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  <p:sldId id="267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0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F6DD-2670-4EEE-87FE-6AB1A075AB22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D2D5-3E72-4A9F-B2BF-AEA40C8A7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Scraping Movie Budgets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Data From the-numbers.com</a:t>
            </a:r>
          </a:p>
        </p:txBody>
      </p:sp>
    </p:spTree>
    <p:extLst>
      <p:ext uri="{BB962C8B-B14F-4D97-AF65-F5344CB8AC3E}">
        <p14:creationId xmlns:p14="http://schemas.microsoft.com/office/powerpoint/2010/main" val="50738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latinLnBrk="1"/>
            <a:r>
              <a:rPr lang="en-US" dirty="0"/>
              <a:t>Call:</a:t>
            </a:r>
          </a:p>
          <a:p>
            <a:pPr latinLnBrk="1"/>
            <a:r>
              <a:rPr lang="en-US" dirty="0"/>
              <a:t>lm(formula = </a:t>
            </a:r>
            <a:r>
              <a:rPr lang="en-US" dirty="0" err="1"/>
              <a:t>film$`Foreign</a:t>
            </a:r>
            <a:r>
              <a:rPr lang="en-US" dirty="0"/>
              <a:t> Grosses` ~ </a:t>
            </a:r>
            <a:r>
              <a:rPr lang="en-US" dirty="0" err="1"/>
              <a:t>film$Timing</a:t>
            </a:r>
            <a:r>
              <a:rPr lang="en-US" dirty="0"/>
              <a:t>, data = film)</a:t>
            </a:r>
          </a:p>
          <a:p>
            <a:pPr latinLnBrk="1"/>
            <a:r>
              <a:rPr lang="en-US" dirty="0"/>
              <a:t> </a:t>
            </a:r>
          </a:p>
          <a:p>
            <a:pPr latinLnBrk="1"/>
            <a:r>
              <a:rPr lang="en-US" dirty="0"/>
              <a:t>Residuals:</a:t>
            </a:r>
          </a:p>
          <a:p>
            <a:pPr latinLnBrk="1"/>
            <a:r>
              <a:rPr lang="en-US" dirty="0"/>
              <a:t>       Min         1Q     Median         3Q        Max </a:t>
            </a:r>
          </a:p>
          <a:p>
            <a:pPr latinLnBrk="1"/>
            <a:r>
              <a:rPr lang="en-US" dirty="0"/>
              <a:t>-309013740 -158708791  -48124504  109032618 1720968616 </a:t>
            </a:r>
          </a:p>
          <a:p>
            <a:pPr latinLnBrk="1"/>
            <a:r>
              <a:rPr lang="en-US" dirty="0"/>
              <a:t> </a:t>
            </a:r>
          </a:p>
          <a:p>
            <a:pPr latinLnBrk="1"/>
            <a:r>
              <a:rPr lang="en-US" dirty="0"/>
              <a:t>Coefficients:</a:t>
            </a:r>
          </a:p>
          <a:p>
            <a:pPr latinLnBrk="1"/>
            <a:r>
              <a:rPr lang="en-US" dirty="0"/>
              <a:t>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pPr latinLnBrk="1"/>
            <a:r>
              <a:rPr lang="en-US" dirty="0"/>
              <a:t>(Intercept)  153474268   45989335   3.337 0.000941 ***</a:t>
            </a:r>
          </a:p>
          <a:p>
            <a:pPr latinLnBrk="1"/>
            <a:r>
              <a:rPr lang="en-US" dirty="0"/>
              <a:t>film$Timing2 148968473   51278485   2.905 0.003915 ** </a:t>
            </a:r>
          </a:p>
          <a:p>
            <a:pPr latinLnBrk="1"/>
            <a:r>
              <a:rPr lang="en-US" dirty="0"/>
              <a:t>film$Timing3 155539472   49547277   3.139 0.001844 ** </a:t>
            </a:r>
          </a:p>
          <a:p>
            <a:pPr latinLnBrk="1"/>
            <a:r>
              <a:rPr lang="en-US" dirty="0"/>
              <a:t>film$Timing4  89782154   61600266   1.457 0.145913    </a:t>
            </a:r>
          </a:p>
          <a:p>
            <a:pPr latinLnBrk="1"/>
            <a:r>
              <a:rPr lang="en-US" dirty="0"/>
              <a:t>---</a:t>
            </a:r>
          </a:p>
          <a:p>
            <a:pPr latinLnBrk="1"/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pPr latinLnBrk="1"/>
            <a:r>
              <a:rPr lang="en-US" dirty="0"/>
              <a:t> </a:t>
            </a:r>
          </a:p>
          <a:p>
            <a:pPr latinLnBrk="1"/>
            <a:r>
              <a:rPr lang="en-US" dirty="0"/>
              <a:t>Residual standard error: 2.39e+08 on 336 degrees of freedom</a:t>
            </a:r>
          </a:p>
          <a:p>
            <a:pPr latinLnBrk="1"/>
            <a:r>
              <a:rPr lang="en-US" dirty="0"/>
              <a:t>Multiple R-squared:  0.03296,	Adjusted R-squared:  0.02433 </a:t>
            </a:r>
          </a:p>
          <a:p>
            <a:pPr latinLnBrk="1"/>
            <a:r>
              <a:rPr lang="en-US" dirty="0"/>
              <a:t>F-statistic: 3.818 on 3 and 336 DF,  p-value: 0.01031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1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linear2 = lm(formula = </a:t>
            </a:r>
            <a:r>
              <a:rPr lang="en-US" dirty="0" err="1"/>
              <a:t>film$`Foreign</a:t>
            </a:r>
            <a:r>
              <a:rPr lang="en-US" dirty="0"/>
              <a:t> Grosses` ~ </a:t>
            </a:r>
            <a:r>
              <a:rPr lang="en-US" dirty="0" err="1"/>
              <a:t>film$`Production</a:t>
            </a:r>
            <a:r>
              <a:rPr lang="en-US" dirty="0"/>
              <a:t> Budget`+ </a:t>
            </a:r>
            <a:r>
              <a:rPr lang="en-US" dirty="0" err="1"/>
              <a:t>film$Timing</a:t>
            </a:r>
            <a:r>
              <a:rPr lang="en-US" dirty="0"/>
              <a:t>, data = film)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3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#2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1899890"/>
            <a:ext cx="6475015" cy="4683473"/>
          </a:xfrm>
        </p:spPr>
      </p:pic>
    </p:spTree>
    <p:extLst>
      <p:ext uri="{BB962C8B-B14F-4D97-AF65-F5344CB8AC3E}">
        <p14:creationId xmlns:p14="http://schemas.microsoft.com/office/powerpoint/2010/main" val="99805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Scatterplot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401" y="1690688"/>
            <a:ext cx="8946120" cy="4486275"/>
          </a:xfrm>
        </p:spPr>
      </p:pic>
    </p:spTree>
    <p:extLst>
      <p:ext uri="{BB962C8B-B14F-4D97-AF65-F5344CB8AC3E}">
        <p14:creationId xmlns:p14="http://schemas.microsoft.com/office/powerpoint/2010/main" val="305355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775"/>
          </a:xfrm>
        </p:spPr>
        <p:txBody>
          <a:bodyPr>
            <a:normAutofit fontScale="90000"/>
          </a:bodyPr>
          <a:lstStyle/>
          <a:p>
            <a:r>
              <a:rPr lang="en-US" dirty="0"/>
              <a:t>3d Scatterplot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7" y="850900"/>
            <a:ext cx="11744126" cy="5886743"/>
          </a:xfrm>
        </p:spPr>
      </p:pic>
    </p:spTree>
    <p:extLst>
      <p:ext uri="{BB962C8B-B14F-4D97-AF65-F5344CB8AC3E}">
        <p14:creationId xmlns:p14="http://schemas.microsoft.com/office/powerpoint/2010/main" val="415287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91263"/>
            <a:ext cx="11430000" cy="59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330200"/>
            <a:ext cx="12052300" cy="6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6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66700"/>
            <a:ext cx="11937999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the Release Dates Into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 &lt;- filter(film, </a:t>
            </a:r>
            <a:r>
              <a:rPr lang="en-US" dirty="0" err="1"/>
              <a:t>film$Month</a:t>
            </a:r>
            <a:r>
              <a:rPr lang="en-US" dirty="0"/>
              <a:t> == 'Dec'|</a:t>
            </a:r>
            <a:r>
              <a:rPr lang="en-US" dirty="0" err="1"/>
              <a:t>film$Month</a:t>
            </a:r>
            <a:r>
              <a:rPr lang="en-US" dirty="0"/>
              <a:t> == 'Sep'|</a:t>
            </a:r>
            <a:r>
              <a:rPr lang="en-US" dirty="0" err="1"/>
              <a:t>film$Month</a:t>
            </a:r>
            <a:r>
              <a:rPr lang="en-US" dirty="0"/>
              <a:t> == 'Nov'|</a:t>
            </a:r>
            <a:r>
              <a:rPr lang="en-US" dirty="0" err="1"/>
              <a:t>film$Month</a:t>
            </a:r>
            <a:r>
              <a:rPr lang="en-US" dirty="0"/>
              <a:t> == 'Oct')</a:t>
            </a:r>
          </a:p>
          <a:p>
            <a:r>
              <a:rPr lang="en-US" dirty="0"/>
              <a:t>c &lt;- mutate(c, Timing = 2)</a:t>
            </a:r>
          </a:p>
          <a:p>
            <a:r>
              <a:rPr lang="en-US" dirty="0"/>
              <a:t>d &lt;- filter(film, </a:t>
            </a:r>
            <a:r>
              <a:rPr lang="en-US" dirty="0" err="1"/>
              <a:t>film$Month</a:t>
            </a:r>
            <a:r>
              <a:rPr lang="en-US" dirty="0"/>
              <a:t> == 'May'|</a:t>
            </a:r>
            <a:r>
              <a:rPr lang="en-US" dirty="0" err="1"/>
              <a:t>film$Month</a:t>
            </a:r>
            <a:r>
              <a:rPr lang="en-US" dirty="0"/>
              <a:t> == 'Jun'|</a:t>
            </a:r>
            <a:r>
              <a:rPr lang="en-US" dirty="0" err="1"/>
              <a:t>film$Month</a:t>
            </a:r>
            <a:r>
              <a:rPr lang="en-US" dirty="0"/>
              <a:t> == 'Jul')</a:t>
            </a:r>
          </a:p>
          <a:p>
            <a:r>
              <a:rPr lang="en-US" dirty="0"/>
              <a:t>d &lt;- mutate(d, Timing = 3)</a:t>
            </a:r>
          </a:p>
          <a:p>
            <a:r>
              <a:rPr lang="en-US" dirty="0"/>
              <a:t>e &lt;- filter(film, </a:t>
            </a:r>
            <a:r>
              <a:rPr lang="en-US" dirty="0" err="1"/>
              <a:t>film$Month</a:t>
            </a:r>
            <a:r>
              <a:rPr lang="en-US" dirty="0"/>
              <a:t> == 'Mar'|</a:t>
            </a:r>
            <a:r>
              <a:rPr lang="en-US" dirty="0" err="1"/>
              <a:t>film$Month</a:t>
            </a:r>
            <a:r>
              <a:rPr lang="en-US" dirty="0"/>
              <a:t> == 'Apr')</a:t>
            </a:r>
          </a:p>
          <a:p>
            <a:r>
              <a:rPr lang="en-US" dirty="0"/>
              <a:t>e&lt;- mutate(e, Timing = 4)</a:t>
            </a:r>
          </a:p>
          <a:p>
            <a:r>
              <a:rPr lang="en-US" dirty="0"/>
              <a:t>f &lt;- filter(film, </a:t>
            </a:r>
            <a:r>
              <a:rPr lang="en-US" dirty="0" err="1"/>
              <a:t>film$Month</a:t>
            </a:r>
            <a:r>
              <a:rPr lang="en-US" dirty="0"/>
              <a:t> == 'Aug'|</a:t>
            </a:r>
            <a:r>
              <a:rPr lang="en-US" dirty="0" err="1"/>
              <a:t>film$Month</a:t>
            </a:r>
            <a:r>
              <a:rPr lang="en-US" dirty="0"/>
              <a:t> == 'Jan'|</a:t>
            </a:r>
            <a:r>
              <a:rPr lang="en-US" dirty="0" err="1"/>
              <a:t>film$Month</a:t>
            </a:r>
            <a:r>
              <a:rPr lang="en-US" dirty="0"/>
              <a:t> == 'Feb')</a:t>
            </a:r>
          </a:p>
          <a:p>
            <a:r>
              <a:rPr lang="en-US" dirty="0"/>
              <a:t>f&lt;- mutate(f, Timing = 1)</a:t>
            </a:r>
          </a:p>
          <a:p>
            <a:r>
              <a:rPr lang="en-US" dirty="0" err="1"/>
              <a:t>film$Timing</a:t>
            </a:r>
            <a:r>
              <a:rPr lang="en-US" dirty="0"/>
              <a:t> &lt;-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film$Timing</a:t>
            </a:r>
            <a:r>
              <a:rPr lang="en-US" dirty="0"/>
              <a:t>)</a:t>
            </a:r>
          </a:p>
          <a:p>
            <a:r>
              <a:rPr lang="en-US" dirty="0"/>
              <a:t>z &lt;- </a:t>
            </a:r>
            <a:r>
              <a:rPr lang="en-US" dirty="0" err="1"/>
              <a:t>rbind</a:t>
            </a:r>
            <a:r>
              <a:rPr lang="en-US" dirty="0"/>
              <a:t>(</a:t>
            </a:r>
            <a:r>
              <a:rPr lang="en-US" dirty="0" err="1"/>
              <a:t>c,d,e,f</a:t>
            </a:r>
            <a:r>
              <a:rPr lang="en-US" dirty="0"/>
              <a:t>)</a:t>
            </a:r>
          </a:p>
          <a:p>
            <a:r>
              <a:rPr lang="en-US" dirty="0"/>
              <a:t>film &lt;- z</a:t>
            </a:r>
          </a:p>
        </p:txBody>
      </p:sp>
    </p:spTree>
    <p:extLst>
      <p:ext uri="{BB962C8B-B14F-4D97-AF65-F5344CB8AC3E}">
        <p14:creationId xmlns:p14="http://schemas.microsoft.com/office/powerpoint/2010/main" val="198781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Legend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= Dump months</a:t>
            </a:r>
          </a:p>
          <a:p>
            <a:r>
              <a:rPr lang="en-US" dirty="0"/>
              <a:t>2 = Awards months</a:t>
            </a:r>
          </a:p>
          <a:p>
            <a:r>
              <a:rPr lang="en-US" dirty="0"/>
              <a:t>3 = Summer</a:t>
            </a:r>
          </a:p>
          <a:p>
            <a:r>
              <a:rPr lang="en-US" dirty="0"/>
              <a:t>4 = Aggressive</a:t>
            </a:r>
          </a:p>
        </p:txBody>
      </p:sp>
    </p:spTree>
    <p:extLst>
      <p:ext uri="{BB962C8B-B14F-4D97-AF65-F5344CB8AC3E}">
        <p14:creationId xmlns:p14="http://schemas.microsoft.com/office/powerpoint/2010/main" val="146445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900" y="1825625"/>
            <a:ext cx="10121900" cy="12858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= lm(formula = </a:t>
            </a:r>
            <a:r>
              <a:rPr lang="en-US" dirty="0" err="1"/>
              <a:t>film$`Foreign</a:t>
            </a:r>
            <a:r>
              <a:rPr lang="en-US" dirty="0"/>
              <a:t> Grosses` ~ </a:t>
            </a:r>
            <a:r>
              <a:rPr lang="en-US" dirty="0" err="1"/>
              <a:t>film$Timing</a:t>
            </a:r>
            <a:r>
              <a:rPr lang="en-US" dirty="0"/>
              <a:t>, data = film)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214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Scraping Movie Budgets</vt:lpstr>
      <vt:lpstr>Coding the Scatterplot</vt:lpstr>
      <vt:lpstr>3d Scatterplot</vt:lpstr>
      <vt:lpstr>PowerPoint Presentation</vt:lpstr>
      <vt:lpstr>PowerPoint Presentation</vt:lpstr>
      <vt:lpstr>PowerPoint Presentation</vt:lpstr>
      <vt:lpstr>Converting the Release Dates Into Factors</vt:lpstr>
      <vt:lpstr>Factor Legend</vt:lpstr>
      <vt:lpstr>Multiple Linear Regression #1</vt:lpstr>
      <vt:lpstr>Multiple Linear Regression #1</vt:lpstr>
      <vt:lpstr>Multiple Linear Regression #2</vt:lpstr>
      <vt:lpstr>Multiple Linear Regression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Movie Budgets</dc:title>
  <dc:creator>User</dc:creator>
  <cp:lastModifiedBy>User</cp:lastModifiedBy>
  <cp:revision>7</cp:revision>
  <dcterms:created xsi:type="dcterms:W3CDTF">2016-05-23T14:47:06Z</dcterms:created>
  <dcterms:modified xsi:type="dcterms:W3CDTF">2016-05-25T01:44:07Z</dcterms:modified>
</cp:coreProperties>
</file>