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61" r:id="rId8"/>
    <p:sldId id="266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4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5/24/16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5/24/16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5/24/16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Zi</a:t>
            </a:r>
            <a:r>
              <a:rPr lang="zh-CN" altLang="en-US" dirty="0" smtClean="0"/>
              <a:t> </a:t>
            </a:r>
            <a:r>
              <a:rPr lang="en-US" altLang="zh-CN" dirty="0" smtClean="0"/>
              <a:t>Jin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8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Boxplot</a:t>
            </a:r>
            <a:endParaRPr lang="en-US" dirty="0"/>
          </a:p>
        </p:txBody>
      </p:sp>
      <p:pic>
        <p:nvPicPr>
          <p:cNvPr id="4" name="Content Placeholder 3" descr="Score by Stat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231" r="-332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947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ompany</a:t>
            </a:r>
            <a:r>
              <a:rPr lang="zh-CN" altLang="en-US" dirty="0" smtClean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0.5</a:t>
            </a:r>
            <a:r>
              <a:rPr lang="zh-CN" altLang="en-US" dirty="0"/>
              <a:t> * </a:t>
            </a:r>
            <a:r>
              <a:rPr lang="en-US" altLang="zh-CN" dirty="0"/>
              <a:t>normalized</a:t>
            </a:r>
            <a:r>
              <a:rPr lang="zh-CN" altLang="en-US" dirty="0"/>
              <a:t> </a:t>
            </a:r>
            <a:r>
              <a:rPr lang="en-US" altLang="zh-CN" dirty="0" smtClean="0"/>
              <a:t>company’s</a:t>
            </a:r>
            <a:r>
              <a:rPr lang="zh-CN" altLang="en-US" dirty="0" smtClean="0"/>
              <a:t> </a:t>
            </a:r>
            <a:r>
              <a:rPr lang="en-US" altLang="zh-CN" dirty="0"/>
              <a:t>funding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0.5</a:t>
            </a:r>
            <a:r>
              <a:rPr lang="zh-CN" altLang="en-US" dirty="0"/>
              <a:t> * </a:t>
            </a:r>
            <a:r>
              <a:rPr lang="en-US" altLang="zh-CN" dirty="0"/>
              <a:t>normalized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accelerator’s</a:t>
            </a:r>
            <a:r>
              <a:rPr lang="zh-CN" altLang="en-US" dirty="0"/>
              <a:t> </a:t>
            </a:r>
            <a:r>
              <a:rPr lang="en-US" altLang="zh-CN" dirty="0" smtClean="0"/>
              <a:t>rank</a:t>
            </a:r>
            <a:endParaRPr lang="en-US" altLang="zh-CN" dirty="0"/>
          </a:p>
          <a:p>
            <a:pPr lvl="1"/>
            <a:r>
              <a:rPr lang="en-US" dirty="0" smtClean="0"/>
              <a:t>High scorers are more likely to succeed in the future</a:t>
            </a:r>
          </a:p>
          <a:p>
            <a:pPr lvl="1"/>
            <a:r>
              <a:rPr lang="en-US" dirty="0"/>
              <a:t>Accelerators tend to exit at 0.5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9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answer</a:t>
            </a:r>
          </a:p>
          <a:p>
            <a:r>
              <a:rPr lang="en-US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scraping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Seed-</a:t>
            </a:r>
            <a:r>
              <a:rPr lang="en-US" altLang="zh-CN" dirty="0" err="1" smtClean="0"/>
              <a:t>DB.com</a:t>
            </a:r>
            <a:endParaRPr lang="en-US" altLang="zh-CN" dirty="0"/>
          </a:p>
          <a:p>
            <a:r>
              <a:rPr lang="en-US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 &amp; Visualization 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0622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Quantify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seed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company’s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quality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using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Seed-</a:t>
            </a:r>
            <a:r>
              <a:rPr lang="en-US" altLang="zh-CN" sz="4000" dirty="0" err="1" smtClean="0"/>
              <a:t>DB.com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prosperities:</a:t>
            </a:r>
            <a:r>
              <a:rPr lang="zh-CN" altLang="en-US" dirty="0" smtClean="0"/>
              <a:t>  </a:t>
            </a:r>
            <a:endParaRPr lang="en-US" altLang="zh-CN" dirty="0"/>
          </a:p>
          <a:p>
            <a:pPr lvl="1"/>
            <a:r>
              <a:rPr lang="zh-CN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negative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cash</a:t>
            </a:r>
            <a:r>
              <a:rPr lang="zh-CN" altLang="en-US" dirty="0" smtClean="0"/>
              <a:t> </a:t>
            </a:r>
            <a:r>
              <a:rPr lang="en-US" altLang="zh-CN" dirty="0" smtClean="0"/>
              <a:t>flows,</a:t>
            </a:r>
            <a:r>
              <a:rPr lang="zh-CN" altLang="en-US" dirty="0" smtClean="0"/>
              <a:t> </a:t>
            </a:r>
            <a:r>
              <a:rPr lang="en-US" altLang="zh-CN" dirty="0" smtClean="0"/>
              <a:t>little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</a:t>
            </a:r>
          </a:p>
          <a:p>
            <a:pPr lvl="1"/>
            <a:r>
              <a:rPr lang="en-US" altLang="zh-CN" dirty="0" smtClean="0"/>
              <a:t>Private, info not accessible </a:t>
            </a:r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don’t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products</a:t>
            </a:r>
            <a:endParaRPr lang="en-US" dirty="0" smtClean="0"/>
          </a:p>
          <a:p>
            <a:r>
              <a:rPr lang="en-US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a seed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likely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succeed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future?</a:t>
            </a:r>
          </a:p>
          <a:p>
            <a:r>
              <a:rPr lang="en-US" altLang="zh-CN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measurements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investors,</a:t>
            </a:r>
            <a:r>
              <a:rPr lang="zh-CN" altLang="en-US" dirty="0" smtClean="0"/>
              <a:t> </a:t>
            </a:r>
            <a:r>
              <a:rPr lang="en-US" altLang="zh-CN" dirty="0" smtClean="0"/>
              <a:t>etc.</a:t>
            </a:r>
          </a:p>
          <a:p>
            <a:pPr lvl="1"/>
            <a:r>
              <a:rPr lang="en-US" altLang="zh-CN" dirty="0" smtClean="0"/>
              <a:t>Founders look smart</a:t>
            </a:r>
          </a:p>
          <a:p>
            <a:pPr lvl="1"/>
            <a:r>
              <a:rPr lang="en-US" altLang="zh-CN" dirty="0" smtClean="0"/>
              <a:t>Business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ideas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sound</a:t>
            </a:r>
            <a:r>
              <a:rPr lang="zh-CN" altLang="en-US" dirty="0" smtClean="0"/>
              <a:t> </a:t>
            </a:r>
            <a:r>
              <a:rPr lang="en-US" altLang="zh-CN" dirty="0" smtClean="0"/>
              <a:t>great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9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Scraping</a:t>
            </a:r>
            <a:br>
              <a:rPr lang="en-US" dirty="0" smtClean="0"/>
            </a:br>
            <a:r>
              <a:rPr lang="en-US" dirty="0" smtClean="0"/>
              <a:t>Seed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DB.com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Seed</a:t>
            </a:r>
            <a:r>
              <a:rPr lang="en-US" altLang="zh-CN" dirty="0"/>
              <a:t>-</a:t>
            </a:r>
            <a:r>
              <a:rPr lang="en-US" altLang="zh-CN" dirty="0" err="1"/>
              <a:t>DB.com</a:t>
            </a:r>
            <a:r>
              <a:rPr lang="zh-CN" altLang="en-US" dirty="0"/>
              <a:t> </a:t>
            </a:r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Crunchbase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-</a:t>
            </a:r>
            <a:r>
              <a:rPr lang="en-US" altLang="zh-CN" dirty="0"/>
              <a:t>to-date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seed</a:t>
            </a:r>
            <a:r>
              <a:rPr lang="zh-CN" altLang="en-US" dirty="0"/>
              <a:t> </a:t>
            </a:r>
            <a:r>
              <a:rPr lang="en-US" altLang="zh-CN" dirty="0"/>
              <a:t>accelerators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 smtClean="0"/>
              <a:t>companies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BeautifulSoup</a:t>
            </a:r>
            <a:r>
              <a:rPr lang="en-US" dirty="0" smtClean="0"/>
              <a:t> to get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</a:t>
            </a:r>
          </a:p>
          <a:p>
            <a:pPr lvl="2"/>
            <a:r>
              <a:rPr lang="en-US" dirty="0" smtClean="0"/>
              <a:t>State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Accelerator,</a:t>
            </a:r>
            <a:r>
              <a:rPr lang="zh-CN" altLang="en-US" dirty="0" smtClean="0"/>
              <a:t> </a:t>
            </a:r>
            <a:r>
              <a:rPr lang="en-US" altLang="zh-CN" dirty="0" smtClean="0"/>
              <a:t>$Funding,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#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Rounds</a:t>
            </a:r>
            <a:endParaRPr lang="en-US" dirty="0" smtClean="0"/>
          </a:p>
          <a:p>
            <a:pPr lvl="1"/>
            <a:r>
              <a:rPr lang="en-US" altLang="zh-CN" dirty="0" smtClean="0"/>
              <a:t>Accelerator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</a:t>
            </a:r>
          </a:p>
          <a:p>
            <a:pPr lvl="2"/>
            <a:r>
              <a:rPr lang="en-US" altLang="zh-CN" dirty="0" smtClean="0"/>
              <a:t>State,</a:t>
            </a:r>
            <a:r>
              <a:rPr lang="zh-CN" altLang="en-US" dirty="0" smtClean="0"/>
              <a:t> </a:t>
            </a:r>
            <a:r>
              <a:rPr lang="en-US" altLang="zh-CN" dirty="0" smtClean="0"/>
              <a:t>#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Companies</a:t>
            </a:r>
            <a:r>
              <a:rPr lang="zh-CN" altLang="en-US" dirty="0" smtClean="0"/>
              <a:t>,$</a:t>
            </a:r>
            <a:r>
              <a:rPr lang="en-US" altLang="zh-CN" dirty="0" smtClean="0"/>
              <a:t>Funding</a:t>
            </a:r>
            <a:r>
              <a:rPr lang="zh-CN" altLang="en-US" dirty="0" smtClean="0"/>
              <a:t>,</a:t>
            </a:r>
            <a:r>
              <a:rPr lang="en-US" altLang="zh-CN" dirty="0" smtClean="0"/>
              <a:t>$Average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Funding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6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4" name="Content Placeholder 3" descr="Seed Co Funding Densit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210" r="-33210"/>
          <a:stretch>
            <a:fillRect/>
          </a:stretch>
        </p:blipFill>
        <p:spPr>
          <a:xfrm>
            <a:off x="765175" y="2070100"/>
            <a:ext cx="7612063" cy="4183063"/>
          </a:xfrm>
        </p:spPr>
      </p:pic>
    </p:spTree>
    <p:extLst>
      <p:ext uri="{BB962C8B-B14F-4D97-AF65-F5344CB8AC3E}">
        <p14:creationId xmlns:p14="http://schemas.microsoft.com/office/powerpoint/2010/main" val="271454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7" name="Content Placeholder 6" descr="Seed Co Funding vs Round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086" r="-510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984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Assumptions</a:t>
            </a:r>
            <a:r>
              <a:rPr lang="en-US" dirty="0"/>
              <a:t>:</a:t>
            </a:r>
            <a:endParaRPr lang="en-US" dirty="0" smtClean="0"/>
          </a:p>
          <a:p>
            <a:r>
              <a:rPr lang="en-US" dirty="0" smtClean="0"/>
              <a:t>Great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accelerators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great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startups</a:t>
            </a:r>
          </a:p>
          <a:p>
            <a:pPr lvl="1"/>
            <a:r>
              <a:rPr lang="en-US" dirty="0" smtClean="0"/>
              <a:t>Measure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accelerators: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their</a:t>
            </a:r>
            <a:r>
              <a:rPr lang="en-US" altLang="zh-CN" dirty="0" smtClean="0"/>
              <a:t> 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funding</a:t>
            </a:r>
          </a:p>
          <a:p>
            <a:r>
              <a:rPr lang="en-US" dirty="0" smtClean="0"/>
              <a:t>Great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startups</a:t>
            </a:r>
            <a:r>
              <a:rPr lang="zh-CN" altLang="en-US" dirty="0" smtClean="0"/>
              <a:t> </a:t>
            </a:r>
            <a:r>
              <a:rPr lang="en-US" altLang="zh-CN" dirty="0" smtClean="0"/>
              <a:t>also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receive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large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funding</a:t>
            </a:r>
            <a:r>
              <a:rPr lang="zh-CN" altLang="zh-CN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accelerators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en-US" altLang="zh-CN" dirty="0" smtClean="0"/>
              <a:t>Company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0.5</a:t>
            </a:r>
            <a:r>
              <a:rPr lang="zh-CN" altLang="en-US" dirty="0" smtClean="0"/>
              <a:t> * </a:t>
            </a:r>
            <a:r>
              <a:rPr lang="en-US" altLang="zh-CN" dirty="0" smtClean="0"/>
              <a:t>normalized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company’s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0.5</a:t>
            </a:r>
            <a:r>
              <a:rPr lang="zh-CN" altLang="en-US" dirty="0" smtClean="0"/>
              <a:t> * </a:t>
            </a:r>
            <a:r>
              <a:rPr lang="en-US" altLang="zh-CN" dirty="0" smtClean="0"/>
              <a:t>normalized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accelerator’s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rank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34925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16925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</a:t>
            </a:r>
            <a:r>
              <a:rPr lang="zh-CN" altLang="en-US" dirty="0" smtClean="0"/>
              <a:t> </a:t>
            </a:r>
            <a:r>
              <a:rPr lang="en-US" altLang="zh-CN" dirty="0" smtClean="0"/>
              <a:t>10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Companies by Score</a:t>
            </a:r>
            <a:endParaRPr lang="en-US" dirty="0"/>
          </a:p>
        </p:txBody>
      </p:sp>
      <p:pic>
        <p:nvPicPr>
          <p:cNvPr id="4" name="Content Placeholder 3" descr="Screen Shot 2016-05-22 at 9.16.1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92" r="-244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8778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Density Distribution</a:t>
            </a:r>
            <a:endParaRPr lang="en-US" dirty="0"/>
          </a:p>
        </p:txBody>
      </p:sp>
      <p:pic>
        <p:nvPicPr>
          <p:cNvPr id="4" name="Content Placeholder 3" descr="Score Density Distribu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231" r="-332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56016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314</TotalTime>
  <Words>221</Words>
  <Application>Microsoft Macintosh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Habitat</vt:lpstr>
      <vt:lpstr>Seed Company Analysis</vt:lpstr>
      <vt:lpstr>Agenda</vt:lpstr>
      <vt:lpstr>Quantify seed company’s quality using Seed-DB.com</vt:lpstr>
      <vt:lpstr>Web Scraping Seed-DB.com </vt:lpstr>
      <vt:lpstr>Data Exploration</vt:lpstr>
      <vt:lpstr>Data Exploration</vt:lpstr>
      <vt:lpstr>Measurement</vt:lpstr>
      <vt:lpstr>Top 10 Companies by Score</vt:lpstr>
      <vt:lpstr>Score Density Distribution</vt:lpstr>
      <vt:lpstr>Score Boxplot</vt:lpstr>
      <vt:lpstr>Conclusion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Seed Company Analysis</dc:title>
  <dc:creator>Zi Jin</dc:creator>
  <cp:lastModifiedBy>Zi Jin</cp:lastModifiedBy>
  <cp:revision>16</cp:revision>
  <dcterms:created xsi:type="dcterms:W3CDTF">2016-05-22T23:32:20Z</dcterms:created>
  <dcterms:modified xsi:type="dcterms:W3CDTF">2016-05-24T17:55:26Z</dcterms:modified>
</cp:coreProperties>
</file>