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3F17-C66F-44BC-AE06-091377CBECCA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4B6-4E3F-4921-9DC2-EE786091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3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3F17-C66F-44BC-AE06-091377CBECCA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4B6-4E3F-4921-9DC2-EE786091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3F17-C66F-44BC-AE06-091377CBECCA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4B6-4E3F-4921-9DC2-EE786091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9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3F17-C66F-44BC-AE06-091377CBECCA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4B6-4E3F-4921-9DC2-EE786091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3F17-C66F-44BC-AE06-091377CBECCA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4B6-4E3F-4921-9DC2-EE786091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5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3F17-C66F-44BC-AE06-091377CBECCA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4B6-4E3F-4921-9DC2-EE786091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3F17-C66F-44BC-AE06-091377CBECCA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4B6-4E3F-4921-9DC2-EE786091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3F17-C66F-44BC-AE06-091377CBECCA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4B6-4E3F-4921-9DC2-EE786091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3F17-C66F-44BC-AE06-091377CBECCA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4B6-4E3F-4921-9DC2-EE786091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9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3F17-C66F-44BC-AE06-091377CBECCA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4B6-4E3F-4921-9DC2-EE786091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9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3F17-C66F-44BC-AE06-091377CBECCA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A4B6-4E3F-4921-9DC2-EE786091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3F17-C66F-44BC-AE06-091377CBECCA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A4B6-4E3F-4921-9DC2-EE786091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4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Web Scrapping Project</a:t>
            </a:r>
            <a:br>
              <a:rPr lang="en-US" dirty="0"/>
            </a:br>
            <a:r>
              <a:rPr lang="en-US" sz="6600" dirty="0"/>
              <a:t>SALARY.COM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Steven Ginzberg</a:t>
            </a:r>
          </a:p>
        </p:txBody>
      </p:sp>
    </p:spTree>
    <p:extLst>
      <p:ext uri="{BB962C8B-B14F-4D97-AF65-F5344CB8AC3E}">
        <p14:creationId xmlns:p14="http://schemas.microsoft.com/office/powerpoint/2010/main" val="316398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Salary.com provides salary information for free to job seekers, and more in-depth information to paying subscribers</a:t>
            </a:r>
          </a:p>
          <a:p>
            <a:r>
              <a:rPr lang="en-US" dirty="0"/>
              <a:t>Free information includes job descriptions, salary ranges and categories across many disciplines</a:t>
            </a:r>
          </a:p>
          <a:p>
            <a:r>
              <a:rPr lang="en-US" dirty="0"/>
              <a:t>All links from “Category” page are </a:t>
            </a:r>
            <a:r>
              <a:rPr lang="en-US" dirty="0" err="1"/>
              <a:t>javascript</a:t>
            </a:r>
            <a:r>
              <a:rPr lang="en-US" dirty="0"/>
              <a:t> calls;</a:t>
            </a:r>
          </a:p>
          <a:p>
            <a:r>
              <a:rPr lang="en-US" dirty="0"/>
              <a:t>After trying and failing with Beautiful Soup and </a:t>
            </a:r>
            <a:r>
              <a:rPr lang="en-US" dirty="0" err="1"/>
              <a:t>Scrapy</a:t>
            </a:r>
            <a:r>
              <a:rPr lang="en-US" dirty="0"/>
              <a:t>, I settled on Selenium directly clicking on webpages…</a:t>
            </a:r>
          </a:p>
        </p:txBody>
      </p:sp>
    </p:spTree>
    <p:extLst>
      <p:ext uri="{BB962C8B-B14F-4D97-AF65-F5344CB8AC3E}">
        <p14:creationId xmlns:p14="http://schemas.microsoft.com/office/powerpoint/2010/main" val="50123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Layout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65" y="4913511"/>
            <a:ext cx="3385875" cy="165980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8" y="1407623"/>
            <a:ext cx="2715909" cy="182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898" y="2199567"/>
            <a:ext cx="2547582" cy="1764627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5400000">
            <a:off x="1834078" y="2837430"/>
            <a:ext cx="519765" cy="8662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98" y="2351967"/>
            <a:ext cx="2547582" cy="17646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98" y="2504367"/>
            <a:ext cx="2547582" cy="17646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98" y="2656767"/>
            <a:ext cx="2547582" cy="1764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55" y="3468129"/>
            <a:ext cx="3538275" cy="1805810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>
          <a:xfrm rot="5400000">
            <a:off x="4050343" y="3997157"/>
            <a:ext cx="519765" cy="8662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5400000">
            <a:off x="6440114" y="4963770"/>
            <a:ext cx="519765" cy="8662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630" y="2746297"/>
            <a:ext cx="2787857" cy="1585565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7823510" y="4421394"/>
            <a:ext cx="534067" cy="10798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successfully downloaded summary descriptions for 2,000 job descriptions across 68 categories, each with dozens of pages of listings.</a:t>
            </a:r>
          </a:p>
          <a:p>
            <a:r>
              <a:rPr lang="en-US" dirty="0"/>
              <a:t>I was unable to drill down further, and still get back to the </a:t>
            </a:r>
            <a:r>
              <a:rPr lang="en-US"/>
              <a:t>starting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8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 Scrapping Project SALARY.COM</vt:lpstr>
      <vt:lpstr>The Website</vt:lpstr>
      <vt:lpstr>Website Layout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Scrapping SALARY.COM</dc:title>
  <dc:creator>Steven Ginzberg</dc:creator>
  <cp:lastModifiedBy>Steven Ginzberg</cp:lastModifiedBy>
  <cp:revision>3</cp:revision>
  <dcterms:created xsi:type="dcterms:W3CDTF">2016-05-22T20:03:55Z</dcterms:created>
  <dcterms:modified xsi:type="dcterms:W3CDTF">2016-05-22T20:11:49Z</dcterms:modified>
</cp:coreProperties>
</file>