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5352E6-BA71-4A31-81B4-58D4E79B411C}">
          <p14:sldIdLst>
            <p14:sldId id="256"/>
            <p14:sldId id="262"/>
            <p14:sldId id="264"/>
            <p14:sldId id="257"/>
            <p14:sldId id="258"/>
            <p14:sldId id="259"/>
            <p14:sldId id="260"/>
            <p14:sldId id="261"/>
            <p14:sldId id="263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Recipients of Tickets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5D4-42E3-BCDA-CF5EBE1BB5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5D4-42E3-BCDA-CF5EBE1BB5E6}"/>
              </c:ext>
            </c:extLst>
          </c:dPt>
          <c:cat>
            <c:strRef>
              <c:f>Sheet1!$A$2:$A$3</c:f>
              <c:strCache>
                <c:ptCount val="2"/>
                <c:pt idx="0">
                  <c:v>Happy</c:v>
                </c:pt>
                <c:pt idx="1">
                  <c:v>Unhappy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6A-4268-B132-910AC11F7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BE78-0DE9-443F-B42A-6D99A6702246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DC729-9EE1-4A87-B003-4C8D3F5A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5AB-2726-4DBB-BD07-5A0C170F45F2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35D9-C36E-4A97-A0F8-55959AAB56DE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DD8C-E6B3-4162-B383-F06EEB82EB7F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3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67EF-F9DC-4CAB-8E70-2D877EF428EE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27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A7A8-11A7-48D3-9563-C5812727A604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2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A391-94EB-42F2-B326-ABDD930637E5}" type="datetime1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8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D99D-AFF5-45A3-9D7B-CFA3E0B6A27B}" type="datetime1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5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C764-ADB7-406D-8939-D8BEEFB2FEBC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9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0947-7F31-4987-800F-BC7D88B25C92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2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45A0-27FA-4F54-97E8-013E88550ACA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1571-A6F5-452F-BD74-159197784213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C98-23F3-4D37-B144-A324C4B928EA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60A7-75B6-408B-83DB-352BB15C4981}" type="datetime1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1A9A-E3BC-44E5-8BAD-660D00531C2E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556-1902-4810-B14E-C5835D8E5EE8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9BDD-0C56-47E0-8CC5-B99869501DB6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1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D3AA-E317-4C99-9CEE-5C93B1A2CA5A}" type="datetime1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1DA1EF-B865-4BFC-AD96-AC42470CF597}" type="datetime1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21A0-24F3-4BDD-A18B-BB4632C90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7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Parking-Violations-Issued-Fiscal-Year-2016/kiv2-tbus" TargetMode="External"/><Relationship Id="rId2" Type="http://schemas.openxmlformats.org/officeDocument/2006/relationships/hyperlink" Target="https://nycopendata.socra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City</a:t>
            </a:r>
            <a:br>
              <a:rPr lang="en-US" dirty="0"/>
            </a:br>
            <a:r>
              <a:rPr lang="en-US" dirty="0"/>
              <a:t>Parking Violations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Visualization of Ticket Issuances</a:t>
            </a:r>
          </a:p>
          <a:p>
            <a:r>
              <a:rPr lang="en-US" dirty="0">
                <a:solidFill>
                  <a:schemeClr val="tx1"/>
                </a:solidFill>
              </a:rPr>
              <a:t>Using R and ggplot2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79" y="8020"/>
            <a:ext cx="3967321" cy="2646947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332787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Slides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438400" cy="1626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19199"/>
            <a:ext cx="9210676" cy="5526405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345077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Load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3" y="1096836"/>
            <a:ext cx="10010775" cy="548640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108653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Create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96" y="1190022"/>
            <a:ext cx="8961110" cy="5606345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708561" y="6513551"/>
            <a:ext cx="1367589" cy="251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alpha val="60000"/>
                  </a:schemeClr>
                </a:solidFill>
              </a:rPr>
              <a:t>Steven Ginzberg</a:t>
            </a:r>
            <a:endParaRPr lang="en-US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8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Create Charts,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134566"/>
            <a:ext cx="7887703" cy="524718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195715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Create Charts,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87" y="1291069"/>
            <a:ext cx="7991475" cy="5313014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88395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City offers detailed parking violations information through the NYC Open Data initiative,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https://nycopendata.socrata.com/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This analysis includes tickets issued for FY 2016: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</a:t>
            </a:r>
            <a:r>
              <a:rPr lang="en-US" sz="1600" dirty="0">
                <a:solidFill>
                  <a:schemeClr val="accent1"/>
                </a:solidFill>
                <a:hlinkClick r:id="rId3"/>
              </a:rPr>
              <a:t>https://data.cityofnewyork.us/City-Government/Parking-Violations-Issued-Fiscal-Year-2016/kiv2-tbus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r>
              <a:rPr lang="en-US" dirty="0"/>
              <a:t>In spite of the title, the data appears to stretch from 1/1/15 thru 12/31/16.</a:t>
            </a:r>
          </a:p>
          <a:p>
            <a:r>
              <a:rPr lang="en-US" dirty="0"/>
              <a:t>The selected subset of data encompasses 7.4 million records.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8021"/>
            <a:ext cx="2438400" cy="16268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15339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database is discrete data</a:t>
            </a:r>
          </a:p>
          <a:p>
            <a:pPr lvl="1"/>
            <a:r>
              <a:rPr lang="en-US" dirty="0"/>
              <a:t>Solution: None. I’ve got no continuous charts…</a:t>
            </a:r>
          </a:p>
          <a:p>
            <a:r>
              <a:rPr lang="en-US" dirty="0"/>
              <a:t>Large database makes data-analysis time consuming</a:t>
            </a:r>
          </a:p>
          <a:p>
            <a:pPr lvl="1"/>
            <a:r>
              <a:rPr lang="en-US" dirty="0"/>
              <a:t>Solution: analysis encompasses Manhattan only, about ½ dataset</a:t>
            </a:r>
          </a:p>
          <a:p>
            <a:r>
              <a:rPr lang="en-US" dirty="0"/>
              <a:t>Data is not clean: Missing values, incorrect factors</a:t>
            </a:r>
          </a:p>
          <a:p>
            <a:pPr lvl="1"/>
            <a:r>
              <a:rPr lang="en-US" dirty="0"/>
              <a:t>Solution: missing values are excluded only if they are plotted in the chart.  Otherwise, all records are included in the charts.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8021"/>
            <a:ext cx="2438400" cy="162687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423804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389" y="0"/>
            <a:ext cx="2438611" cy="1627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2718"/>
            <a:ext cx="10210801" cy="612648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261189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438400" cy="1626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15" y="457200"/>
            <a:ext cx="10210801" cy="612648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232410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438400" cy="1626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10210802" cy="612648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44172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438400" cy="1626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10210801" cy="612648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184703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8021"/>
            <a:ext cx="2438400" cy="1626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10210801" cy="612648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360028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Recipients of Parking Tickets</a:t>
            </a:r>
            <a:br>
              <a:rPr lang="en-US" dirty="0"/>
            </a:br>
            <a:r>
              <a:rPr lang="en-US" dirty="0"/>
              <a:t>Happy vs. Unhappy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76722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0"/>
            <a:ext cx="2438400" cy="1626870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08561" y="6513551"/>
            <a:ext cx="1367589" cy="25175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Steven Ginzberg</a:t>
            </a:r>
          </a:p>
        </p:txBody>
      </p:sp>
    </p:spTree>
    <p:extLst>
      <p:ext uri="{BB962C8B-B14F-4D97-AF65-F5344CB8AC3E}">
        <p14:creationId xmlns:p14="http://schemas.microsoft.com/office/powerpoint/2010/main" val="101390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165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New York City Parking Violations</vt:lpstr>
      <vt:lpstr>Summary</vt:lpstr>
      <vt:lpstr>Issues</vt:lpstr>
      <vt:lpstr>PowerPoint Presentation</vt:lpstr>
      <vt:lpstr> </vt:lpstr>
      <vt:lpstr>PowerPoint Presentation</vt:lpstr>
      <vt:lpstr>PowerPoint Presentation</vt:lpstr>
      <vt:lpstr>PowerPoint Presentation</vt:lpstr>
      <vt:lpstr>Recipients of Parking Tickets Happy vs. Unhappy</vt:lpstr>
      <vt:lpstr>Supporting Slides</vt:lpstr>
      <vt:lpstr>Code to Load Data</vt:lpstr>
      <vt:lpstr>Code to Create Charts</vt:lpstr>
      <vt:lpstr>Code to Create Charts, 2</vt:lpstr>
      <vt:lpstr>Code to Create Charts,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Parking Violations</dc:title>
  <dc:creator>Steven Ginzberg</dc:creator>
  <cp:lastModifiedBy>Steven Ginzberg</cp:lastModifiedBy>
  <cp:revision>27</cp:revision>
  <dcterms:created xsi:type="dcterms:W3CDTF">2016-04-24T15:11:20Z</dcterms:created>
  <dcterms:modified xsi:type="dcterms:W3CDTF">2016-04-24T21:29:48Z</dcterms:modified>
</cp:coreProperties>
</file>