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  <p:sldId id="263" r:id="rId7"/>
    <p:sldId id="25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816"/>
    <a:srgbClr val="3C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3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2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4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0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5307C-4973-47DA-B8CE-DB89B9418E3D}" type="datetimeFigureOut">
              <a:rPr lang="ru-RU" smtClean="0"/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B343-1C12-4F9B-B6F5-AD11B91926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Don’t Let Them Touch You(DLTTY)</a:t>
            </a:r>
            <a:endParaRPr lang="ru-RU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Номинация «Игровое приложение»</a:t>
            </a:r>
          </a:p>
          <a:p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Жанр: Платформер</a:t>
            </a:r>
            <a:endParaRPr lang="en-US" b="1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Людей в команде - 4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1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Язык программирования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C#</a:t>
            </a:r>
            <a:endParaRPr lang="ru-RU" sz="1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2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3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210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игры</a:t>
            </a:r>
            <a:endParaRPr lang="ru-RU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3" y="1124744"/>
            <a:ext cx="7632848" cy="5400601"/>
          </a:xfrm>
        </p:spPr>
      </p:pic>
    </p:spTree>
    <p:extLst>
      <p:ext uri="{BB962C8B-B14F-4D97-AF65-F5344CB8AC3E}">
        <p14:creationId xmlns:p14="http://schemas.microsoft.com/office/powerpoint/2010/main" val="17896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" y="500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endParaRPr lang="ru-RU" sz="7200" b="1" i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08831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1599918"/>
            <a:ext cx="2160240" cy="22502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49" y="1628801"/>
            <a:ext cx="2126662" cy="2176226"/>
          </a:xfrm>
          <a:prstGeom prst="rect">
            <a:avLst/>
          </a:prstGeom>
        </p:spPr>
      </p:pic>
      <p:pic>
        <p:nvPicPr>
          <p:cNvPr id="2052" name="Picture 4" descr="https://psv4.userapi.com/c816230/u113773067/docs/f272225b8c02/2017-12-01_15_57_17.png?extra=w4T1l-TxeDCWU3GtDEyDiuGQDx5UUkEl6W9IIbGacqAhFPEXlRCAGzeDmBObp5ZdzerfOx_t1SNEu6_Lu_a3CUQCwyU4iZ_cb1ZXfgeFqYOYchUCQsWXUJjxpDnlJCAFWhFT7x2etLF7Wc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28800"/>
            <a:ext cx="2176226" cy="21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172400" y="6080444"/>
            <a:ext cx="5144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479" y="39330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Иконка</a:t>
            </a:r>
            <a:r>
              <a:rPr lang="ru-RU" sz="3600" b="1" i="1" dirty="0" smtClean="0">
                <a:solidFill>
                  <a:schemeClr val="bg1"/>
                </a:solidFill>
              </a:rPr>
              <a:t> </a:t>
            </a:r>
            <a:r>
              <a:rPr lang="en-US" sz="3600" b="1" i="1" dirty="0" smtClean="0">
                <a:solidFill>
                  <a:schemeClr val="bg1"/>
                </a:solidFill>
              </a:rPr>
              <a:t>“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Аптечка</a:t>
            </a:r>
            <a:r>
              <a:rPr lang="en-US" sz="3600" b="1" i="1" dirty="0" smtClean="0">
                <a:solidFill>
                  <a:schemeClr val="bg1"/>
                </a:solidFill>
              </a:rPr>
              <a:t>”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3933056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 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финального босса</a:t>
            </a:r>
            <a:endParaRPr lang="ru-RU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8831" y="39330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Иконка </a:t>
            </a:r>
            <a:r>
              <a:rPr lang="en-US" sz="3600" b="1" i="1" dirty="0" smtClean="0">
                <a:solidFill>
                  <a:schemeClr val="bg1"/>
                </a:solidFill>
              </a:rPr>
              <a:t>“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Здоровье</a:t>
            </a:r>
            <a:r>
              <a:rPr lang="en-US" sz="3600" b="1" i="1" dirty="0" smtClean="0">
                <a:solidFill>
                  <a:schemeClr val="bg1"/>
                </a:solidFill>
              </a:rPr>
              <a:t>”</a:t>
            </a:r>
            <a:endParaRPr lang="ru-RU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9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endParaRPr lang="ru-RU" sz="7200" b="1" i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08831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172400" y="6080444"/>
            <a:ext cx="5144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479" y="3933056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персонаж в движении</a:t>
            </a:r>
            <a:endParaRPr lang="ru-RU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3848" y="3933056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Главный персонаж игры</a:t>
            </a:r>
            <a:endParaRPr lang="ru-RU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8831" y="3933056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Концепт</a:t>
            </a:r>
          </a:p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второго </a:t>
            </a:r>
            <a:r>
              <a:rPr lang="ru-RU" sz="3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врага</a:t>
            </a:r>
          </a:p>
        </p:txBody>
      </p:sp>
      <p:pic>
        <p:nvPicPr>
          <p:cNvPr id="3074" name="Picture 2" descr="https://pp.userapi.com/c639216/v639216922/e6594/tBA44Eu_e_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697950"/>
            <a:ext cx="2021938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p.userapi.com/c824504/v824504922/3f517/wdRaS0TCKp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1697950"/>
            <a:ext cx="2021939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p.userapi.com/c841221/v841221922/20f69/Dp5cIltGr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19" y="1697950"/>
            <a:ext cx="2021938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7200" b="1" i="1" spc="3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endParaRPr lang="ru-RU" sz="7200" b="1" i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08831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484784"/>
            <a:ext cx="2520280" cy="24482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172400" y="6080444"/>
            <a:ext cx="5144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28768" y="4491579"/>
            <a:ext cx="7776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репятствия </a:t>
            </a:r>
            <a:r>
              <a:rPr lang="ru-RU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игре</a:t>
            </a:r>
            <a:endParaRPr lang="ru-RU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pp.userapi.com/c639216/v639216922/e6594/tBA44Eu_e_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697950"/>
            <a:ext cx="2021938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41022/v841022922/4060d/QwyfuAoam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75" y="1655707"/>
            <a:ext cx="2106425" cy="21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p.userapi.com/c639322/v639322922/5ecbe/8rNtQWjM5A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678877"/>
            <a:ext cx="2041012" cy="20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pp.userapi.com/c824504/v824504922/3f517/wdRaS0TCKp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1697950"/>
            <a:ext cx="2021939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pp.userapi.com/c841229/v841229922/4550f/2Hds4UR4M6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8" y="1697950"/>
            <a:ext cx="2021939" cy="20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76" y="1"/>
            <a:ext cx="9349576" cy="701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060" y="4229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</a:t>
            </a:r>
            <a:r>
              <a:rPr lang="ru-RU" sz="7200" b="1" i="1" spc="3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7200" b="1" i="1" spc="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</a:t>
            </a:r>
            <a:endParaRPr lang="ru-RU" sz="72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9791" y="1535421"/>
            <a:ext cx="219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Блоки</a:t>
            </a:r>
            <a:endParaRPr lang="ru-RU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8256" y="1242627"/>
            <a:ext cx="2843808" cy="2726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https://pp.userapi.com/c840431/v840431156/2ef29/1mga2niixk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4" y="1409644"/>
            <a:ext cx="2438400" cy="23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199708" y="1950919"/>
            <a:ext cx="2843808" cy="2726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300192" y="2536211"/>
            <a:ext cx="2843808" cy="2726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pp.userapi.com/c639129/v639129148/5e583/qeUqIB3MG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12" y="20950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150" y="4131262"/>
            <a:ext cx="2843808" cy="27267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https://pp.userapi.com/c834300/v834300148/41fe0/2KHwv4PFo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96" y="2674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p.userapi.com/c841025/v841025148/4a56d/m825t6wTGQk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4" y="42754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98" y="1743"/>
            <a:ext cx="9144000" cy="68562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202" y="1743"/>
            <a:ext cx="8229600" cy="1143000"/>
          </a:xfrm>
        </p:spPr>
        <p:txBody>
          <a:bodyPr>
            <a:normAutofit/>
          </a:bodyPr>
          <a:lstStyle/>
          <a:p>
            <a:r>
              <a:rPr lang="ru-RU" sz="6600" b="1" i="1" dirty="0" smtClean="0">
                <a:solidFill>
                  <a:schemeClr val="bg1"/>
                </a:solidFill>
              </a:rPr>
              <a:t>Спасибо за внимание</a:t>
            </a:r>
            <a:endParaRPr lang="ru-RU" sz="6600" b="1" i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81457"/>
            <a:ext cx="8229600" cy="4525963"/>
          </a:xfrm>
        </p:spPr>
        <p:txBody>
          <a:bodyPr/>
          <a:lstStyle/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Андриенко</a:t>
            </a:r>
            <a:r>
              <a:rPr lang="ru-RU" sz="3600" b="1" i="1" dirty="0" smtClean="0">
                <a:solidFill>
                  <a:schemeClr val="bg1"/>
                </a:solidFill>
              </a:rPr>
              <a:t> 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Матвей</a:t>
            </a:r>
            <a:r>
              <a:rPr lang="ru-RU" sz="3600" b="1" i="1" dirty="0" smtClean="0">
                <a:solidFill>
                  <a:schemeClr val="bg1"/>
                </a:solidFill>
              </a:rPr>
              <a:t>(</a:t>
            </a:r>
            <a:r>
              <a:rPr lang="ru-RU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рограммист</a:t>
            </a:r>
            <a:r>
              <a:rPr lang="ru-RU" sz="3600" b="1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Лучин Алексей</a:t>
            </a:r>
            <a:r>
              <a:rPr lang="ru-RU" sz="3600" b="1" i="1" dirty="0" smtClean="0">
                <a:solidFill>
                  <a:schemeClr val="bg1"/>
                </a:solidFill>
              </a:rPr>
              <a:t>(</a:t>
            </a:r>
            <a:r>
              <a:rPr lang="ru-RU" sz="3600" b="1" i="1" dirty="0" smtClean="0">
                <a:solidFill>
                  <a:srgbClr val="77D8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Помощник</a:t>
            </a:r>
            <a:r>
              <a:rPr lang="ru-RU" sz="3600" b="1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Дзугаев</a:t>
            </a:r>
            <a:r>
              <a:rPr lang="ru-RU" sz="3600" b="1" i="1" dirty="0" smtClean="0">
                <a:solidFill>
                  <a:schemeClr val="bg1"/>
                </a:solidFill>
              </a:rPr>
              <a:t> 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Евгений</a:t>
            </a:r>
            <a:r>
              <a:rPr lang="ru-RU" sz="3600" b="1" i="1" dirty="0" smtClean="0">
                <a:solidFill>
                  <a:schemeClr val="bg1"/>
                </a:solidFill>
              </a:rPr>
              <a:t>(</a:t>
            </a:r>
            <a:r>
              <a:rPr lang="ru-RU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Дизайнер</a:t>
            </a:r>
            <a:r>
              <a:rPr lang="ru-RU" sz="3600" b="1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Щепаков</a:t>
            </a:r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Никита</a:t>
            </a:r>
            <a:r>
              <a:rPr lang="ru-RU" sz="3600" b="1" i="1" dirty="0" smtClean="0">
                <a:solidFill>
                  <a:schemeClr val="bg1"/>
                </a:solidFill>
              </a:rPr>
              <a:t>(</a:t>
            </a:r>
            <a:r>
              <a:rPr lang="ru-RU" sz="3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Программист-дизайнер</a:t>
            </a:r>
            <a:r>
              <a:rPr lang="ru-RU" sz="3600" b="1" i="1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  <p:sp>
        <p:nvSpPr>
          <p:cNvPr id="5" name="Рамка 4"/>
          <p:cNvSpPr/>
          <p:nvPr/>
        </p:nvSpPr>
        <p:spPr>
          <a:xfrm>
            <a:off x="0" y="908720"/>
            <a:ext cx="9111002" cy="4680520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Don’t Let Them Touch You(DLTTY)</vt:lpstr>
      <vt:lpstr>Язык программирования</vt:lpstr>
      <vt:lpstr>Фон игры</vt:lpstr>
      <vt:lpstr>Текстуры игры</vt:lpstr>
      <vt:lpstr>Текстуры игры</vt:lpstr>
      <vt:lpstr>Текстуры игры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Let Them Touch You(DLTTY)</dc:title>
  <dc:creator>Анна</dc:creator>
  <cp:lastModifiedBy>Анна</cp:lastModifiedBy>
  <cp:revision>12</cp:revision>
  <dcterms:created xsi:type="dcterms:W3CDTF">2017-12-02T06:18:04Z</dcterms:created>
  <dcterms:modified xsi:type="dcterms:W3CDTF">2017-12-02T11:06:43Z</dcterms:modified>
</cp:coreProperties>
</file>