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03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6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9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5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61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192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4/26/2024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0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6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2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4/26/2024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15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53" r:id="rId6"/>
    <p:sldLayoutId id="2147483849" r:id="rId7"/>
    <p:sldLayoutId id="2147483850" r:id="rId8"/>
    <p:sldLayoutId id="2147483851" r:id="rId9"/>
    <p:sldLayoutId id="2147483852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C5857-51B8-C4C0-83DF-4FD6AE559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7372" y="893935"/>
            <a:ext cx="6604000" cy="3339390"/>
          </a:xfrm>
        </p:spPr>
        <p:txBody>
          <a:bodyPr anchor="ctr">
            <a:normAutofit/>
          </a:bodyPr>
          <a:lstStyle/>
          <a:p>
            <a:r>
              <a:rPr lang="nl-BE" sz="4800" dirty="0"/>
              <a:t>TenurIT </a:t>
            </a:r>
            <a:br>
              <a:rPr lang="nl-BE" sz="4800" dirty="0"/>
            </a:br>
            <a:r>
              <a:rPr lang="nl-BE" sz="4800" dirty="0"/>
              <a:t>Offerte &amp; installatieplan</a:t>
            </a:r>
            <a:endParaRPr lang="nl-NL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97D47-BDD9-A623-09B8-3F604C9B3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nl-BE" dirty="0"/>
              <a:t>Gent Groep 06</a:t>
            </a:r>
            <a:endParaRPr lang="nl-NL" dirty="0"/>
          </a:p>
        </p:txBody>
      </p:sp>
      <p:pic>
        <p:nvPicPr>
          <p:cNvPr id="54" name="Picture 53" descr="Neon laser lights aligned to form a triangle">
            <a:extLst>
              <a:ext uri="{FF2B5EF4-FFF2-40B4-BE49-F238E27FC236}">
                <a16:creationId xmlns:a16="http://schemas.microsoft.com/office/drawing/2014/main" id="{7D148B17-CC6A-3F70-2ED5-2D4850FDA4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62" r="2651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9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5" name="Rectangle 1074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F3E0C5-7688-763A-782F-13444E977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nl-BE"/>
              <a:t>TenurIT</a:t>
            </a:r>
            <a:endParaRPr lang="nl-NL" dirty="0"/>
          </a:p>
        </p:txBody>
      </p: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0" name="Content Placeholder 2">
            <a:extLst>
              <a:ext uri="{FF2B5EF4-FFF2-40B4-BE49-F238E27FC236}">
                <a16:creationId xmlns:a16="http://schemas.microsoft.com/office/drawing/2014/main" id="{AAFB1687-2364-7F25-A27C-FDEAB4F75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>
            <a:normAutofit/>
          </a:bodyPr>
          <a:lstStyle/>
          <a:p>
            <a:r>
              <a:rPr lang="nl-BE" dirty="0"/>
              <a:t>Gent</a:t>
            </a:r>
          </a:p>
          <a:p>
            <a:r>
              <a:rPr lang="nl-BE" dirty="0"/>
              <a:t>ICT-infrastructuur</a:t>
            </a:r>
          </a:p>
          <a:p>
            <a:r>
              <a:rPr lang="nl-NL" dirty="0"/>
              <a:t>In-house datacenter</a:t>
            </a:r>
          </a:p>
        </p:txBody>
      </p:sp>
      <p:sp>
        <p:nvSpPr>
          <p:cNvPr id="1079" name="Freeform: Shape 1078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8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52B5C06-FBF7-3671-7608-ABCDD07C7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11" y="1988457"/>
            <a:ext cx="549989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157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555F7-E28D-5B38-CDFB-27CF0D40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32" y="188685"/>
            <a:ext cx="3447288" cy="28890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Offerte</a:t>
            </a:r>
            <a:endParaRPr lang="en-US" sz="5400" i="1" kern="1200" spc="1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8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25970583-FE6C-71B7-7E07-EBD3217A9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8343" y="930960"/>
            <a:ext cx="6355667" cy="5036864"/>
          </a:xfrm>
          <a:prstGeom prst="rect">
            <a:avLst/>
          </a:prstGeom>
        </p:spPr>
      </p:pic>
      <p:sp>
        <p:nvSpPr>
          <p:cNvPr id="7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13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595AFC9-C7BB-01E3-DD1E-1A9D73633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5294" y="1417509"/>
            <a:ext cx="8520850" cy="504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1705DF-CA58-3ACF-2D07-A38435A18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610" y="391886"/>
            <a:ext cx="4233933" cy="80796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dirty="0" err="1">
                <a:solidFill>
                  <a:schemeClr val="tx1"/>
                </a:solidFill>
              </a:rPr>
              <a:t>Installatieplan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1FE6AE-5905-2F47-A51C-74F8B91703A6}"/>
              </a:ext>
            </a:extLst>
          </p:cNvPr>
          <p:cNvCxnSpPr>
            <a:cxnSpLocks/>
          </p:cNvCxnSpPr>
          <p:nvPr/>
        </p:nvCxnSpPr>
        <p:spPr>
          <a:xfrm>
            <a:off x="381610" y="1199846"/>
            <a:ext cx="11128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426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96970-5C64-32C3-86F3-BF3D6735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Installatieplan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EDEABF-FA17-7E78-1EAE-CB4B7451B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413169"/>
            <a:ext cx="6039340" cy="336892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u="sng" dirty="0" err="1"/>
              <a:t>Inhoud</a:t>
            </a: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/>
              <a:t>- 2 servers</a:t>
            </a:r>
          </a:p>
          <a:p>
            <a:pPr lvl="1"/>
            <a:r>
              <a:rPr lang="en-US" dirty="0"/>
              <a:t>PowerEdge R860 server </a:t>
            </a:r>
          </a:p>
          <a:p>
            <a:pPr lvl="1"/>
            <a:r>
              <a:rPr lang="en-US" dirty="0"/>
              <a:t>PowerEdge R750xsz </a:t>
            </a:r>
          </a:p>
          <a:p>
            <a:pPr marL="0" indent="0">
              <a:buNone/>
            </a:pPr>
            <a:r>
              <a:rPr lang="en-US" dirty="0"/>
              <a:t>- 2 Cisco1931 routers</a:t>
            </a:r>
          </a:p>
          <a:p>
            <a:pPr marL="0" indent="0">
              <a:buNone/>
            </a:pPr>
            <a:r>
              <a:rPr lang="en-US" dirty="0"/>
              <a:t>- 4 Cisco WS-C2960S switches met 48 </a:t>
            </a:r>
            <a:r>
              <a:rPr lang="en-US" dirty="0" err="1"/>
              <a:t>poorten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- 2 Meraki switches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 descr="A close-up of a computer server&#10;&#10;Description automatically generated">
            <a:extLst>
              <a:ext uri="{FF2B5EF4-FFF2-40B4-BE49-F238E27FC236}">
                <a16:creationId xmlns:a16="http://schemas.microsoft.com/office/drawing/2014/main" id="{E46E56CE-99C8-BA84-4D20-5E9448E399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9" t="4073" r="9664"/>
          <a:stretch/>
        </p:blipFill>
        <p:spPr>
          <a:xfrm>
            <a:off x="8035624" y="2310672"/>
            <a:ext cx="3391326" cy="454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10942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41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Sitka Banner</vt:lpstr>
      <vt:lpstr>HeadlinesVTI</vt:lpstr>
      <vt:lpstr>TenurIT  Offerte &amp; installatieplan</vt:lpstr>
      <vt:lpstr>TenurIT</vt:lpstr>
      <vt:lpstr>Offerte</vt:lpstr>
      <vt:lpstr>Installatieplan</vt:lpstr>
      <vt:lpstr>Installatieplan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TenurIT  Offerte &amp; installatieplan</dc:title>
  <dc:creator>Rayane Yousti</dc:creator>
  <cp:lastModifiedBy>Kenji De Coster</cp:lastModifiedBy>
  <cp:revision>4</cp:revision>
  <dcterms:created xsi:type="dcterms:W3CDTF">2024-03-05T17:38:41Z</dcterms:created>
  <dcterms:modified xsi:type="dcterms:W3CDTF">2024-04-26T19:50:18Z</dcterms:modified>
</cp:coreProperties>
</file>