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9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92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2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53" r:id="rId6"/>
    <p:sldLayoutId id="2147483849" r:id="rId7"/>
    <p:sldLayoutId id="2147483850" r:id="rId8"/>
    <p:sldLayoutId id="2147483851" r:id="rId9"/>
    <p:sldLayoutId id="2147483852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C5857-51B8-C4C0-83DF-4FD6AE55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7372" y="893935"/>
            <a:ext cx="6604000" cy="3339390"/>
          </a:xfrm>
        </p:spPr>
        <p:txBody>
          <a:bodyPr anchor="ctr">
            <a:normAutofit/>
          </a:bodyPr>
          <a:lstStyle/>
          <a:p>
            <a:r>
              <a:rPr lang="nl-BE" sz="4800" dirty="0"/>
              <a:t>TenurIT </a:t>
            </a:r>
            <a:br>
              <a:rPr lang="nl-BE" sz="4800" dirty="0"/>
            </a:br>
            <a:r>
              <a:rPr lang="nl-BE" sz="4800" dirty="0"/>
              <a:t>Offerte &amp; installatieplan</a:t>
            </a:r>
            <a:endParaRPr lang="nl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97D47-BDD9-A623-09B8-3F604C9B3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nl-BE" dirty="0"/>
              <a:t>Gent Groep 06</a:t>
            </a:r>
            <a:endParaRPr lang="nl-NL" dirty="0"/>
          </a:p>
        </p:txBody>
      </p:sp>
      <p:pic>
        <p:nvPicPr>
          <p:cNvPr id="54" name="Picture 53" descr="Neon laser lights aligned to form a triangle">
            <a:extLst>
              <a:ext uri="{FF2B5EF4-FFF2-40B4-BE49-F238E27FC236}">
                <a16:creationId xmlns:a16="http://schemas.microsoft.com/office/drawing/2014/main" id="{7D148B17-CC6A-3F70-2ED5-2D4850FDA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2" r="2651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5" name="Rectangle 107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3E0C5-7688-763A-782F-13444E97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nl-BE"/>
              <a:t>TenurIT</a:t>
            </a:r>
            <a:endParaRPr lang="nl-NL" dirty="0"/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Content Placeholder 2">
            <a:extLst>
              <a:ext uri="{FF2B5EF4-FFF2-40B4-BE49-F238E27FC236}">
                <a16:creationId xmlns:a16="http://schemas.microsoft.com/office/drawing/2014/main" id="{AAFB1687-2364-7F25-A27C-FDEAB4F7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nl-BE" dirty="0"/>
              <a:t>Gent</a:t>
            </a:r>
          </a:p>
          <a:p>
            <a:r>
              <a:rPr lang="nl-BE" dirty="0"/>
              <a:t>ICT-infrastructuur</a:t>
            </a:r>
          </a:p>
          <a:p>
            <a:r>
              <a:rPr lang="nl-NL" dirty="0"/>
              <a:t>In-house datacenter</a:t>
            </a:r>
          </a:p>
        </p:txBody>
      </p:sp>
      <p:sp>
        <p:nvSpPr>
          <p:cNvPr id="1079" name="Freeform: Shape 1078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2B5C06-FBF7-3671-7608-ABCDD07C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1" y="1988457"/>
            <a:ext cx="54998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5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555F7-E28D-5B38-CDFB-27CF0D40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32" y="188685"/>
            <a:ext cx="3447288" cy="288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Offerte</a:t>
            </a: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5970583-FE6C-71B7-7E07-EBD3217A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343" y="930960"/>
            <a:ext cx="6355667" cy="5036864"/>
          </a:xfrm>
          <a:prstGeom prst="rect">
            <a:avLst/>
          </a:prstGeom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95AFC9-C7BB-01E3-DD1E-1A9D7363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5294" y="1417509"/>
            <a:ext cx="8520850" cy="50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705DF-CA58-3ACF-2D07-A38435A1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10" y="391886"/>
            <a:ext cx="4233933" cy="807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Installatieplan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1FE6AE-5905-2F47-A51C-74F8B91703A6}"/>
              </a:ext>
            </a:extLst>
          </p:cNvPr>
          <p:cNvCxnSpPr>
            <a:cxnSpLocks/>
          </p:cNvCxnSpPr>
          <p:nvPr/>
        </p:nvCxnSpPr>
        <p:spPr>
          <a:xfrm>
            <a:off x="381610" y="1199846"/>
            <a:ext cx="11128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2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96970-5C64-32C3-86F3-BF3D6735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Installatieplan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EDEABF-FA17-7E78-1EAE-CB4B7451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u="sng" dirty="0" err="1"/>
              <a:t>Inhoud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- 2 servers</a:t>
            </a:r>
          </a:p>
          <a:p>
            <a:pPr lvl="1"/>
            <a:r>
              <a:rPr lang="en-US" dirty="0"/>
              <a:t>PowerEdge R860 server </a:t>
            </a:r>
          </a:p>
          <a:p>
            <a:pPr lvl="1"/>
            <a:r>
              <a:rPr lang="en-US" dirty="0"/>
              <a:t>PowerEdge R750xsz </a:t>
            </a:r>
          </a:p>
          <a:p>
            <a:pPr marL="0" indent="0">
              <a:buNone/>
            </a:pPr>
            <a:r>
              <a:rPr lang="en-US" dirty="0"/>
              <a:t>- 2 Cisco1931 routers</a:t>
            </a:r>
          </a:p>
          <a:p>
            <a:pPr marL="0" indent="0">
              <a:buNone/>
            </a:pPr>
            <a:r>
              <a:rPr lang="en-US" dirty="0"/>
              <a:t>- 4 Cisco WS-C2960S switches met 48 </a:t>
            </a:r>
            <a:r>
              <a:rPr lang="en-US" dirty="0" err="1"/>
              <a:t>poorten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- 2 Meraki switches</a:t>
            </a:r>
          </a:p>
        </p:txBody>
      </p:sp>
      <p:pic>
        <p:nvPicPr>
          <p:cNvPr id="4" name="Content Placeholder 3" descr="A close-up of a phone&#10;&#10;Description automatically generated">
            <a:extLst>
              <a:ext uri="{FF2B5EF4-FFF2-40B4-BE49-F238E27FC236}">
                <a16:creationId xmlns:a16="http://schemas.microsoft.com/office/drawing/2014/main" id="{774C176D-4238-8FD4-F591-C9DF4ACB3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 b="60040"/>
          <a:stretch/>
        </p:blipFill>
        <p:spPr>
          <a:xfrm>
            <a:off x="7907657" y="2066713"/>
            <a:ext cx="3519293" cy="4680542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1094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Sitka Banner</vt:lpstr>
      <vt:lpstr>HeadlinesVTI</vt:lpstr>
      <vt:lpstr>TenurIT  Offerte &amp; installatieplan</vt:lpstr>
      <vt:lpstr>TenurIT</vt:lpstr>
      <vt:lpstr>Offerte</vt:lpstr>
      <vt:lpstr>Installatieplan</vt:lpstr>
      <vt:lpstr>Installatieplan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TenurIT  Offerte &amp; installatieplan</dc:title>
  <dc:creator>Rayane Yousti</dc:creator>
  <cp:lastModifiedBy>Kenji De Coster</cp:lastModifiedBy>
  <cp:revision>3</cp:revision>
  <dcterms:created xsi:type="dcterms:W3CDTF">2024-03-05T17:38:41Z</dcterms:created>
  <dcterms:modified xsi:type="dcterms:W3CDTF">2024-03-06T09:00:14Z</dcterms:modified>
</cp:coreProperties>
</file>