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16/01/2020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25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16/01/2020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873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16/01/2020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81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16/01/2020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146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16/01/2020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120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16/01/2020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654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16/01/2020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397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16/01/2020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02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16/01/2020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757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16/01/2020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440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16FF-4030-4C8D-8ABD-6425A5A0B7C6}" type="datetimeFigureOut">
              <a:rPr lang="en-NZ" smtClean="0"/>
              <a:t>16/01/2020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119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16FF-4030-4C8D-8ABD-6425A5A0B7C6}" type="datetimeFigureOut">
              <a:rPr lang="en-NZ" smtClean="0"/>
              <a:t>16/01/2020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0DA6-A5C4-45AE-A312-614F3834AC4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30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Sample PowerPoint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/>
              <a:t>Hello world!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8302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Page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Page </a:t>
            </a:r>
            <a:r>
              <a:rPr lang="en-NZ"/>
              <a:t>1 contents</a:t>
            </a:r>
          </a:p>
        </p:txBody>
      </p:sp>
    </p:spTree>
    <p:extLst>
      <p:ext uri="{BB962C8B-B14F-4D97-AF65-F5344CB8AC3E}">
        <p14:creationId xmlns:p14="http://schemas.microsoft.com/office/powerpoint/2010/main" val="27465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Sample PowerPoint Presentation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</dc:title>
  <dc:creator>Roman S</dc:creator>
  <cp:lastModifiedBy>R PC</cp:lastModifiedBy>
  <cp:revision>5</cp:revision>
  <dcterms:created xsi:type="dcterms:W3CDTF">2018-05-21T13:39:47Z</dcterms:created>
  <dcterms:modified xsi:type="dcterms:W3CDTF">2020-01-16T09:43:13Z</dcterms:modified>
</cp:coreProperties>
</file>