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910138" cy="3594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2" userDrawn="1">
          <p15:clr>
            <a:srgbClr val="A4A3A4"/>
          </p15:clr>
        </p15:guide>
        <p15:guide id="2" pos="15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267"/>
    <a:srgbClr val="5D6174"/>
    <a:srgbClr val="D39A2D"/>
    <a:srgbClr val="BB292C"/>
    <a:srgbClr val="341648"/>
    <a:srgbClr val="9F2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DB9BAC-7AC1-4B77-8B85-CA2E7A00C51F}" v="80" dt="2024-11-20T20:52:41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1162" autoAdjust="0"/>
  </p:normalViewPr>
  <p:slideViewPr>
    <p:cSldViewPr snapToGrid="0">
      <p:cViewPr varScale="1">
        <p:scale>
          <a:sx n="174" d="100"/>
          <a:sy n="174" d="100"/>
        </p:scale>
        <p:origin x="708" y="132"/>
      </p:cViewPr>
      <p:guideLst>
        <p:guide orient="horz" pos="1132"/>
        <p:guide pos="1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bert, Neil" userId="37be9f5c-8f28-415b-96d6-624acf93bb3f" providerId="ADAL" clId="{BFDB9BAC-7AC1-4B77-8B85-CA2E7A00C51F}"/>
    <pc:docChg chg="undo custSel addSld delSld modSld">
      <pc:chgData name="Gilbert, Neil" userId="37be9f5c-8f28-415b-96d6-624acf93bb3f" providerId="ADAL" clId="{BFDB9BAC-7AC1-4B77-8B85-CA2E7A00C51F}" dt="2024-11-20T20:53:38.933" v="934" actId="166"/>
      <pc:docMkLst>
        <pc:docMk/>
      </pc:docMkLst>
      <pc:sldChg chg="addSp delSp modSp mod">
        <pc:chgData name="Gilbert, Neil" userId="37be9f5c-8f28-415b-96d6-624acf93bb3f" providerId="ADAL" clId="{BFDB9BAC-7AC1-4B77-8B85-CA2E7A00C51F}" dt="2024-11-20T20:53:38.933" v="934" actId="166"/>
        <pc:sldMkLst>
          <pc:docMk/>
          <pc:sldMk cId="2285614971" sldId="256"/>
        </pc:sldMkLst>
        <pc:spChg chg="add mod topLvl">
          <ac:chgData name="Gilbert, Neil" userId="37be9f5c-8f28-415b-96d6-624acf93bb3f" providerId="ADAL" clId="{BFDB9BAC-7AC1-4B77-8B85-CA2E7A00C51F}" dt="2024-11-06T18:22:28.779" v="714" actId="164"/>
          <ac:spMkLst>
            <pc:docMk/>
            <pc:sldMk cId="2285614971" sldId="256"/>
            <ac:spMk id="2" creationId="{1F4BEDF8-FA5A-1B5A-2C4E-69C73CE5B547}"/>
          </ac:spMkLst>
        </pc:spChg>
        <pc:spChg chg="add del">
          <ac:chgData name="Gilbert, Neil" userId="37be9f5c-8f28-415b-96d6-624acf93bb3f" providerId="ADAL" clId="{BFDB9BAC-7AC1-4B77-8B85-CA2E7A00C51F}" dt="2024-11-14T19:54:39.167" v="809" actId="11529"/>
          <ac:spMkLst>
            <pc:docMk/>
            <pc:sldMk cId="2285614971" sldId="256"/>
            <ac:spMk id="2" creationId="{3418BE5A-8B90-A1BF-E7F8-C6AE80B06EAB}"/>
          </ac:spMkLst>
        </pc:spChg>
        <pc:spChg chg="add mod topLvl">
          <ac:chgData name="Gilbert, Neil" userId="37be9f5c-8f28-415b-96d6-624acf93bb3f" providerId="ADAL" clId="{BFDB9BAC-7AC1-4B77-8B85-CA2E7A00C51F}" dt="2024-11-06T18:22:28.779" v="714" actId="164"/>
          <ac:spMkLst>
            <pc:docMk/>
            <pc:sldMk cId="2285614971" sldId="256"/>
            <ac:spMk id="3" creationId="{0DB05E49-117D-538A-0C75-667BFFB2682A}"/>
          </ac:spMkLst>
        </pc:spChg>
        <pc:spChg chg="add del">
          <ac:chgData name="Gilbert, Neil" userId="37be9f5c-8f28-415b-96d6-624acf93bb3f" providerId="ADAL" clId="{BFDB9BAC-7AC1-4B77-8B85-CA2E7A00C51F}" dt="2024-11-14T19:55:45.756" v="812" actId="478"/>
          <ac:spMkLst>
            <pc:docMk/>
            <pc:sldMk cId="2285614971" sldId="256"/>
            <ac:spMk id="3" creationId="{468D5BD5-CEF3-CB1E-A44C-3BCA6DB7DD8B}"/>
          </ac:spMkLst>
        </pc:spChg>
        <pc:spChg chg="add del mod">
          <ac:chgData name="Gilbert, Neil" userId="37be9f5c-8f28-415b-96d6-624acf93bb3f" providerId="ADAL" clId="{BFDB9BAC-7AC1-4B77-8B85-CA2E7A00C51F}" dt="2024-11-14T19:57:08.192" v="820" actId="478"/>
          <ac:spMkLst>
            <pc:docMk/>
            <pc:sldMk cId="2285614971" sldId="256"/>
            <ac:spMk id="4" creationId="{78B9163C-77A1-8172-E390-ABBB9A8413CE}"/>
          </ac:spMkLst>
        </pc:spChg>
        <pc:spChg chg="add mod topLvl">
          <ac:chgData name="Gilbert, Neil" userId="37be9f5c-8f28-415b-96d6-624acf93bb3f" providerId="ADAL" clId="{BFDB9BAC-7AC1-4B77-8B85-CA2E7A00C51F}" dt="2024-11-06T18:22:28.779" v="714" actId="164"/>
          <ac:spMkLst>
            <pc:docMk/>
            <pc:sldMk cId="2285614971" sldId="256"/>
            <ac:spMk id="4" creationId="{B1040277-1F46-26E9-C162-7A262F2FDB17}"/>
          </ac:spMkLst>
        </pc:spChg>
        <pc:spChg chg="add del">
          <ac:chgData name="Gilbert, Neil" userId="37be9f5c-8f28-415b-96d6-624acf93bb3f" providerId="ADAL" clId="{BFDB9BAC-7AC1-4B77-8B85-CA2E7A00C51F}" dt="2024-11-14T19:56:12.677" v="815" actId="11529"/>
          <ac:spMkLst>
            <pc:docMk/>
            <pc:sldMk cId="2285614971" sldId="256"/>
            <ac:spMk id="5" creationId="{01EF47A1-7D6D-9907-9910-42D2C348065E}"/>
          </ac:spMkLst>
        </pc:spChg>
        <pc:spChg chg="add mod ord topLvl">
          <ac:chgData name="Gilbert, Neil" userId="37be9f5c-8f28-415b-96d6-624acf93bb3f" providerId="ADAL" clId="{BFDB9BAC-7AC1-4B77-8B85-CA2E7A00C51F}" dt="2024-11-06T18:22:28.779" v="714" actId="164"/>
          <ac:spMkLst>
            <pc:docMk/>
            <pc:sldMk cId="2285614971" sldId="256"/>
            <ac:spMk id="5" creationId="{D4FE6136-1522-8560-4BBC-2F06F9BDC6D7}"/>
          </ac:spMkLst>
        </pc:spChg>
        <pc:spChg chg="add del">
          <ac:chgData name="Gilbert, Neil" userId="37be9f5c-8f28-415b-96d6-624acf93bb3f" providerId="ADAL" clId="{BFDB9BAC-7AC1-4B77-8B85-CA2E7A00C51F}" dt="2024-11-14T19:56:31.572" v="817" actId="11529"/>
          <ac:spMkLst>
            <pc:docMk/>
            <pc:sldMk cId="2285614971" sldId="256"/>
            <ac:spMk id="6" creationId="{02B1CA9F-D2AC-CBCA-2FF6-EFC702859402}"/>
          </ac:spMkLst>
        </pc:spChg>
        <pc:spChg chg="add del">
          <ac:chgData name="Gilbert, Neil" userId="37be9f5c-8f28-415b-96d6-624acf93bb3f" providerId="ADAL" clId="{BFDB9BAC-7AC1-4B77-8B85-CA2E7A00C51F}" dt="2024-11-14T19:57:06.918" v="819" actId="478"/>
          <ac:spMkLst>
            <pc:docMk/>
            <pc:sldMk cId="2285614971" sldId="256"/>
            <ac:spMk id="7" creationId="{22C159CB-464A-BBD6-11D9-40C4213A9406}"/>
          </ac:spMkLst>
        </pc:spChg>
        <pc:spChg chg="add mod ord topLvl">
          <ac:chgData name="Gilbert, Neil" userId="37be9f5c-8f28-415b-96d6-624acf93bb3f" providerId="ADAL" clId="{BFDB9BAC-7AC1-4B77-8B85-CA2E7A00C51F}" dt="2024-11-06T18:22:28.779" v="714" actId="164"/>
          <ac:spMkLst>
            <pc:docMk/>
            <pc:sldMk cId="2285614971" sldId="256"/>
            <ac:spMk id="8" creationId="{3933E569-1727-EB25-B730-A8538487E3D6}"/>
          </ac:spMkLst>
        </pc:spChg>
        <pc:spChg chg="add mod ord topLvl">
          <ac:chgData name="Gilbert, Neil" userId="37be9f5c-8f28-415b-96d6-624acf93bb3f" providerId="ADAL" clId="{BFDB9BAC-7AC1-4B77-8B85-CA2E7A00C51F}" dt="2024-11-06T18:22:28.779" v="714" actId="164"/>
          <ac:spMkLst>
            <pc:docMk/>
            <pc:sldMk cId="2285614971" sldId="256"/>
            <ac:spMk id="13" creationId="{37340C50-EBCF-47B5-D113-F9237E3BAE9E}"/>
          </ac:spMkLst>
        </pc:spChg>
        <pc:spChg chg="mod ord topLvl">
          <ac:chgData name="Gilbert, Neil" userId="37be9f5c-8f28-415b-96d6-624acf93bb3f" providerId="ADAL" clId="{BFDB9BAC-7AC1-4B77-8B85-CA2E7A00C51F}" dt="2024-11-06T18:22:28.779" v="714" actId="164"/>
          <ac:spMkLst>
            <pc:docMk/>
            <pc:sldMk cId="2285614971" sldId="256"/>
            <ac:spMk id="20" creationId="{9B09FEE0-B817-5238-BFAF-25952BA0B238}"/>
          </ac:spMkLst>
        </pc:spChg>
        <pc:spChg chg="mod ord topLvl">
          <ac:chgData name="Gilbert, Neil" userId="37be9f5c-8f28-415b-96d6-624acf93bb3f" providerId="ADAL" clId="{BFDB9BAC-7AC1-4B77-8B85-CA2E7A00C51F}" dt="2024-11-06T18:22:28.779" v="714" actId="164"/>
          <ac:spMkLst>
            <pc:docMk/>
            <pc:sldMk cId="2285614971" sldId="256"/>
            <ac:spMk id="21" creationId="{B6295314-0558-088E-B76E-26225A04402F}"/>
          </ac:spMkLst>
        </pc:spChg>
        <pc:spChg chg="mod ord topLvl">
          <ac:chgData name="Gilbert, Neil" userId="37be9f5c-8f28-415b-96d6-624acf93bb3f" providerId="ADAL" clId="{BFDB9BAC-7AC1-4B77-8B85-CA2E7A00C51F}" dt="2024-11-06T18:22:28.779" v="714" actId="164"/>
          <ac:spMkLst>
            <pc:docMk/>
            <pc:sldMk cId="2285614971" sldId="256"/>
            <ac:spMk id="22" creationId="{0F944584-22C4-18EF-5F1C-D75A84720551}"/>
          </ac:spMkLst>
        </pc:spChg>
        <pc:spChg chg="mod ord topLvl">
          <ac:chgData name="Gilbert, Neil" userId="37be9f5c-8f28-415b-96d6-624acf93bb3f" providerId="ADAL" clId="{BFDB9BAC-7AC1-4B77-8B85-CA2E7A00C51F}" dt="2024-11-06T18:22:28.779" v="714" actId="164"/>
          <ac:spMkLst>
            <pc:docMk/>
            <pc:sldMk cId="2285614971" sldId="256"/>
            <ac:spMk id="24" creationId="{BAA7BA02-0507-4778-EE94-5F61D2EB490A}"/>
          </ac:spMkLst>
        </pc:spChg>
        <pc:spChg chg="add del mod topLvl">
          <ac:chgData name="Gilbert, Neil" userId="37be9f5c-8f28-415b-96d6-624acf93bb3f" providerId="ADAL" clId="{BFDB9BAC-7AC1-4B77-8B85-CA2E7A00C51F}" dt="2024-11-06T18:22:28.779" v="714" actId="164"/>
          <ac:spMkLst>
            <pc:docMk/>
            <pc:sldMk cId="2285614971" sldId="256"/>
            <ac:spMk id="25" creationId="{4321748A-3B29-9708-220C-DF93B8764EDC}"/>
          </ac:spMkLst>
        </pc:spChg>
        <pc:spChg chg="del mod topLvl">
          <ac:chgData name="Gilbert, Neil" userId="37be9f5c-8f28-415b-96d6-624acf93bb3f" providerId="ADAL" clId="{BFDB9BAC-7AC1-4B77-8B85-CA2E7A00C51F}" dt="2024-11-06T18:17:50.577" v="634" actId="478"/>
          <ac:spMkLst>
            <pc:docMk/>
            <pc:sldMk cId="2285614971" sldId="256"/>
            <ac:spMk id="26" creationId="{8335BBEE-F886-2D35-6393-B83E545A07CB}"/>
          </ac:spMkLst>
        </pc:spChg>
        <pc:spChg chg="del mod topLvl">
          <ac:chgData name="Gilbert, Neil" userId="37be9f5c-8f28-415b-96d6-624acf93bb3f" providerId="ADAL" clId="{BFDB9BAC-7AC1-4B77-8B85-CA2E7A00C51F}" dt="2024-11-06T18:00:52.917" v="422" actId="478"/>
          <ac:spMkLst>
            <pc:docMk/>
            <pc:sldMk cId="2285614971" sldId="256"/>
            <ac:spMk id="27" creationId="{92154E2B-8DA6-C616-C313-9BFBA5ADC082}"/>
          </ac:spMkLst>
        </pc:spChg>
        <pc:spChg chg="mod ord topLvl">
          <ac:chgData name="Gilbert, Neil" userId="37be9f5c-8f28-415b-96d6-624acf93bb3f" providerId="ADAL" clId="{BFDB9BAC-7AC1-4B77-8B85-CA2E7A00C51F}" dt="2024-11-06T18:22:28.779" v="714" actId="164"/>
          <ac:spMkLst>
            <pc:docMk/>
            <pc:sldMk cId="2285614971" sldId="256"/>
            <ac:spMk id="32" creationId="{26FB3674-FE46-4300-7C19-CDDA729F0230}"/>
          </ac:spMkLst>
        </pc:spChg>
        <pc:spChg chg="mod topLvl">
          <ac:chgData name="Gilbert, Neil" userId="37be9f5c-8f28-415b-96d6-624acf93bb3f" providerId="ADAL" clId="{BFDB9BAC-7AC1-4B77-8B85-CA2E7A00C51F}" dt="2024-11-06T18:22:28.779" v="714" actId="164"/>
          <ac:spMkLst>
            <pc:docMk/>
            <pc:sldMk cId="2285614971" sldId="256"/>
            <ac:spMk id="43" creationId="{3F00A7C3-ACDD-46D9-71D3-298651C90033}"/>
          </ac:spMkLst>
        </pc:spChg>
        <pc:spChg chg="mod topLvl">
          <ac:chgData name="Gilbert, Neil" userId="37be9f5c-8f28-415b-96d6-624acf93bb3f" providerId="ADAL" clId="{BFDB9BAC-7AC1-4B77-8B85-CA2E7A00C51F}" dt="2024-11-06T18:22:28.779" v="714" actId="164"/>
          <ac:spMkLst>
            <pc:docMk/>
            <pc:sldMk cId="2285614971" sldId="256"/>
            <ac:spMk id="44" creationId="{4376EE0B-ED62-B1FB-3E1C-90CF93D5A3AA}"/>
          </ac:spMkLst>
        </pc:spChg>
        <pc:spChg chg="add mod topLvl">
          <ac:chgData name="Gilbert, Neil" userId="37be9f5c-8f28-415b-96d6-624acf93bb3f" providerId="ADAL" clId="{BFDB9BAC-7AC1-4B77-8B85-CA2E7A00C51F}" dt="2024-11-06T18:22:28.779" v="714" actId="164"/>
          <ac:spMkLst>
            <pc:docMk/>
            <pc:sldMk cId="2285614971" sldId="256"/>
            <ac:spMk id="62" creationId="{FFDBEE1C-F456-EE0A-79D1-FB58B5B98AB9}"/>
          </ac:spMkLst>
        </pc:spChg>
        <pc:spChg chg="add del mod">
          <ac:chgData name="Gilbert, Neil" userId="37be9f5c-8f28-415b-96d6-624acf93bb3f" providerId="ADAL" clId="{BFDB9BAC-7AC1-4B77-8B85-CA2E7A00C51F}" dt="2024-11-06T18:00:26.628" v="418" actId="478"/>
          <ac:spMkLst>
            <pc:docMk/>
            <pc:sldMk cId="2285614971" sldId="256"/>
            <ac:spMk id="68" creationId="{D91BA014-809F-C816-6D79-7D310474F8B9}"/>
          </ac:spMkLst>
        </pc:spChg>
        <pc:spChg chg="add mod">
          <ac:chgData name="Gilbert, Neil" userId="37be9f5c-8f28-415b-96d6-624acf93bb3f" providerId="ADAL" clId="{BFDB9BAC-7AC1-4B77-8B85-CA2E7A00C51F}" dt="2024-11-06T18:02:46.044" v="437"/>
          <ac:spMkLst>
            <pc:docMk/>
            <pc:sldMk cId="2285614971" sldId="256"/>
            <ac:spMk id="73" creationId="{D7EE2C81-B464-078D-F7EF-2DE8F4A5C4F2}"/>
          </ac:spMkLst>
        </pc:spChg>
        <pc:spChg chg="add mod">
          <ac:chgData name="Gilbert, Neil" userId="37be9f5c-8f28-415b-96d6-624acf93bb3f" providerId="ADAL" clId="{BFDB9BAC-7AC1-4B77-8B85-CA2E7A00C51F}" dt="2024-11-06T18:03:05.688" v="440"/>
          <ac:spMkLst>
            <pc:docMk/>
            <pc:sldMk cId="2285614971" sldId="256"/>
            <ac:spMk id="75" creationId="{4321748A-3B29-9708-220C-DF93B8764EDC}"/>
          </ac:spMkLst>
        </pc:spChg>
        <pc:spChg chg="mod">
          <ac:chgData name="Gilbert, Neil" userId="37be9f5c-8f28-415b-96d6-624acf93bb3f" providerId="ADAL" clId="{BFDB9BAC-7AC1-4B77-8B85-CA2E7A00C51F}" dt="2024-11-06T18:03:16.607" v="443"/>
          <ac:spMkLst>
            <pc:docMk/>
            <pc:sldMk cId="2285614971" sldId="256"/>
            <ac:spMk id="80" creationId="{929E8CFD-85A2-E9DB-D0D7-E7F432D5B880}"/>
          </ac:spMkLst>
        </pc:spChg>
        <pc:spChg chg="mod">
          <ac:chgData name="Gilbert, Neil" userId="37be9f5c-8f28-415b-96d6-624acf93bb3f" providerId="ADAL" clId="{BFDB9BAC-7AC1-4B77-8B85-CA2E7A00C51F}" dt="2024-11-06T18:03:16.607" v="443"/>
          <ac:spMkLst>
            <pc:docMk/>
            <pc:sldMk cId="2285614971" sldId="256"/>
            <ac:spMk id="81" creationId="{599CA1C0-E781-18F8-812F-441B6CCCB506}"/>
          </ac:spMkLst>
        </pc:spChg>
        <pc:spChg chg="mod">
          <ac:chgData name="Gilbert, Neil" userId="37be9f5c-8f28-415b-96d6-624acf93bb3f" providerId="ADAL" clId="{BFDB9BAC-7AC1-4B77-8B85-CA2E7A00C51F}" dt="2024-11-06T18:03:16.607" v="443"/>
          <ac:spMkLst>
            <pc:docMk/>
            <pc:sldMk cId="2285614971" sldId="256"/>
            <ac:spMk id="82" creationId="{BB797AFA-BAC8-A7AD-D269-CBDD3E5D96F4}"/>
          </ac:spMkLst>
        </pc:spChg>
        <pc:spChg chg="mod">
          <ac:chgData name="Gilbert, Neil" userId="37be9f5c-8f28-415b-96d6-624acf93bb3f" providerId="ADAL" clId="{BFDB9BAC-7AC1-4B77-8B85-CA2E7A00C51F}" dt="2024-11-06T18:03:17.335" v="444"/>
          <ac:spMkLst>
            <pc:docMk/>
            <pc:sldMk cId="2285614971" sldId="256"/>
            <ac:spMk id="93" creationId="{60EFAF33-0ED9-7A0F-0E70-905050286498}"/>
          </ac:spMkLst>
        </pc:spChg>
        <pc:spChg chg="mod">
          <ac:chgData name="Gilbert, Neil" userId="37be9f5c-8f28-415b-96d6-624acf93bb3f" providerId="ADAL" clId="{BFDB9BAC-7AC1-4B77-8B85-CA2E7A00C51F}" dt="2024-11-06T18:03:17.335" v="444"/>
          <ac:spMkLst>
            <pc:docMk/>
            <pc:sldMk cId="2285614971" sldId="256"/>
            <ac:spMk id="94" creationId="{1CC8F02A-45E9-EA70-9E0D-5978F32192F7}"/>
          </ac:spMkLst>
        </pc:spChg>
        <pc:spChg chg="mod">
          <ac:chgData name="Gilbert, Neil" userId="37be9f5c-8f28-415b-96d6-624acf93bb3f" providerId="ADAL" clId="{BFDB9BAC-7AC1-4B77-8B85-CA2E7A00C51F}" dt="2024-11-06T18:03:17.335" v="444"/>
          <ac:spMkLst>
            <pc:docMk/>
            <pc:sldMk cId="2285614971" sldId="256"/>
            <ac:spMk id="95" creationId="{B1D0CC65-D256-DC57-3663-4A4B00BE27FC}"/>
          </ac:spMkLst>
        </pc:spChg>
        <pc:spChg chg="mod">
          <ac:chgData name="Gilbert, Neil" userId="37be9f5c-8f28-415b-96d6-624acf93bb3f" providerId="ADAL" clId="{BFDB9BAC-7AC1-4B77-8B85-CA2E7A00C51F}" dt="2024-11-06T18:03:17.832" v="445"/>
          <ac:spMkLst>
            <pc:docMk/>
            <pc:sldMk cId="2285614971" sldId="256"/>
            <ac:spMk id="106" creationId="{D280BAA4-677D-A8D2-F896-F4C00F0FBD64}"/>
          </ac:spMkLst>
        </pc:spChg>
        <pc:spChg chg="mod">
          <ac:chgData name="Gilbert, Neil" userId="37be9f5c-8f28-415b-96d6-624acf93bb3f" providerId="ADAL" clId="{BFDB9BAC-7AC1-4B77-8B85-CA2E7A00C51F}" dt="2024-11-06T18:03:17.832" v="445"/>
          <ac:spMkLst>
            <pc:docMk/>
            <pc:sldMk cId="2285614971" sldId="256"/>
            <ac:spMk id="107" creationId="{ED3E629F-D0CE-2C46-82F0-110EE7057B22}"/>
          </ac:spMkLst>
        </pc:spChg>
        <pc:spChg chg="mod">
          <ac:chgData name="Gilbert, Neil" userId="37be9f5c-8f28-415b-96d6-624acf93bb3f" providerId="ADAL" clId="{BFDB9BAC-7AC1-4B77-8B85-CA2E7A00C51F}" dt="2024-11-06T18:03:17.832" v="445"/>
          <ac:spMkLst>
            <pc:docMk/>
            <pc:sldMk cId="2285614971" sldId="256"/>
            <ac:spMk id="108" creationId="{31D57221-A5DD-66E3-62FC-560A6A4561F3}"/>
          </ac:spMkLst>
        </pc:spChg>
        <pc:spChg chg="mod ord topLvl">
          <ac:chgData name="Gilbert, Neil" userId="37be9f5c-8f28-415b-96d6-624acf93bb3f" providerId="ADAL" clId="{BFDB9BAC-7AC1-4B77-8B85-CA2E7A00C51F}" dt="2024-11-06T18:22:28.779" v="714" actId="164"/>
          <ac:spMkLst>
            <pc:docMk/>
            <pc:sldMk cId="2285614971" sldId="256"/>
            <ac:spMk id="119" creationId="{FB10D0CE-A40F-364A-FAB9-1CA8DE74656D}"/>
          </ac:spMkLst>
        </pc:spChg>
        <pc:spChg chg="mod ord topLvl">
          <ac:chgData name="Gilbert, Neil" userId="37be9f5c-8f28-415b-96d6-624acf93bb3f" providerId="ADAL" clId="{BFDB9BAC-7AC1-4B77-8B85-CA2E7A00C51F}" dt="2024-11-06T18:22:28.779" v="714" actId="164"/>
          <ac:spMkLst>
            <pc:docMk/>
            <pc:sldMk cId="2285614971" sldId="256"/>
            <ac:spMk id="120" creationId="{442C39E8-F06C-A9AE-594A-B6FDAF28A25A}"/>
          </ac:spMkLst>
        </pc:spChg>
        <pc:spChg chg="mod ord topLvl">
          <ac:chgData name="Gilbert, Neil" userId="37be9f5c-8f28-415b-96d6-624acf93bb3f" providerId="ADAL" clId="{BFDB9BAC-7AC1-4B77-8B85-CA2E7A00C51F}" dt="2024-11-06T18:22:28.779" v="714" actId="164"/>
          <ac:spMkLst>
            <pc:docMk/>
            <pc:sldMk cId="2285614971" sldId="256"/>
            <ac:spMk id="121" creationId="{2BADAB18-E642-C78F-5345-1762A49A3A65}"/>
          </ac:spMkLst>
        </pc:spChg>
        <pc:spChg chg="add mod">
          <ac:chgData name="Gilbert, Neil" userId="37be9f5c-8f28-415b-96d6-624acf93bb3f" providerId="ADAL" clId="{BFDB9BAC-7AC1-4B77-8B85-CA2E7A00C51F}" dt="2024-11-06T18:22:28.779" v="714" actId="164"/>
          <ac:spMkLst>
            <pc:docMk/>
            <pc:sldMk cId="2285614971" sldId="256"/>
            <ac:spMk id="137" creationId="{56E40366-6E4B-10B3-C81D-52524A318F08}"/>
          </ac:spMkLst>
        </pc:spChg>
        <pc:spChg chg="add mod">
          <ac:chgData name="Gilbert, Neil" userId="37be9f5c-8f28-415b-96d6-624acf93bb3f" providerId="ADAL" clId="{BFDB9BAC-7AC1-4B77-8B85-CA2E7A00C51F}" dt="2024-11-06T18:22:28.779" v="714" actId="164"/>
          <ac:spMkLst>
            <pc:docMk/>
            <pc:sldMk cId="2285614971" sldId="256"/>
            <ac:spMk id="138" creationId="{3080F696-CFCB-CE92-F1A5-E20D98F98F4E}"/>
          </ac:spMkLst>
        </pc:spChg>
        <pc:spChg chg="add mod">
          <ac:chgData name="Gilbert, Neil" userId="37be9f5c-8f28-415b-96d6-624acf93bb3f" providerId="ADAL" clId="{BFDB9BAC-7AC1-4B77-8B85-CA2E7A00C51F}" dt="2024-11-06T18:22:28.779" v="714" actId="164"/>
          <ac:spMkLst>
            <pc:docMk/>
            <pc:sldMk cId="2285614971" sldId="256"/>
            <ac:spMk id="140" creationId="{DB740122-2878-08AB-2A0F-E2229BA9C12B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46" creationId="{FB10D0CE-A40F-364A-FAB9-1CA8DE74656D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47" creationId="{442C39E8-F06C-A9AE-594A-B6FDAF28A25A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51" creationId="{37340C50-EBCF-47B5-D113-F9237E3BAE9E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52" creationId="{FFDBEE1C-F456-EE0A-79D1-FB58B5B98AB9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53" creationId="{3933E569-1727-EB25-B730-A8538487E3D6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54" creationId="{4321748A-3B29-9708-220C-DF93B8764EDC}"/>
          </ac:spMkLst>
        </pc:spChg>
        <pc:spChg chg="del mod">
          <ac:chgData name="Gilbert, Neil" userId="37be9f5c-8f28-415b-96d6-624acf93bb3f" providerId="ADAL" clId="{BFDB9BAC-7AC1-4B77-8B85-CA2E7A00C51F}" dt="2024-11-20T20:46:25.184" v="827" actId="478"/>
          <ac:spMkLst>
            <pc:docMk/>
            <pc:sldMk cId="2285614971" sldId="256"/>
            <ac:spMk id="156" creationId="{3F00A7C3-ACDD-46D9-71D3-298651C90033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57" creationId="{4376EE0B-ED62-B1FB-3E1C-90CF93D5A3AA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59" creationId="{1F4BEDF8-FA5A-1B5A-2C4E-69C73CE5B547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60" creationId="{0DB05E49-117D-538A-0C75-667BFFB2682A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61" creationId="{B1040277-1F46-26E9-C162-7A262F2FDB17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64" creationId="{2BADAB18-E642-C78F-5345-1762A49A3A65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65" creationId="{BAA7BA02-0507-4778-EE94-5F61D2EB490A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67" creationId="{9B09FEE0-B817-5238-BFAF-25952BA0B238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68" creationId="{B6295314-0558-088E-B76E-26225A04402F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71" creationId="{26FB3674-FE46-4300-7C19-CDDA729F0230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75" creationId="{0F944584-22C4-18EF-5F1C-D75A84720551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76" creationId="{D4FE6136-1522-8560-4BBC-2F06F9BDC6D7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82" creationId="{56E40366-6E4B-10B3-C81D-52524A318F08}"/>
          </ac:spMkLst>
        </pc:spChg>
        <pc:spChg chg="mod ord topLvl">
          <ac:chgData name="Gilbert, Neil" userId="37be9f5c-8f28-415b-96d6-624acf93bb3f" providerId="ADAL" clId="{BFDB9BAC-7AC1-4B77-8B85-CA2E7A00C51F}" dt="2024-11-20T20:53:34.646" v="933" actId="166"/>
          <ac:spMkLst>
            <pc:docMk/>
            <pc:sldMk cId="2285614971" sldId="256"/>
            <ac:spMk id="183" creationId="{3080F696-CFCB-CE92-F1A5-E20D98F98F4E}"/>
          </ac:spMkLst>
        </pc:spChg>
        <pc:spChg chg="mod ord topLvl">
          <ac:chgData name="Gilbert, Neil" userId="37be9f5c-8f28-415b-96d6-624acf93bb3f" providerId="ADAL" clId="{BFDB9BAC-7AC1-4B77-8B85-CA2E7A00C51F}" dt="2024-11-20T20:53:38.933" v="934" actId="166"/>
          <ac:spMkLst>
            <pc:docMk/>
            <pc:sldMk cId="2285614971" sldId="256"/>
            <ac:spMk id="184" creationId="{DB740122-2878-08AB-2A0F-E2229BA9C12B}"/>
          </ac:spMkLst>
        </pc:spChg>
        <pc:spChg chg="add del">
          <ac:chgData name="Gilbert, Neil" userId="37be9f5c-8f28-415b-96d6-624acf93bb3f" providerId="ADAL" clId="{BFDB9BAC-7AC1-4B77-8B85-CA2E7A00C51F}" dt="2024-11-06T18:32:29.279" v="725" actId="22"/>
          <ac:spMkLst>
            <pc:docMk/>
            <pc:sldMk cId="2285614971" sldId="256"/>
            <ac:spMk id="198" creationId="{AA71D433-7BE6-29D8-D099-E66A77AD21DB}"/>
          </ac:spMkLst>
        </pc:spChg>
        <pc:grpChg chg="add del mod">
          <ac:chgData name="Gilbert, Neil" userId="37be9f5c-8f28-415b-96d6-624acf93bb3f" providerId="ADAL" clId="{BFDB9BAC-7AC1-4B77-8B85-CA2E7A00C51F}" dt="2024-11-06T17:36:30.889" v="97" actId="165"/>
          <ac:grpSpMkLst>
            <pc:docMk/>
            <pc:sldMk cId="2285614971" sldId="256"/>
            <ac:grpSpMk id="17" creationId="{87726833-3990-A8BE-B73E-39387F3C4D9C}"/>
          </ac:grpSpMkLst>
        </pc:grpChg>
        <pc:grpChg chg="del mod topLvl">
          <ac:chgData name="Gilbert, Neil" userId="37be9f5c-8f28-415b-96d6-624acf93bb3f" providerId="ADAL" clId="{BFDB9BAC-7AC1-4B77-8B85-CA2E7A00C51F}" dt="2024-11-06T17:36:44.536" v="100" actId="165"/>
          <ac:grpSpMkLst>
            <pc:docMk/>
            <pc:sldMk cId="2285614971" sldId="256"/>
            <ac:grpSpMk id="18" creationId="{FD46E84F-30CB-AF3A-5AC7-5496A3393B4E}"/>
          </ac:grpSpMkLst>
        </pc:grpChg>
        <pc:grpChg chg="del mod topLvl">
          <ac:chgData name="Gilbert, Neil" userId="37be9f5c-8f28-415b-96d6-624acf93bb3f" providerId="ADAL" clId="{BFDB9BAC-7AC1-4B77-8B85-CA2E7A00C51F}" dt="2024-11-06T17:36:39.495" v="99" actId="165"/>
          <ac:grpSpMkLst>
            <pc:docMk/>
            <pc:sldMk cId="2285614971" sldId="256"/>
            <ac:grpSpMk id="45" creationId="{1944A939-BF39-202B-6AEE-2D10BFC195BA}"/>
          </ac:grpSpMkLst>
        </pc:grpChg>
        <pc:grpChg chg="add mod topLvl">
          <ac:chgData name="Gilbert, Neil" userId="37be9f5c-8f28-415b-96d6-624acf93bb3f" providerId="ADAL" clId="{BFDB9BAC-7AC1-4B77-8B85-CA2E7A00C51F}" dt="2024-11-06T18:22:28.779" v="714" actId="164"/>
          <ac:grpSpMkLst>
            <pc:docMk/>
            <pc:sldMk cId="2285614971" sldId="256"/>
            <ac:grpSpMk id="57" creationId="{189C055D-1A02-B252-66AF-3F915A0C839A}"/>
          </ac:grpSpMkLst>
        </pc:grpChg>
        <pc:grpChg chg="add mod topLvl">
          <ac:chgData name="Gilbert, Neil" userId="37be9f5c-8f28-415b-96d6-624acf93bb3f" providerId="ADAL" clId="{BFDB9BAC-7AC1-4B77-8B85-CA2E7A00C51F}" dt="2024-11-06T18:22:28.779" v="714" actId="164"/>
          <ac:grpSpMkLst>
            <pc:docMk/>
            <pc:sldMk cId="2285614971" sldId="256"/>
            <ac:grpSpMk id="58" creationId="{91FB7F19-7D82-89AC-4AD8-EE3374D435A3}"/>
          </ac:grpSpMkLst>
        </pc:grpChg>
        <pc:grpChg chg="add mod">
          <ac:chgData name="Gilbert, Neil" userId="37be9f5c-8f28-415b-96d6-624acf93bb3f" providerId="ADAL" clId="{BFDB9BAC-7AC1-4B77-8B85-CA2E7A00C51F}" dt="2024-11-06T17:56:53.531" v="377" actId="571"/>
          <ac:grpSpMkLst>
            <pc:docMk/>
            <pc:sldMk cId="2285614971" sldId="256"/>
            <ac:grpSpMk id="64" creationId="{A704557F-F242-816C-F8A8-C74D915CDE36}"/>
          </ac:grpSpMkLst>
        </pc:grpChg>
        <pc:grpChg chg="add del mod topLvl">
          <ac:chgData name="Gilbert, Neil" userId="37be9f5c-8f28-415b-96d6-624acf93bb3f" providerId="ADAL" clId="{BFDB9BAC-7AC1-4B77-8B85-CA2E7A00C51F}" dt="2024-11-06T18:01:59.456" v="435" actId="165"/>
          <ac:grpSpMkLst>
            <pc:docMk/>
            <pc:sldMk cId="2285614971" sldId="256"/>
            <ac:grpSpMk id="67" creationId="{0F63B89F-76AD-4961-4FFD-2AFD08FE5FFA}"/>
          </ac:grpSpMkLst>
        </pc:grpChg>
        <pc:grpChg chg="add del mod ord">
          <ac:chgData name="Gilbert, Neil" userId="37be9f5c-8f28-415b-96d6-624acf93bb3f" providerId="ADAL" clId="{BFDB9BAC-7AC1-4B77-8B85-CA2E7A00C51F}" dt="2024-11-06T18:01:33.452" v="433" actId="165"/>
          <ac:grpSpMkLst>
            <pc:docMk/>
            <pc:sldMk cId="2285614971" sldId="256"/>
            <ac:grpSpMk id="72" creationId="{52B9CCF9-934B-1D95-54AC-B1B3D3E575B0}"/>
          </ac:grpSpMkLst>
        </pc:grpChg>
        <pc:grpChg chg="add mod">
          <ac:chgData name="Gilbert, Neil" userId="37be9f5c-8f28-415b-96d6-624acf93bb3f" providerId="ADAL" clId="{BFDB9BAC-7AC1-4B77-8B85-CA2E7A00C51F}" dt="2024-11-06T18:03:20.715" v="447" actId="164"/>
          <ac:grpSpMkLst>
            <pc:docMk/>
            <pc:sldMk cId="2285614971" sldId="256"/>
            <ac:grpSpMk id="74" creationId="{C19B67F6-7E5B-02A5-7A28-C24BF0DA69A7}"/>
          </ac:grpSpMkLst>
        </pc:grpChg>
        <pc:grpChg chg="add mod">
          <ac:chgData name="Gilbert, Neil" userId="37be9f5c-8f28-415b-96d6-624acf93bb3f" providerId="ADAL" clId="{BFDB9BAC-7AC1-4B77-8B85-CA2E7A00C51F}" dt="2024-11-06T18:03:16.607" v="443"/>
          <ac:grpSpMkLst>
            <pc:docMk/>
            <pc:sldMk cId="2285614971" sldId="256"/>
            <ac:grpSpMk id="76" creationId="{8F86DCA5-D09F-8B69-2DE0-049A464AC3D9}"/>
          </ac:grpSpMkLst>
        </pc:grpChg>
        <pc:grpChg chg="mod">
          <ac:chgData name="Gilbert, Neil" userId="37be9f5c-8f28-415b-96d6-624acf93bb3f" providerId="ADAL" clId="{BFDB9BAC-7AC1-4B77-8B85-CA2E7A00C51F}" dt="2024-11-06T18:03:16.607" v="443"/>
          <ac:grpSpMkLst>
            <pc:docMk/>
            <pc:sldMk cId="2285614971" sldId="256"/>
            <ac:grpSpMk id="78" creationId="{8BEA45FA-74E5-B4E9-7D34-D907A3368349}"/>
          </ac:grpSpMkLst>
        </pc:grpChg>
        <pc:grpChg chg="mod">
          <ac:chgData name="Gilbert, Neil" userId="37be9f5c-8f28-415b-96d6-624acf93bb3f" providerId="ADAL" clId="{BFDB9BAC-7AC1-4B77-8B85-CA2E7A00C51F}" dt="2024-11-06T18:03:16.607" v="443"/>
          <ac:grpSpMkLst>
            <pc:docMk/>
            <pc:sldMk cId="2285614971" sldId="256"/>
            <ac:grpSpMk id="79" creationId="{48BA2CC5-A512-E93A-E163-120A7012E192}"/>
          </ac:grpSpMkLst>
        </pc:grpChg>
        <pc:grpChg chg="add mod">
          <ac:chgData name="Gilbert, Neil" userId="37be9f5c-8f28-415b-96d6-624acf93bb3f" providerId="ADAL" clId="{BFDB9BAC-7AC1-4B77-8B85-CA2E7A00C51F}" dt="2024-11-06T18:03:17.335" v="444"/>
          <ac:grpSpMkLst>
            <pc:docMk/>
            <pc:sldMk cId="2285614971" sldId="256"/>
            <ac:grpSpMk id="89" creationId="{29AD37DD-8DA8-7EBB-316A-2557F213653A}"/>
          </ac:grpSpMkLst>
        </pc:grpChg>
        <pc:grpChg chg="mod">
          <ac:chgData name="Gilbert, Neil" userId="37be9f5c-8f28-415b-96d6-624acf93bb3f" providerId="ADAL" clId="{BFDB9BAC-7AC1-4B77-8B85-CA2E7A00C51F}" dt="2024-11-06T18:03:17.335" v="444"/>
          <ac:grpSpMkLst>
            <pc:docMk/>
            <pc:sldMk cId="2285614971" sldId="256"/>
            <ac:grpSpMk id="91" creationId="{BF779909-5672-310F-D954-DDD594819CC4}"/>
          </ac:grpSpMkLst>
        </pc:grpChg>
        <pc:grpChg chg="mod">
          <ac:chgData name="Gilbert, Neil" userId="37be9f5c-8f28-415b-96d6-624acf93bb3f" providerId="ADAL" clId="{BFDB9BAC-7AC1-4B77-8B85-CA2E7A00C51F}" dt="2024-11-06T18:03:17.335" v="444"/>
          <ac:grpSpMkLst>
            <pc:docMk/>
            <pc:sldMk cId="2285614971" sldId="256"/>
            <ac:grpSpMk id="92" creationId="{68EF85B9-8323-A5ED-5604-D2AB4451D7DF}"/>
          </ac:grpSpMkLst>
        </pc:grpChg>
        <pc:grpChg chg="add mod">
          <ac:chgData name="Gilbert, Neil" userId="37be9f5c-8f28-415b-96d6-624acf93bb3f" providerId="ADAL" clId="{BFDB9BAC-7AC1-4B77-8B85-CA2E7A00C51F}" dt="2024-11-06T18:03:17.832" v="445"/>
          <ac:grpSpMkLst>
            <pc:docMk/>
            <pc:sldMk cId="2285614971" sldId="256"/>
            <ac:grpSpMk id="102" creationId="{04613BDA-3109-0B45-148C-87CAE62D51FC}"/>
          </ac:grpSpMkLst>
        </pc:grpChg>
        <pc:grpChg chg="mod">
          <ac:chgData name="Gilbert, Neil" userId="37be9f5c-8f28-415b-96d6-624acf93bb3f" providerId="ADAL" clId="{BFDB9BAC-7AC1-4B77-8B85-CA2E7A00C51F}" dt="2024-11-06T18:03:17.832" v="445"/>
          <ac:grpSpMkLst>
            <pc:docMk/>
            <pc:sldMk cId="2285614971" sldId="256"/>
            <ac:grpSpMk id="104" creationId="{AECDEE60-82C7-8C7E-9B66-D726A14300E4}"/>
          </ac:grpSpMkLst>
        </pc:grpChg>
        <pc:grpChg chg="mod">
          <ac:chgData name="Gilbert, Neil" userId="37be9f5c-8f28-415b-96d6-624acf93bb3f" providerId="ADAL" clId="{BFDB9BAC-7AC1-4B77-8B85-CA2E7A00C51F}" dt="2024-11-06T18:03:17.832" v="445"/>
          <ac:grpSpMkLst>
            <pc:docMk/>
            <pc:sldMk cId="2285614971" sldId="256"/>
            <ac:grpSpMk id="105" creationId="{2D9EF646-044D-4DCE-7F9C-DB70DE520B17}"/>
          </ac:grpSpMkLst>
        </pc:grpChg>
        <pc:grpChg chg="add del mod">
          <ac:chgData name="Gilbert, Neil" userId="37be9f5c-8f28-415b-96d6-624acf93bb3f" providerId="ADAL" clId="{BFDB9BAC-7AC1-4B77-8B85-CA2E7A00C51F}" dt="2024-11-06T18:04:10.861" v="463" actId="165"/>
          <ac:grpSpMkLst>
            <pc:docMk/>
            <pc:sldMk cId="2285614971" sldId="256"/>
            <ac:grpSpMk id="115" creationId="{382D5206-1721-C099-81B5-30A42D67EB7F}"/>
          </ac:grpSpMkLst>
        </pc:grpChg>
        <pc:grpChg chg="mod ord topLvl">
          <ac:chgData name="Gilbert, Neil" userId="37be9f5c-8f28-415b-96d6-624acf93bb3f" providerId="ADAL" clId="{BFDB9BAC-7AC1-4B77-8B85-CA2E7A00C51F}" dt="2024-11-06T18:22:28.779" v="714" actId="164"/>
          <ac:grpSpMkLst>
            <pc:docMk/>
            <pc:sldMk cId="2285614971" sldId="256"/>
            <ac:grpSpMk id="117" creationId="{A866FFF5-B59B-A8F0-361C-C0F06C9E22D3}"/>
          </ac:grpSpMkLst>
        </pc:grpChg>
        <pc:grpChg chg="mod ord topLvl">
          <ac:chgData name="Gilbert, Neil" userId="37be9f5c-8f28-415b-96d6-624acf93bb3f" providerId="ADAL" clId="{BFDB9BAC-7AC1-4B77-8B85-CA2E7A00C51F}" dt="2024-11-06T18:22:28.779" v="714" actId="164"/>
          <ac:grpSpMkLst>
            <pc:docMk/>
            <pc:sldMk cId="2285614971" sldId="256"/>
            <ac:grpSpMk id="118" creationId="{A24C37EC-CCCF-FFEE-4CEE-49DCD373A6E7}"/>
          </ac:grpSpMkLst>
        </pc:grpChg>
        <pc:grpChg chg="add del mod topLvl">
          <ac:chgData name="Gilbert, Neil" userId="37be9f5c-8f28-415b-96d6-624acf93bb3f" providerId="ADAL" clId="{BFDB9BAC-7AC1-4B77-8B85-CA2E7A00C51F}" dt="2024-11-06T18:09:18.632" v="550" actId="165"/>
          <ac:grpSpMkLst>
            <pc:docMk/>
            <pc:sldMk cId="2285614971" sldId="256"/>
            <ac:grpSpMk id="128" creationId="{E4B79032-D977-B30C-362C-E25CC1D08696}"/>
          </ac:grpSpMkLst>
        </pc:grpChg>
        <pc:grpChg chg="add del mod ord">
          <ac:chgData name="Gilbert, Neil" userId="37be9f5c-8f28-415b-96d6-624acf93bb3f" providerId="ADAL" clId="{BFDB9BAC-7AC1-4B77-8B85-CA2E7A00C51F}" dt="2024-11-06T18:09:02.976" v="547" actId="165"/>
          <ac:grpSpMkLst>
            <pc:docMk/>
            <pc:sldMk cId="2285614971" sldId="256"/>
            <ac:grpSpMk id="129" creationId="{4697A391-1DCC-B48B-3312-394AB4BF0B15}"/>
          </ac:grpSpMkLst>
        </pc:grpChg>
        <pc:grpChg chg="add del mod">
          <ac:chgData name="Gilbert, Neil" userId="37be9f5c-8f28-415b-96d6-624acf93bb3f" providerId="ADAL" clId="{BFDB9BAC-7AC1-4B77-8B85-CA2E7A00C51F}" dt="2024-11-06T18:20:40.388" v="659" actId="165"/>
          <ac:grpSpMkLst>
            <pc:docMk/>
            <pc:sldMk cId="2285614971" sldId="256"/>
            <ac:grpSpMk id="136" creationId="{8926E846-455E-ED15-1ABB-3DE2E314DA26}"/>
          </ac:grpSpMkLst>
        </pc:grpChg>
        <pc:grpChg chg="add mod">
          <ac:chgData name="Gilbert, Neil" userId="37be9f5c-8f28-415b-96d6-624acf93bb3f" providerId="ADAL" clId="{BFDB9BAC-7AC1-4B77-8B85-CA2E7A00C51F}" dt="2024-11-06T18:22:28.779" v="714" actId="164"/>
          <ac:grpSpMkLst>
            <pc:docMk/>
            <pc:sldMk cId="2285614971" sldId="256"/>
            <ac:grpSpMk id="139" creationId="{FFF2867D-5E2F-F39C-3EBC-71EEA28CE4B1}"/>
          </ac:grpSpMkLst>
        </pc:grpChg>
        <pc:grpChg chg="add del mod">
          <ac:chgData name="Gilbert, Neil" userId="37be9f5c-8f28-415b-96d6-624acf93bb3f" providerId="ADAL" clId="{BFDB9BAC-7AC1-4B77-8B85-CA2E7A00C51F}" dt="2024-11-06T18:26:57.403" v="721" actId="21"/>
          <ac:grpSpMkLst>
            <pc:docMk/>
            <pc:sldMk cId="2285614971" sldId="256"/>
            <ac:grpSpMk id="141" creationId="{898B890C-5EFA-EE24-53A6-239998BA7006}"/>
          </ac:grpSpMkLst>
        </pc:grpChg>
        <pc:grpChg chg="add del mod">
          <ac:chgData name="Gilbert, Neil" userId="37be9f5c-8f28-415b-96d6-624acf93bb3f" providerId="ADAL" clId="{BFDB9BAC-7AC1-4B77-8B85-CA2E7A00C51F}" dt="2024-11-20T20:49:56.130" v="841" actId="165"/>
          <ac:grpSpMkLst>
            <pc:docMk/>
            <pc:sldMk cId="2285614971" sldId="256"/>
            <ac:grpSpMk id="142" creationId="{898B890C-5EFA-EE24-53A6-239998BA7006}"/>
          </ac:grpSpMkLst>
        </pc:grpChg>
        <pc:grpChg chg="mod topLvl">
          <ac:chgData name="Gilbert, Neil" userId="37be9f5c-8f28-415b-96d6-624acf93bb3f" providerId="ADAL" clId="{BFDB9BAC-7AC1-4B77-8B85-CA2E7A00C51F}" dt="2024-11-20T20:49:56.130" v="841" actId="165"/>
          <ac:grpSpMkLst>
            <pc:docMk/>
            <pc:sldMk cId="2285614971" sldId="256"/>
            <ac:grpSpMk id="144" creationId="{A866FFF5-B59B-A8F0-361C-C0F06C9E22D3}"/>
          </ac:grpSpMkLst>
        </pc:grpChg>
        <pc:grpChg chg="mod topLvl">
          <ac:chgData name="Gilbert, Neil" userId="37be9f5c-8f28-415b-96d6-624acf93bb3f" providerId="ADAL" clId="{BFDB9BAC-7AC1-4B77-8B85-CA2E7A00C51F}" dt="2024-11-20T20:49:56.130" v="841" actId="165"/>
          <ac:grpSpMkLst>
            <pc:docMk/>
            <pc:sldMk cId="2285614971" sldId="256"/>
            <ac:grpSpMk id="145" creationId="{A24C37EC-CCCF-FFEE-4CEE-49DCD373A6E7}"/>
          </ac:grpSpMkLst>
        </pc:grpChg>
        <pc:grpChg chg="mod topLvl">
          <ac:chgData name="Gilbert, Neil" userId="37be9f5c-8f28-415b-96d6-624acf93bb3f" providerId="ADAL" clId="{BFDB9BAC-7AC1-4B77-8B85-CA2E7A00C51F}" dt="2024-11-20T20:49:56.130" v="841" actId="165"/>
          <ac:grpSpMkLst>
            <pc:docMk/>
            <pc:sldMk cId="2285614971" sldId="256"/>
            <ac:grpSpMk id="149" creationId="{189C055D-1A02-B252-66AF-3F915A0C839A}"/>
          </ac:grpSpMkLst>
        </pc:grpChg>
        <pc:grpChg chg="mod topLvl">
          <ac:chgData name="Gilbert, Neil" userId="37be9f5c-8f28-415b-96d6-624acf93bb3f" providerId="ADAL" clId="{BFDB9BAC-7AC1-4B77-8B85-CA2E7A00C51F}" dt="2024-11-20T20:49:56.130" v="841" actId="165"/>
          <ac:grpSpMkLst>
            <pc:docMk/>
            <pc:sldMk cId="2285614971" sldId="256"/>
            <ac:grpSpMk id="150" creationId="{91FB7F19-7D82-89AC-4AD8-EE3374D435A3}"/>
          </ac:grpSpMkLst>
        </pc:grpChg>
        <pc:grpChg chg="mod ord topLvl">
          <ac:chgData name="Gilbert, Neil" userId="37be9f5c-8f28-415b-96d6-624acf93bb3f" providerId="ADAL" clId="{BFDB9BAC-7AC1-4B77-8B85-CA2E7A00C51F}" dt="2024-11-20T20:53:10.200" v="920" actId="1037"/>
          <ac:grpSpMkLst>
            <pc:docMk/>
            <pc:sldMk cId="2285614971" sldId="256"/>
            <ac:grpSpMk id="180" creationId="{FFF2867D-5E2F-F39C-3EBC-71EEA28CE4B1}"/>
          </ac:grpSpMkLst>
        </pc:grpChg>
        <pc:picChg chg="add mod ord">
          <ac:chgData name="Gilbert, Neil" userId="37be9f5c-8f28-415b-96d6-624acf93bb3f" providerId="ADAL" clId="{BFDB9BAC-7AC1-4B77-8B85-CA2E7A00C51F}" dt="2024-11-20T20:50:15.628" v="856" actId="1038"/>
          <ac:picMkLst>
            <pc:docMk/>
            <pc:sldMk cId="2285614971" sldId="256"/>
            <ac:picMk id="3" creationId="{19794FE7-34CF-25F6-A90A-927CA02B1264}"/>
          </ac:picMkLst>
        </pc:picChg>
        <pc:picChg chg="add del mod">
          <ac:chgData name="Gilbert, Neil" userId="37be9f5c-8f28-415b-96d6-624acf93bb3f" providerId="ADAL" clId="{BFDB9BAC-7AC1-4B77-8B85-CA2E7A00C51F}" dt="2024-11-05T21:45:44.552" v="12" actId="478"/>
          <ac:picMkLst>
            <pc:docMk/>
            <pc:sldMk cId="2285614971" sldId="256"/>
            <ac:picMk id="3" creationId="{746F1703-B255-F31F-88E8-16FC3296C3BC}"/>
          </ac:picMkLst>
        </pc:picChg>
        <pc:picChg chg="add del mod">
          <ac:chgData name="Gilbert, Neil" userId="37be9f5c-8f28-415b-96d6-624acf93bb3f" providerId="ADAL" clId="{BFDB9BAC-7AC1-4B77-8B85-CA2E7A00C51F}" dt="2024-11-05T21:46:26.849" v="18" actId="478"/>
          <ac:picMkLst>
            <pc:docMk/>
            <pc:sldMk cId="2285614971" sldId="256"/>
            <ac:picMk id="5" creationId="{3CB43120-022D-6A0D-B8FD-B56C8507CF9E}"/>
          </ac:picMkLst>
        </pc:picChg>
        <pc:picChg chg="add del mod">
          <ac:chgData name="Gilbert, Neil" userId="37be9f5c-8f28-415b-96d6-624acf93bb3f" providerId="ADAL" clId="{BFDB9BAC-7AC1-4B77-8B85-CA2E7A00C51F}" dt="2024-11-20T20:52:37.356" v="891" actId="478"/>
          <ac:picMkLst>
            <pc:docMk/>
            <pc:sldMk cId="2285614971" sldId="256"/>
            <ac:picMk id="5" creationId="{F45603A8-7752-0EEF-03C9-389BBBD414C7}"/>
          </ac:picMkLst>
        </pc:picChg>
        <pc:picChg chg="add mod">
          <ac:chgData name="Gilbert, Neil" userId="37be9f5c-8f28-415b-96d6-624acf93bb3f" providerId="ADAL" clId="{BFDB9BAC-7AC1-4B77-8B85-CA2E7A00C51F}" dt="2024-11-20T20:52:48.654" v="896" actId="1076"/>
          <ac:picMkLst>
            <pc:docMk/>
            <pc:sldMk cId="2285614971" sldId="256"/>
            <ac:picMk id="7" creationId="{6FDCAFE5-3255-51BB-6BB8-A593F9B8C4EE}"/>
          </ac:picMkLst>
        </pc:picChg>
        <pc:picChg chg="add mod ord topLvl">
          <ac:chgData name="Gilbert, Neil" userId="37be9f5c-8f28-415b-96d6-624acf93bb3f" providerId="ADAL" clId="{BFDB9BAC-7AC1-4B77-8B85-CA2E7A00C51F}" dt="2024-11-06T18:20:47.009" v="660" actId="164"/>
          <ac:picMkLst>
            <pc:docMk/>
            <pc:sldMk cId="2285614971" sldId="256"/>
            <ac:picMk id="7" creationId="{7CC7D3A8-5351-2F3A-2D7D-61B33A597917}"/>
          </ac:picMkLst>
        </pc:picChg>
        <pc:picChg chg="add mod ord topLvl">
          <ac:chgData name="Gilbert, Neil" userId="37be9f5c-8f28-415b-96d6-624acf93bb3f" providerId="ADAL" clId="{BFDB9BAC-7AC1-4B77-8B85-CA2E7A00C51F}" dt="2024-11-06T18:20:47.009" v="660" actId="164"/>
          <ac:picMkLst>
            <pc:docMk/>
            <pc:sldMk cId="2285614971" sldId="256"/>
            <ac:picMk id="9" creationId="{3F329F53-AAE2-9B68-038D-84A5D53E6942}"/>
          </ac:picMkLst>
        </pc:picChg>
        <pc:picChg chg="del mod">
          <ac:chgData name="Gilbert, Neil" userId="37be9f5c-8f28-415b-96d6-624acf93bb3f" providerId="ADAL" clId="{BFDB9BAC-7AC1-4B77-8B85-CA2E7A00C51F}" dt="2024-11-20T20:48:45.221" v="831" actId="478"/>
          <ac:picMkLst>
            <pc:docMk/>
            <pc:sldMk cId="2285614971" sldId="256"/>
            <ac:picMk id="185" creationId="{7CC7D3A8-5351-2F3A-2D7D-61B33A597917}"/>
          </ac:picMkLst>
        </pc:picChg>
        <pc:picChg chg="del mod">
          <ac:chgData name="Gilbert, Neil" userId="37be9f5c-8f28-415b-96d6-624acf93bb3f" providerId="ADAL" clId="{BFDB9BAC-7AC1-4B77-8B85-CA2E7A00C51F}" dt="2024-11-20T20:49:17.461" v="832" actId="478"/>
          <ac:picMkLst>
            <pc:docMk/>
            <pc:sldMk cId="2285614971" sldId="256"/>
            <ac:picMk id="186" creationId="{3F329F53-AAE2-9B68-038D-84A5D53E6942}"/>
          </ac:picMkLst>
        </pc:picChg>
        <pc:picChg chg="add mod modCrop">
          <ac:chgData name="Gilbert, Neil" userId="37be9f5c-8f28-415b-96d6-624acf93bb3f" providerId="ADAL" clId="{BFDB9BAC-7AC1-4B77-8B85-CA2E7A00C51F}" dt="2024-11-06T18:39:05.051" v="753" actId="1076"/>
          <ac:picMkLst>
            <pc:docMk/>
            <pc:sldMk cId="2285614971" sldId="256"/>
            <ac:picMk id="200" creationId="{3BF6928C-B966-F3C2-4EE2-FA0F4110785F}"/>
          </ac:picMkLst>
        </pc:picChg>
        <pc:cxnChg chg="add mod ord topLvl">
          <ac:chgData name="Gilbert, Neil" userId="37be9f5c-8f28-415b-96d6-624acf93bb3f" providerId="ADAL" clId="{BFDB9BAC-7AC1-4B77-8B85-CA2E7A00C51F}" dt="2024-11-06T18:22:28.779" v="714" actId="164"/>
          <ac:cxnSpMkLst>
            <pc:docMk/>
            <pc:sldMk cId="2285614971" sldId="256"/>
            <ac:cxnSpMk id="10" creationId="{ABEFF8FA-058A-3CEC-F656-2A6DA3EE0092}"/>
          </ac:cxnSpMkLst>
        </pc:cxnChg>
        <pc:cxnChg chg="add mod ord topLvl">
          <ac:chgData name="Gilbert, Neil" userId="37be9f5c-8f28-415b-96d6-624acf93bb3f" providerId="ADAL" clId="{BFDB9BAC-7AC1-4B77-8B85-CA2E7A00C51F}" dt="2024-11-06T18:22:28.779" v="714" actId="164"/>
          <ac:cxnSpMkLst>
            <pc:docMk/>
            <pc:sldMk cId="2285614971" sldId="256"/>
            <ac:cxnSpMk id="11" creationId="{0AADFC74-E94A-C78C-27E0-0D404FF69DAE}"/>
          </ac:cxnSpMkLst>
        </pc:cxnChg>
        <pc:cxnChg chg="add mod ord topLvl">
          <ac:chgData name="Gilbert, Neil" userId="37be9f5c-8f28-415b-96d6-624acf93bb3f" providerId="ADAL" clId="{BFDB9BAC-7AC1-4B77-8B85-CA2E7A00C51F}" dt="2024-11-06T18:22:28.779" v="714" actId="164"/>
          <ac:cxnSpMkLst>
            <pc:docMk/>
            <pc:sldMk cId="2285614971" sldId="256"/>
            <ac:cxnSpMk id="12" creationId="{8D5404AA-3D8E-AB62-C939-287851126F46}"/>
          </ac:cxnSpMkLst>
        </pc:cxnChg>
        <pc:cxnChg chg="add mod topLvl">
          <ac:chgData name="Gilbert, Neil" userId="37be9f5c-8f28-415b-96d6-624acf93bb3f" providerId="ADAL" clId="{BFDB9BAC-7AC1-4B77-8B85-CA2E7A00C51F}" dt="2024-11-06T18:22:28.779" v="714" actId="164"/>
          <ac:cxnSpMkLst>
            <pc:docMk/>
            <pc:sldMk cId="2285614971" sldId="256"/>
            <ac:cxnSpMk id="14" creationId="{44D2551E-188B-C0B7-EB79-92B8D01A2155}"/>
          </ac:cxnSpMkLst>
        </pc:cxnChg>
        <pc:cxnChg chg="add mod topLvl">
          <ac:chgData name="Gilbert, Neil" userId="37be9f5c-8f28-415b-96d6-624acf93bb3f" providerId="ADAL" clId="{BFDB9BAC-7AC1-4B77-8B85-CA2E7A00C51F}" dt="2024-11-06T18:22:28.779" v="714" actId="164"/>
          <ac:cxnSpMkLst>
            <pc:docMk/>
            <pc:sldMk cId="2285614971" sldId="256"/>
            <ac:cxnSpMk id="15" creationId="{2ABE7146-F454-83F0-95C2-0B2F3BBCE5FA}"/>
          </ac:cxnSpMkLst>
        </pc:cxnChg>
        <pc:cxnChg chg="add del mod">
          <ac:chgData name="Gilbert, Neil" userId="37be9f5c-8f28-415b-96d6-624acf93bb3f" providerId="ADAL" clId="{BFDB9BAC-7AC1-4B77-8B85-CA2E7A00C51F}" dt="2024-11-06T17:54:16.023" v="347" actId="478"/>
          <ac:cxnSpMkLst>
            <pc:docMk/>
            <pc:sldMk cId="2285614971" sldId="256"/>
            <ac:cxnSpMk id="19" creationId="{5A4D7190-3131-B41C-CDBD-772C756C6FBE}"/>
          </ac:cxnSpMkLst>
        </pc:cxnChg>
        <pc:cxnChg chg="mod ord topLvl">
          <ac:chgData name="Gilbert, Neil" userId="37be9f5c-8f28-415b-96d6-624acf93bb3f" providerId="ADAL" clId="{BFDB9BAC-7AC1-4B77-8B85-CA2E7A00C51F}" dt="2024-11-06T18:22:28.779" v="714" actId="164"/>
          <ac:cxnSpMkLst>
            <pc:docMk/>
            <pc:sldMk cId="2285614971" sldId="256"/>
            <ac:cxnSpMk id="23" creationId="{3D727A4C-679C-A522-31D2-068E1F8B2CB6}"/>
          </ac:cxnSpMkLst>
        </pc:cxnChg>
        <pc:cxnChg chg="mod ord topLvl">
          <ac:chgData name="Gilbert, Neil" userId="37be9f5c-8f28-415b-96d6-624acf93bb3f" providerId="ADAL" clId="{BFDB9BAC-7AC1-4B77-8B85-CA2E7A00C51F}" dt="2024-11-06T18:22:28.779" v="714" actId="164"/>
          <ac:cxnSpMkLst>
            <pc:docMk/>
            <pc:sldMk cId="2285614971" sldId="256"/>
            <ac:cxnSpMk id="29" creationId="{F79F486B-2696-818E-5379-BBCFF3A42B89}"/>
          </ac:cxnSpMkLst>
        </pc:cxnChg>
        <pc:cxnChg chg="add mod">
          <ac:chgData name="Gilbert, Neil" userId="37be9f5c-8f28-415b-96d6-624acf93bb3f" providerId="ADAL" clId="{BFDB9BAC-7AC1-4B77-8B85-CA2E7A00C51F}" dt="2024-11-06T18:20:40.388" v="659" actId="165"/>
          <ac:cxnSpMkLst>
            <pc:docMk/>
            <pc:sldMk cId="2285614971" sldId="256"/>
            <ac:cxnSpMk id="30" creationId="{83F12579-99B9-2056-A946-F99CDA55613B}"/>
          </ac:cxnSpMkLst>
        </pc:cxnChg>
        <pc:cxnChg chg="mod ord topLvl">
          <ac:chgData name="Gilbert, Neil" userId="37be9f5c-8f28-415b-96d6-624acf93bb3f" providerId="ADAL" clId="{BFDB9BAC-7AC1-4B77-8B85-CA2E7A00C51F}" dt="2024-11-06T18:22:28.779" v="714" actId="164"/>
          <ac:cxnSpMkLst>
            <pc:docMk/>
            <pc:sldMk cId="2285614971" sldId="256"/>
            <ac:cxnSpMk id="31" creationId="{2F05BB78-52F8-70D2-A37D-19C96C1A10D6}"/>
          </ac:cxnSpMkLst>
        </pc:cxnChg>
        <pc:cxnChg chg="mod ord topLvl">
          <ac:chgData name="Gilbert, Neil" userId="37be9f5c-8f28-415b-96d6-624acf93bb3f" providerId="ADAL" clId="{BFDB9BAC-7AC1-4B77-8B85-CA2E7A00C51F}" dt="2024-11-06T18:22:28.779" v="714" actId="164"/>
          <ac:cxnSpMkLst>
            <pc:docMk/>
            <pc:sldMk cId="2285614971" sldId="256"/>
            <ac:cxnSpMk id="34" creationId="{6605E2DB-6664-5D03-F29D-7C94BB87516A}"/>
          </ac:cxnSpMkLst>
        </pc:cxnChg>
        <pc:cxnChg chg="mod ord topLvl">
          <ac:chgData name="Gilbert, Neil" userId="37be9f5c-8f28-415b-96d6-624acf93bb3f" providerId="ADAL" clId="{BFDB9BAC-7AC1-4B77-8B85-CA2E7A00C51F}" dt="2024-11-06T18:22:28.779" v="714" actId="164"/>
          <ac:cxnSpMkLst>
            <pc:docMk/>
            <pc:sldMk cId="2285614971" sldId="256"/>
            <ac:cxnSpMk id="38" creationId="{86505B57-19F7-8D0B-8A25-D2BE1C8A32F1}"/>
          </ac:cxnSpMkLst>
        </pc:cxnChg>
        <pc:cxnChg chg="mod ord topLvl">
          <ac:chgData name="Gilbert, Neil" userId="37be9f5c-8f28-415b-96d6-624acf93bb3f" providerId="ADAL" clId="{BFDB9BAC-7AC1-4B77-8B85-CA2E7A00C51F}" dt="2024-11-06T18:22:28.779" v="714" actId="164"/>
          <ac:cxnSpMkLst>
            <pc:docMk/>
            <pc:sldMk cId="2285614971" sldId="256"/>
            <ac:cxnSpMk id="40" creationId="{277066FE-A49D-18F9-0963-B2E23BC9E17A}"/>
          </ac:cxnSpMkLst>
        </pc:cxnChg>
        <pc:cxnChg chg="mod topLvl">
          <ac:chgData name="Gilbert, Neil" userId="37be9f5c-8f28-415b-96d6-624acf93bb3f" providerId="ADAL" clId="{BFDB9BAC-7AC1-4B77-8B85-CA2E7A00C51F}" dt="2024-11-06T18:22:28.779" v="714" actId="164"/>
          <ac:cxnSpMkLst>
            <pc:docMk/>
            <pc:sldMk cId="2285614971" sldId="256"/>
            <ac:cxnSpMk id="42" creationId="{E80FE5EA-B068-D763-A2BA-7E83964FFA8E}"/>
          </ac:cxnSpMkLst>
        </pc:cxnChg>
        <pc:cxnChg chg="add mod">
          <ac:chgData name="Gilbert, Neil" userId="37be9f5c-8f28-415b-96d6-624acf93bb3f" providerId="ADAL" clId="{BFDB9BAC-7AC1-4B77-8B85-CA2E7A00C51F}" dt="2024-11-06T18:20:40.388" v="659" actId="165"/>
          <ac:cxnSpMkLst>
            <pc:docMk/>
            <pc:sldMk cId="2285614971" sldId="256"/>
            <ac:cxnSpMk id="46" creationId="{9C709318-886B-4317-0EBB-0599F5980B18}"/>
          </ac:cxnSpMkLst>
        </pc:cxnChg>
        <pc:cxnChg chg="add mod">
          <ac:chgData name="Gilbert, Neil" userId="37be9f5c-8f28-415b-96d6-624acf93bb3f" providerId="ADAL" clId="{BFDB9BAC-7AC1-4B77-8B85-CA2E7A00C51F}" dt="2024-11-06T17:52:52.947" v="310"/>
          <ac:cxnSpMkLst>
            <pc:docMk/>
            <pc:sldMk cId="2285614971" sldId="256"/>
            <ac:cxnSpMk id="50" creationId="{E73CA81B-9F72-20DE-E96F-DC8F491B5573}"/>
          </ac:cxnSpMkLst>
        </pc:cxnChg>
        <pc:cxnChg chg="add mod">
          <ac:chgData name="Gilbert, Neil" userId="37be9f5c-8f28-415b-96d6-624acf93bb3f" providerId="ADAL" clId="{BFDB9BAC-7AC1-4B77-8B85-CA2E7A00C51F}" dt="2024-11-06T17:52:52.947" v="310"/>
          <ac:cxnSpMkLst>
            <pc:docMk/>
            <pc:sldMk cId="2285614971" sldId="256"/>
            <ac:cxnSpMk id="51" creationId="{558A6478-C7FF-C975-DFB4-36A6D16CA52C}"/>
          </ac:cxnSpMkLst>
        </pc:cxnChg>
        <pc:cxnChg chg="add del mod">
          <ac:chgData name="Gilbert, Neil" userId="37be9f5c-8f28-415b-96d6-624acf93bb3f" providerId="ADAL" clId="{BFDB9BAC-7AC1-4B77-8B85-CA2E7A00C51F}" dt="2024-11-06T17:54:16.697" v="348" actId="478"/>
          <ac:cxnSpMkLst>
            <pc:docMk/>
            <pc:sldMk cId="2285614971" sldId="256"/>
            <ac:cxnSpMk id="52" creationId="{FD099CB7-7A71-0E25-5E08-971310BC7FA4}"/>
          </ac:cxnSpMkLst>
        </pc:cxnChg>
        <pc:cxnChg chg="mod">
          <ac:chgData name="Gilbert, Neil" userId="37be9f5c-8f28-415b-96d6-624acf93bb3f" providerId="ADAL" clId="{BFDB9BAC-7AC1-4B77-8B85-CA2E7A00C51F}" dt="2024-11-06T18:20:40.388" v="659" actId="165"/>
          <ac:cxnSpMkLst>
            <pc:docMk/>
            <pc:sldMk cId="2285614971" sldId="256"/>
            <ac:cxnSpMk id="59" creationId="{8F6BD69C-AC1D-5320-7DFE-F9FE30253B0C}"/>
          </ac:cxnSpMkLst>
        </pc:cxnChg>
        <pc:cxnChg chg="mod">
          <ac:chgData name="Gilbert, Neil" userId="37be9f5c-8f28-415b-96d6-624acf93bb3f" providerId="ADAL" clId="{BFDB9BAC-7AC1-4B77-8B85-CA2E7A00C51F}" dt="2024-11-06T18:20:40.388" v="659" actId="165"/>
          <ac:cxnSpMkLst>
            <pc:docMk/>
            <pc:sldMk cId="2285614971" sldId="256"/>
            <ac:cxnSpMk id="60" creationId="{8689201C-C159-74AA-F738-7538A64F9038}"/>
          </ac:cxnSpMkLst>
        </pc:cxnChg>
        <pc:cxnChg chg="add mod">
          <ac:chgData name="Gilbert, Neil" userId="37be9f5c-8f28-415b-96d6-624acf93bb3f" providerId="ADAL" clId="{BFDB9BAC-7AC1-4B77-8B85-CA2E7A00C51F}" dt="2024-11-06T17:56:53.531" v="377" actId="571"/>
          <ac:cxnSpMkLst>
            <pc:docMk/>
            <pc:sldMk cId="2285614971" sldId="256"/>
            <ac:cxnSpMk id="63" creationId="{C631AF2E-F5FA-6BDF-F274-8847EDB3779B}"/>
          </ac:cxnSpMkLst>
        </pc:cxnChg>
        <pc:cxnChg chg="mod">
          <ac:chgData name="Gilbert, Neil" userId="37be9f5c-8f28-415b-96d6-624acf93bb3f" providerId="ADAL" clId="{BFDB9BAC-7AC1-4B77-8B85-CA2E7A00C51F}" dt="2024-11-06T17:56:53.531" v="377" actId="571"/>
          <ac:cxnSpMkLst>
            <pc:docMk/>
            <pc:sldMk cId="2285614971" sldId="256"/>
            <ac:cxnSpMk id="65" creationId="{C94A05D3-2043-026E-0AA2-322A937BD26E}"/>
          </ac:cxnSpMkLst>
        </pc:cxnChg>
        <pc:cxnChg chg="mod">
          <ac:chgData name="Gilbert, Neil" userId="37be9f5c-8f28-415b-96d6-624acf93bb3f" providerId="ADAL" clId="{BFDB9BAC-7AC1-4B77-8B85-CA2E7A00C51F}" dt="2024-11-06T17:56:53.531" v="377" actId="571"/>
          <ac:cxnSpMkLst>
            <pc:docMk/>
            <pc:sldMk cId="2285614971" sldId="256"/>
            <ac:cxnSpMk id="66" creationId="{C87675F0-EEEA-DF05-1587-A666DC226B0C}"/>
          </ac:cxnSpMkLst>
        </pc:cxnChg>
        <pc:cxnChg chg="add mod ord topLvl">
          <ac:chgData name="Gilbert, Neil" userId="37be9f5c-8f28-415b-96d6-624acf93bb3f" providerId="ADAL" clId="{BFDB9BAC-7AC1-4B77-8B85-CA2E7A00C51F}" dt="2024-11-06T18:22:28.779" v="714" actId="164"/>
          <ac:cxnSpMkLst>
            <pc:docMk/>
            <pc:sldMk cId="2285614971" sldId="256"/>
            <ac:cxnSpMk id="70" creationId="{A2A61796-95EF-283F-0D93-D61A0E5AA1FD}"/>
          </ac:cxnSpMkLst>
        </pc:cxnChg>
        <pc:cxnChg chg="mod">
          <ac:chgData name="Gilbert, Neil" userId="37be9f5c-8f28-415b-96d6-624acf93bb3f" providerId="ADAL" clId="{BFDB9BAC-7AC1-4B77-8B85-CA2E7A00C51F}" dt="2024-11-06T18:03:16.607" v="443"/>
          <ac:cxnSpMkLst>
            <pc:docMk/>
            <pc:sldMk cId="2285614971" sldId="256"/>
            <ac:cxnSpMk id="77" creationId="{8FBF7D77-09A9-7170-2005-9707D78C26AA}"/>
          </ac:cxnSpMkLst>
        </pc:cxnChg>
        <pc:cxnChg chg="mod">
          <ac:chgData name="Gilbert, Neil" userId="37be9f5c-8f28-415b-96d6-624acf93bb3f" providerId="ADAL" clId="{BFDB9BAC-7AC1-4B77-8B85-CA2E7A00C51F}" dt="2024-11-06T18:03:16.607" v="443"/>
          <ac:cxnSpMkLst>
            <pc:docMk/>
            <pc:sldMk cId="2285614971" sldId="256"/>
            <ac:cxnSpMk id="83" creationId="{19F7755A-DF02-9371-7A3B-E652DCDF38B3}"/>
          </ac:cxnSpMkLst>
        </pc:cxnChg>
        <pc:cxnChg chg="mod">
          <ac:chgData name="Gilbert, Neil" userId="37be9f5c-8f28-415b-96d6-624acf93bb3f" providerId="ADAL" clId="{BFDB9BAC-7AC1-4B77-8B85-CA2E7A00C51F}" dt="2024-11-06T18:03:16.607" v="443"/>
          <ac:cxnSpMkLst>
            <pc:docMk/>
            <pc:sldMk cId="2285614971" sldId="256"/>
            <ac:cxnSpMk id="84" creationId="{56642001-8D1F-1831-1708-AB643CE914E3}"/>
          </ac:cxnSpMkLst>
        </pc:cxnChg>
        <pc:cxnChg chg="mod">
          <ac:chgData name="Gilbert, Neil" userId="37be9f5c-8f28-415b-96d6-624acf93bb3f" providerId="ADAL" clId="{BFDB9BAC-7AC1-4B77-8B85-CA2E7A00C51F}" dt="2024-11-06T18:03:16.607" v="443"/>
          <ac:cxnSpMkLst>
            <pc:docMk/>
            <pc:sldMk cId="2285614971" sldId="256"/>
            <ac:cxnSpMk id="85" creationId="{24CFE736-2D04-44D2-02A4-6C10FFB77ED1}"/>
          </ac:cxnSpMkLst>
        </pc:cxnChg>
        <pc:cxnChg chg="mod">
          <ac:chgData name="Gilbert, Neil" userId="37be9f5c-8f28-415b-96d6-624acf93bb3f" providerId="ADAL" clId="{BFDB9BAC-7AC1-4B77-8B85-CA2E7A00C51F}" dt="2024-11-06T18:03:16.607" v="443"/>
          <ac:cxnSpMkLst>
            <pc:docMk/>
            <pc:sldMk cId="2285614971" sldId="256"/>
            <ac:cxnSpMk id="86" creationId="{78F53CCA-B08E-DE1E-CB81-E6BF9BE0718D}"/>
          </ac:cxnSpMkLst>
        </pc:cxnChg>
        <pc:cxnChg chg="mod">
          <ac:chgData name="Gilbert, Neil" userId="37be9f5c-8f28-415b-96d6-624acf93bb3f" providerId="ADAL" clId="{BFDB9BAC-7AC1-4B77-8B85-CA2E7A00C51F}" dt="2024-11-06T18:03:16.607" v="443"/>
          <ac:cxnSpMkLst>
            <pc:docMk/>
            <pc:sldMk cId="2285614971" sldId="256"/>
            <ac:cxnSpMk id="87" creationId="{6597F02A-A96D-A2ED-E4EE-AA4DBA31FFEA}"/>
          </ac:cxnSpMkLst>
        </pc:cxnChg>
        <pc:cxnChg chg="mod">
          <ac:chgData name="Gilbert, Neil" userId="37be9f5c-8f28-415b-96d6-624acf93bb3f" providerId="ADAL" clId="{BFDB9BAC-7AC1-4B77-8B85-CA2E7A00C51F}" dt="2024-11-06T18:03:16.607" v="443"/>
          <ac:cxnSpMkLst>
            <pc:docMk/>
            <pc:sldMk cId="2285614971" sldId="256"/>
            <ac:cxnSpMk id="88" creationId="{1BA23426-195E-37C0-3AEF-6E63F7CB4B19}"/>
          </ac:cxnSpMkLst>
        </pc:cxnChg>
        <pc:cxnChg chg="mod">
          <ac:chgData name="Gilbert, Neil" userId="37be9f5c-8f28-415b-96d6-624acf93bb3f" providerId="ADAL" clId="{BFDB9BAC-7AC1-4B77-8B85-CA2E7A00C51F}" dt="2024-11-06T18:03:17.335" v="444"/>
          <ac:cxnSpMkLst>
            <pc:docMk/>
            <pc:sldMk cId="2285614971" sldId="256"/>
            <ac:cxnSpMk id="90" creationId="{42902DD6-E2E3-F007-4F3C-551DD13E7C6F}"/>
          </ac:cxnSpMkLst>
        </pc:cxnChg>
        <pc:cxnChg chg="mod">
          <ac:chgData name="Gilbert, Neil" userId="37be9f5c-8f28-415b-96d6-624acf93bb3f" providerId="ADAL" clId="{BFDB9BAC-7AC1-4B77-8B85-CA2E7A00C51F}" dt="2024-11-06T18:03:17.335" v="444"/>
          <ac:cxnSpMkLst>
            <pc:docMk/>
            <pc:sldMk cId="2285614971" sldId="256"/>
            <ac:cxnSpMk id="96" creationId="{90BA65F6-FA79-2DFD-4EA2-748D44B357F4}"/>
          </ac:cxnSpMkLst>
        </pc:cxnChg>
        <pc:cxnChg chg="mod">
          <ac:chgData name="Gilbert, Neil" userId="37be9f5c-8f28-415b-96d6-624acf93bb3f" providerId="ADAL" clId="{BFDB9BAC-7AC1-4B77-8B85-CA2E7A00C51F}" dt="2024-11-06T18:03:17.335" v="444"/>
          <ac:cxnSpMkLst>
            <pc:docMk/>
            <pc:sldMk cId="2285614971" sldId="256"/>
            <ac:cxnSpMk id="97" creationId="{18B5CE55-B8E7-787B-665C-74DC705FDCCD}"/>
          </ac:cxnSpMkLst>
        </pc:cxnChg>
        <pc:cxnChg chg="mod">
          <ac:chgData name="Gilbert, Neil" userId="37be9f5c-8f28-415b-96d6-624acf93bb3f" providerId="ADAL" clId="{BFDB9BAC-7AC1-4B77-8B85-CA2E7A00C51F}" dt="2024-11-06T18:03:17.335" v="444"/>
          <ac:cxnSpMkLst>
            <pc:docMk/>
            <pc:sldMk cId="2285614971" sldId="256"/>
            <ac:cxnSpMk id="98" creationId="{470614DD-DB6C-F0B3-C2A0-CAA4A729F6AD}"/>
          </ac:cxnSpMkLst>
        </pc:cxnChg>
        <pc:cxnChg chg="mod">
          <ac:chgData name="Gilbert, Neil" userId="37be9f5c-8f28-415b-96d6-624acf93bb3f" providerId="ADAL" clId="{BFDB9BAC-7AC1-4B77-8B85-CA2E7A00C51F}" dt="2024-11-06T18:03:17.335" v="444"/>
          <ac:cxnSpMkLst>
            <pc:docMk/>
            <pc:sldMk cId="2285614971" sldId="256"/>
            <ac:cxnSpMk id="99" creationId="{ED3E11CC-F752-9DEE-D96D-ABE14507217D}"/>
          </ac:cxnSpMkLst>
        </pc:cxnChg>
        <pc:cxnChg chg="mod">
          <ac:chgData name="Gilbert, Neil" userId="37be9f5c-8f28-415b-96d6-624acf93bb3f" providerId="ADAL" clId="{BFDB9BAC-7AC1-4B77-8B85-CA2E7A00C51F}" dt="2024-11-06T18:03:17.335" v="444"/>
          <ac:cxnSpMkLst>
            <pc:docMk/>
            <pc:sldMk cId="2285614971" sldId="256"/>
            <ac:cxnSpMk id="100" creationId="{7DDBE5ED-7B02-C65D-98B6-71EEB9B91139}"/>
          </ac:cxnSpMkLst>
        </pc:cxnChg>
        <pc:cxnChg chg="mod">
          <ac:chgData name="Gilbert, Neil" userId="37be9f5c-8f28-415b-96d6-624acf93bb3f" providerId="ADAL" clId="{BFDB9BAC-7AC1-4B77-8B85-CA2E7A00C51F}" dt="2024-11-06T18:03:17.335" v="444"/>
          <ac:cxnSpMkLst>
            <pc:docMk/>
            <pc:sldMk cId="2285614971" sldId="256"/>
            <ac:cxnSpMk id="101" creationId="{49E50ECB-EBA9-EE58-BA4D-565BAC72EBC2}"/>
          </ac:cxnSpMkLst>
        </pc:cxnChg>
        <pc:cxnChg chg="mod">
          <ac:chgData name="Gilbert, Neil" userId="37be9f5c-8f28-415b-96d6-624acf93bb3f" providerId="ADAL" clId="{BFDB9BAC-7AC1-4B77-8B85-CA2E7A00C51F}" dt="2024-11-06T18:03:17.832" v="445"/>
          <ac:cxnSpMkLst>
            <pc:docMk/>
            <pc:sldMk cId="2285614971" sldId="256"/>
            <ac:cxnSpMk id="103" creationId="{5E58A778-1A57-A5D1-9D98-9D03F9E00957}"/>
          </ac:cxnSpMkLst>
        </pc:cxnChg>
        <pc:cxnChg chg="mod">
          <ac:chgData name="Gilbert, Neil" userId="37be9f5c-8f28-415b-96d6-624acf93bb3f" providerId="ADAL" clId="{BFDB9BAC-7AC1-4B77-8B85-CA2E7A00C51F}" dt="2024-11-06T18:03:17.832" v="445"/>
          <ac:cxnSpMkLst>
            <pc:docMk/>
            <pc:sldMk cId="2285614971" sldId="256"/>
            <ac:cxnSpMk id="109" creationId="{FC0903C7-843F-8B03-00B1-FEB76046D075}"/>
          </ac:cxnSpMkLst>
        </pc:cxnChg>
        <pc:cxnChg chg="mod">
          <ac:chgData name="Gilbert, Neil" userId="37be9f5c-8f28-415b-96d6-624acf93bb3f" providerId="ADAL" clId="{BFDB9BAC-7AC1-4B77-8B85-CA2E7A00C51F}" dt="2024-11-06T18:03:17.832" v="445"/>
          <ac:cxnSpMkLst>
            <pc:docMk/>
            <pc:sldMk cId="2285614971" sldId="256"/>
            <ac:cxnSpMk id="110" creationId="{FB6020F2-DF68-72DC-15C2-43ED16D9F6FA}"/>
          </ac:cxnSpMkLst>
        </pc:cxnChg>
        <pc:cxnChg chg="mod">
          <ac:chgData name="Gilbert, Neil" userId="37be9f5c-8f28-415b-96d6-624acf93bb3f" providerId="ADAL" clId="{BFDB9BAC-7AC1-4B77-8B85-CA2E7A00C51F}" dt="2024-11-06T18:03:17.832" v="445"/>
          <ac:cxnSpMkLst>
            <pc:docMk/>
            <pc:sldMk cId="2285614971" sldId="256"/>
            <ac:cxnSpMk id="111" creationId="{4D2DAC1A-6243-ED7C-22AE-684B2F9B8901}"/>
          </ac:cxnSpMkLst>
        </pc:cxnChg>
        <pc:cxnChg chg="mod">
          <ac:chgData name="Gilbert, Neil" userId="37be9f5c-8f28-415b-96d6-624acf93bb3f" providerId="ADAL" clId="{BFDB9BAC-7AC1-4B77-8B85-CA2E7A00C51F}" dt="2024-11-06T18:03:17.832" v="445"/>
          <ac:cxnSpMkLst>
            <pc:docMk/>
            <pc:sldMk cId="2285614971" sldId="256"/>
            <ac:cxnSpMk id="112" creationId="{E8865EA9-F03D-6A56-A44F-D189F6B3A3B9}"/>
          </ac:cxnSpMkLst>
        </pc:cxnChg>
        <pc:cxnChg chg="mod">
          <ac:chgData name="Gilbert, Neil" userId="37be9f5c-8f28-415b-96d6-624acf93bb3f" providerId="ADAL" clId="{BFDB9BAC-7AC1-4B77-8B85-CA2E7A00C51F}" dt="2024-11-06T18:03:17.832" v="445"/>
          <ac:cxnSpMkLst>
            <pc:docMk/>
            <pc:sldMk cId="2285614971" sldId="256"/>
            <ac:cxnSpMk id="113" creationId="{3670154E-4BFA-9ADA-94B4-C1EE4A6950CA}"/>
          </ac:cxnSpMkLst>
        </pc:cxnChg>
        <pc:cxnChg chg="mod">
          <ac:chgData name="Gilbert, Neil" userId="37be9f5c-8f28-415b-96d6-624acf93bb3f" providerId="ADAL" clId="{BFDB9BAC-7AC1-4B77-8B85-CA2E7A00C51F}" dt="2024-11-06T18:03:17.832" v="445"/>
          <ac:cxnSpMkLst>
            <pc:docMk/>
            <pc:sldMk cId="2285614971" sldId="256"/>
            <ac:cxnSpMk id="114" creationId="{A08A01DD-F97F-C67A-7B4C-52C0020AC592}"/>
          </ac:cxnSpMkLst>
        </pc:cxnChg>
        <pc:cxnChg chg="mod ord topLvl">
          <ac:chgData name="Gilbert, Neil" userId="37be9f5c-8f28-415b-96d6-624acf93bb3f" providerId="ADAL" clId="{BFDB9BAC-7AC1-4B77-8B85-CA2E7A00C51F}" dt="2024-11-06T18:22:28.779" v="714" actId="164"/>
          <ac:cxnSpMkLst>
            <pc:docMk/>
            <pc:sldMk cId="2285614971" sldId="256"/>
            <ac:cxnSpMk id="116" creationId="{C0DE42C2-B945-689C-0D29-3C9643E03BE5}"/>
          </ac:cxnSpMkLst>
        </pc:cxnChg>
        <pc:cxnChg chg="mod ord topLvl">
          <ac:chgData name="Gilbert, Neil" userId="37be9f5c-8f28-415b-96d6-624acf93bb3f" providerId="ADAL" clId="{BFDB9BAC-7AC1-4B77-8B85-CA2E7A00C51F}" dt="2024-11-06T18:22:28.779" v="714" actId="164"/>
          <ac:cxnSpMkLst>
            <pc:docMk/>
            <pc:sldMk cId="2285614971" sldId="256"/>
            <ac:cxnSpMk id="122" creationId="{D5BC7A8F-F63A-BF49-FCC3-257B1F1E716C}"/>
          </ac:cxnSpMkLst>
        </pc:cxnChg>
        <pc:cxnChg chg="mod ord topLvl">
          <ac:chgData name="Gilbert, Neil" userId="37be9f5c-8f28-415b-96d6-624acf93bb3f" providerId="ADAL" clId="{BFDB9BAC-7AC1-4B77-8B85-CA2E7A00C51F}" dt="2024-11-06T18:22:28.779" v="714" actId="164"/>
          <ac:cxnSpMkLst>
            <pc:docMk/>
            <pc:sldMk cId="2285614971" sldId="256"/>
            <ac:cxnSpMk id="123" creationId="{BA388B67-597A-2F9D-5F6F-A1531825A236}"/>
          </ac:cxnSpMkLst>
        </pc:cxnChg>
        <pc:cxnChg chg="mod">
          <ac:chgData name="Gilbert, Neil" userId="37be9f5c-8f28-415b-96d6-624acf93bb3f" providerId="ADAL" clId="{BFDB9BAC-7AC1-4B77-8B85-CA2E7A00C51F}" dt="2024-11-06T18:20:40.388" v="659" actId="165"/>
          <ac:cxnSpMkLst>
            <pc:docMk/>
            <pc:sldMk cId="2285614971" sldId="256"/>
            <ac:cxnSpMk id="124" creationId="{CDBCE974-006D-C86E-5185-3CB52BB96A35}"/>
          </ac:cxnSpMkLst>
        </pc:cxnChg>
        <pc:cxnChg chg="mod">
          <ac:chgData name="Gilbert, Neil" userId="37be9f5c-8f28-415b-96d6-624acf93bb3f" providerId="ADAL" clId="{BFDB9BAC-7AC1-4B77-8B85-CA2E7A00C51F}" dt="2024-11-06T18:20:40.388" v="659" actId="165"/>
          <ac:cxnSpMkLst>
            <pc:docMk/>
            <pc:sldMk cId="2285614971" sldId="256"/>
            <ac:cxnSpMk id="125" creationId="{756B5BD6-59D9-0E74-B13B-89F6CAD670FC}"/>
          </ac:cxnSpMkLst>
        </pc:cxnChg>
        <pc:cxnChg chg="mod">
          <ac:chgData name="Gilbert, Neil" userId="37be9f5c-8f28-415b-96d6-624acf93bb3f" providerId="ADAL" clId="{BFDB9BAC-7AC1-4B77-8B85-CA2E7A00C51F}" dt="2024-11-06T18:20:40.388" v="659" actId="165"/>
          <ac:cxnSpMkLst>
            <pc:docMk/>
            <pc:sldMk cId="2285614971" sldId="256"/>
            <ac:cxnSpMk id="126" creationId="{C13F27C8-41EF-5E99-CF70-49C62025876D}"/>
          </ac:cxnSpMkLst>
        </pc:cxnChg>
        <pc:cxnChg chg="mod">
          <ac:chgData name="Gilbert, Neil" userId="37be9f5c-8f28-415b-96d6-624acf93bb3f" providerId="ADAL" clId="{BFDB9BAC-7AC1-4B77-8B85-CA2E7A00C51F}" dt="2024-11-06T18:20:40.388" v="659" actId="165"/>
          <ac:cxnSpMkLst>
            <pc:docMk/>
            <pc:sldMk cId="2285614971" sldId="256"/>
            <ac:cxnSpMk id="127" creationId="{2064A4CC-5BD3-66BC-7E3C-E299C0B5FB12}"/>
          </ac:cxnSpMkLst>
        </pc:cxnChg>
        <pc:cxnChg chg="add mod topLvl">
          <ac:chgData name="Gilbert, Neil" userId="37be9f5c-8f28-415b-96d6-624acf93bb3f" providerId="ADAL" clId="{BFDB9BAC-7AC1-4B77-8B85-CA2E7A00C51F}" dt="2024-11-06T18:20:47.009" v="660" actId="164"/>
          <ac:cxnSpMkLst>
            <pc:docMk/>
            <pc:sldMk cId="2285614971" sldId="256"/>
            <ac:cxnSpMk id="132" creationId="{9B959068-493F-D57C-3343-9CAEE7E3DC6F}"/>
          </ac:cxnSpMkLst>
        </pc:cxnChg>
        <pc:cxnChg chg="add mod topLvl">
          <ac:chgData name="Gilbert, Neil" userId="37be9f5c-8f28-415b-96d6-624acf93bb3f" providerId="ADAL" clId="{BFDB9BAC-7AC1-4B77-8B85-CA2E7A00C51F}" dt="2024-11-06T18:20:47.009" v="660" actId="164"/>
          <ac:cxnSpMkLst>
            <pc:docMk/>
            <pc:sldMk cId="2285614971" sldId="256"/>
            <ac:cxnSpMk id="135" creationId="{E1FE11D0-39CA-DE6A-AFDA-FEFE5506D797}"/>
          </ac:cxnSpMkLst>
        </pc:cxnChg>
        <pc:cxnChg chg="mod topLvl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43" creationId="{C0DE42C2-B945-689C-0D29-3C9643E03BE5}"/>
          </ac:cxnSpMkLst>
        </pc:cxnChg>
        <pc:cxnChg chg="mod topLvl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48" creationId="{44D2551E-188B-C0B7-EB79-92B8D01A2155}"/>
          </ac:cxnSpMkLst>
        </pc:cxnChg>
        <pc:cxnChg chg="del mod">
          <ac:chgData name="Gilbert, Neil" userId="37be9f5c-8f28-415b-96d6-624acf93bb3f" providerId="ADAL" clId="{BFDB9BAC-7AC1-4B77-8B85-CA2E7A00C51F}" dt="2024-11-20T20:46:30.627" v="829" actId="478"/>
          <ac:cxnSpMkLst>
            <pc:docMk/>
            <pc:sldMk cId="2285614971" sldId="256"/>
            <ac:cxnSpMk id="155" creationId="{E80FE5EA-B068-D763-A2BA-7E83964FFA8E}"/>
          </ac:cxnSpMkLst>
        </pc:cxnChg>
        <pc:cxnChg chg="mod topLvl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58" creationId="{2ABE7146-F454-83F0-95C2-0B2F3BBCE5FA}"/>
          </ac:cxnSpMkLst>
        </pc:cxnChg>
        <pc:cxnChg chg="mod topLvl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62" creationId="{A2A61796-95EF-283F-0D93-D61A0E5AA1FD}"/>
          </ac:cxnSpMkLst>
        </pc:cxnChg>
        <pc:cxnChg chg="mod topLvl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63" creationId="{0AADFC74-E94A-C78C-27E0-0D404FF69DAE}"/>
          </ac:cxnSpMkLst>
        </pc:cxnChg>
        <pc:cxnChg chg="mod topLvl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66" creationId="{D5BC7A8F-F63A-BF49-FCC3-257B1F1E716C}"/>
          </ac:cxnSpMkLst>
        </pc:cxnChg>
        <pc:cxnChg chg="mod topLvl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69" creationId="{F79F486B-2696-818E-5379-BBCFF3A42B89}"/>
          </ac:cxnSpMkLst>
        </pc:cxnChg>
        <pc:cxnChg chg="mod topLvl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70" creationId="{2F05BB78-52F8-70D2-A37D-19C96C1A10D6}"/>
          </ac:cxnSpMkLst>
        </pc:cxnChg>
        <pc:cxnChg chg="mod topLvl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72" creationId="{6605E2DB-6664-5D03-F29D-7C94BB87516A}"/>
          </ac:cxnSpMkLst>
        </pc:cxnChg>
        <pc:cxnChg chg="mod topLvl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73" creationId="{ABEFF8FA-058A-3CEC-F656-2A6DA3EE0092}"/>
          </ac:cxnSpMkLst>
        </pc:cxnChg>
        <pc:cxnChg chg="mod topLvl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74" creationId="{8D5404AA-3D8E-AB62-C939-287851126F46}"/>
          </ac:cxnSpMkLst>
        </pc:cxnChg>
        <pc:cxnChg chg="mod ord topLvl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77" creationId="{3D727A4C-679C-A522-31D2-068E1F8B2CB6}"/>
          </ac:cxnSpMkLst>
        </pc:cxnChg>
        <pc:cxnChg chg="del mod">
          <ac:chgData name="Gilbert, Neil" userId="37be9f5c-8f28-415b-96d6-624acf93bb3f" providerId="ADAL" clId="{BFDB9BAC-7AC1-4B77-8B85-CA2E7A00C51F}" dt="2024-11-20T20:46:33.096" v="830" actId="478"/>
          <ac:cxnSpMkLst>
            <pc:docMk/>
            <pc:sldMk cId="2285614971" sldId="256"/>
            <ac:cxnSpMk id="178" creationId="{277066FE-A49D-18F9-0963-B2E23BC9E17A}"/>
          </ac:cxnSpMkLst>
        </pc:cxnChg>
        <pc:cxnChg chg="del mod">
          <ac:chgData name="Gilbert, Neil" userId="37be9f5c-8f28-415b-96d6-624acf93bb3f" providerId="ADAL" clId="{BFDB9BAC-7AC1-4B77-8B85-CA2E7A00C51F}" dt="2024-11-20T20:46:28.613" v="828" actId="478"/>
          <ac:cxnSpMkLst>
            <pc:docMk/>
            <pc:sldMk cId="2285614971" sldId="256"/>
            <ac:cxnSpMk id="179" creationId="{86505B57-19F7-8D0B-8A25-D2BE1C8A32F1}"/>
          </ac:cxnSpMkLst>
        </pc:cxnChg>
        <pc:cxnChg chg="mod topLvl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81" creationId="{BA388B67-597A-2F9D-5F6F-A1531825A236}"/>
          </ac:cxnSpMkLst>
        </pc:cxnChg>
        <pc:cxnChg chg="mod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87" creationId="{9B959068-493F-D57C-3343-9CAEE7E3DC6F}"/>
          </ac:cxnSpMkLst>
        </pc:cxnChg>
        <pc:cxnChg chg="mod ord">
          <ac:chgData name="Gilbert, Neil" userId="37be9f5c-8f28-415b-96d6-624acf93bb3f" providerId="ADAL" clId="{BFDB9BAC-7AC1-4B77-8B85-CA2E7A00C51F}" dt="2024-11-20T20:53:14.346" v="931" actId="1037"/>
          <ac:cxnSpMkLst>
            <pc:docMk/>
            <pc:sldMk cId="2285614971" sldId="256"/>
            <ac:cxnSpMk id="188" creationId="{E1FE11D0-39CA-DE6A-AFDA-FEFE5506D797}"/>
          </ac:cxnSpMkLst>
        </pc:cxnChg>
        <pc:cxnChg chg="mod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89" creationId="{8F6BD69C-AC1D-5320-7DFE-F9FE30253B0C}"/>
          </ac:cxnSpMkLst>
        </pc:cxnChg>
        <pc:cxnChg chg="mod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90" creationId="{8689201C-C159-74AA-F738-7538A64F9038}"/>
          </ac:cxnSpMkLst>
        </pc:cxnChg>
        <pc:cxnChg chg="mod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91" creationId="{83F12579-99B9-2056-A946-F99CDA55613B}"/>
          </ac:cxnSpMkLst>
        </pc:cxnChg>
        <pc:cxnChg chg="mod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92" creationId="{9C709318-886B-4317-0EBB-0599F5980B18}"/>
          </ac:cxnSpMkLst>
        </pc:cxnChg>
        <pc:cxnChg chg="mod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93" creationId="{CDBCE974-006D-C86E-5185-3CB52BB96A35}"/>
          </ac:cxnSpMkLst>
        </pc:cxnChg>
        <pc:cxnChg chg="mod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94" creationId="{756B5BD6-59D9-0E74-B13B-89F6CAD670FC}"/>
          </ac:cxnSpMkLst>
        </pc:cxnChg>
        <pc:cxnChg chg="mod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95" creationId="{C13F27C8-41EF-5E99-CF70-49C62025876D}"/>
          </ac:cxnSpMkLst>
        </pc:cxnChg>
        <pc:cxnChg chg="mod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96" creationId="{2064A4CC-5BD3-66BC-7E3C-E299C0B5FB12}"/>
          </ac:cxnSpMkLst>
        </pc:cxnChg>
      </pc:sldChg>
      <pc:sldChg chg="addSp modSp new del">
        <pc:chgData name="Gilbert, Neil" userId="37be9f5c-8f28-415b-96d6-624acf93bb3f" providerId="ADAL" clId="{BFDB9BAC-7AC1-4B77-8B85-CA2E7A00C51F}" dt="2024-11-06T18:03:19.975" v="446" actId="680"/>
        <pc:sldMkLst>
          <pc:docMk/>
          <pc:sldMk cId="1508675758" sldId="257"/>
        </pc:sldMkLst>
        <pc:spChg chg="mod">
          <ac:chgData name="Gilbert, Neil" userId="37be9f5c-8f28-415b-96d6-624acf93bb3f" providerId="ADAL" clId="{BFDB9BAC-7AC1-4B77-8B85-CA2E7A00C51F}" dt="2024-11-06T18:03:13.622" v="442"/>
          <ac:spMkLst>
            <pc:docMk/>
            <pc:sldMk cId="1508675758" sldId="257"/>
            <ac:spMk id="6" creationId="{15EFD470-EEC9-1F39-3F75-9B4BA64DAD4A}"/>
          </ac:spMkLst>
        </pc:spChg>
        <pc:spChg chg="mod">
          <ac:chgData name="Gilbert, Neil" userId="37be9f5c-8f28-415b-96d6-624acf93bb3f" providerId="ADAL" clId="{BFDB9BAC-7AC1-4B77-8B85-CA2E7A00C51F}" dt="2024-11-06T18:03:13.622" v="442"/>
          <ac:spMkLst>
            <pc:docMk/>
            <pc:sldMk cId="1508675758" sldId="257"/>
            <ac:spMk id="7" creationId="{3135EBBD-967A-6816-9301-10561A982C24}"/>
          </ac:spMkLst>
        </pc:spChg>
        <pc:spChg chg="mod">
          <ac:chgData name="Gilbert, Neil" userId="37be9f5c-8f28-415b-96d6-624acf93bb3f" providerId="ADAL" clId="{BFDB9BAC-7AC1-4B77-8B85-CA2E7A00C51F}" dt="2024-11-06T18:03:13.622" v="442"/>
          <ac:spMkLst>
            <pc:docMk/>
            <pc:sldMk cId="1508675758" sldId="257"/>
            <ac:spMk id="8" creationId="{50CC7C52-416E-2A29-A715-F39106E85CAD}"/>
          </ac:spMkLst>
        </pc:spChg>
        <pc:grpChg chg="add mod">
          <ac:chgData name="Gilbert, Neil" userId="37be9f5c-8f28-415b-96d6-624acf93bb3f" providerId="ADAL" clId="{BFDB9BAC-7AC1-4B77-8B85-CA2E7A00C51F}" dt="2024-11-06T18:03:13.622" v="442"/>
          <ac:grpSpMkLst>
            <pc:docMk/>
            <pc:sldMk cId="1508675758" sldId="257"/>
            <ac:grpSpMk id="2" creationId="{B8E645D2-9C45-A269-E0F8-E16FF9C9D15C}"/>
          </ac:grpSpMkLst>
        </pc:grpChg>
        <pc:grpChg chg="mod">
          <ac:chgData name="Gilbert, Neil" userId="37be9f5c-8f28-415b-96d6-624acf93bb3f" providerId="ADAL" clId="{BFDB9BAC-7AC1-4B77-8B85-CA2E7A00C51F}" dt="2024-11-06T18:03:13.622" v="442"/>
          <ac:grpSpMkLst>
            <pc:docMk/>
            <pc:sldMk cId="1508675758" sldId="257"/>
            <ac:grpSpMk id="4" creationId="{1FFB56A7-47E8-27A1-B28C-402155249767}"/>
          </ac:grpSpMkLst>
        </pc:grpChg>
        <pc:grpChg chg="mod">
          <ac:chgData name="Gilbert, Neil" userId="37be9f5c-8f28-415b-96d6-624acf93bb3f" providerId="ADAL" clId="{BFDB9BAC-7AC1-4B77-8B85-CA2E7A00C51F}" dt="2024-11-06T18:03:13.622" v="442"/>
          <ac:grpSpMkLst>
            <pc:docMk/>
            <pc:sldMk cId="1508675758" sldId="257"/>
            <ac:grpSpMk id="5" creationId="{D91D53FC-7810-AFA0-120D-065945F9ADDF}"/>
          </ac:grpSpMkLst>
        </pc:grpChg>
        <pc:cxnChg chg="mod">
          <ac:chgData name="Gilbert, Neil" userId="37be9f5c-8f28-415b-96d6-624acf93bb3f" providerId="ADAL" clId="{BFDB9BAC-7AC1-4B77-8B85-CA2E7A00C51F}" dt="2024-11-06T18:03:13.622" v="442"/>
          <ac:cxnSpMkLst>
            <pc:docMk/>
            <pc:sldMk cId="1508675758" sldId="257"/>
            <ac:cxnSpMk id="3" creationId="{1663DD72-1530-32FA-E727-3D2D246FFCC9}"/>
          </ac:cxnSpMkLst>
        </pc:cxnChg>
        <pc:cxnChg chg="mod">
          <ac:chgData name="Gilbert, Neil" userId="37be9f5c-8f28-415b-96d6-624acf93bb3f" providerId="ADAL" clId="{BFDB9BAC-7AC1-4B77-8B85-CA2E7A00C51F}" dt="2024-11-06T18:03:13.622" v="442"/>
          <ac:cxnSpMkLst>
            <pc:docMk/>
            <pc:sldMk cId="1508675758" sldId="257"/>
            <ac:cxnSpMk id="9" creationId="{0F764BE5-D966-8548-E93B-1A9081925116}"/>
          </ac:cxnSpMkLst>
        </pc:cxnChg>
        <pc:cxnChg chg="mod">
          <ac:chgData name="Gilbert, Neil" userId="37be9f5c-8f28-415b-96d6-624acf93bb3f" providerId="ADAL" clId="{BFDB9BAC-7AC1-4B77-8B85-CA2E7A00C51F}" dt="2024-11-06T18:03:13.622" v="442"/>
          <ac:cxnSpMkLst>
            <pc:docMk/>
            <pc:sldMk cId="1508675758" sldId="257"/>
            <ac:cxnSpMk id="10" creationId="{2BB057B4-496C-51E1-6208-613EE58EED07}"/>
          </ac:cxnSpMkLst>
        </pc:cxnChg>
        <pc:cxnChg chg="mod">
          <ac:chgData name="Gilbert, Neil" userId="37be9f5c-8f28-415b-96d6-624acf93bb3f" providerId="ADAL" clId="{BFDB9BAC-7AC1-4B77-8B85-CA2E7A00C51F}" dt="2024-11-06T18:03:13.622" v="442"/>
          <ac:cxnSpMkLst>
            <pc:docMk/>
            <pc:sldMk cId="1508675758" sldId="257"/>
            <ac:cxnSpMk id="11" creationId="{C7CD3109-857B-7FF3-51A8-F2442F3DB129}"/>
          </ac:cxnSpMkLst>
        </pc:cxnChg>
        <pc:cxnChg chg="mod">
          <ac:chgData name="Gilbert, Neil" userId="37be9f5c-8f28-415b-96d6-624acf93bb3f" providerId="ADAL" clId="{BFDB9BAC-7AC1-4B77-8B85-CA2E7A00C51F}" dt="2024-11-06T18:03:13.622" v="442"/>
          <ac:cxnSpMkLst>
            <pc:docMk/>
            <pc:sldMk cId="1508675758" sldId="257"/>
            <ac:cxnSpMk id="12" creationId="{9F03B8E4-4EAE-A8E1-A828-AAE6FF1825B5}"/>
          </ac:cxnSpMkLst>
        </pc:cxnChg>
        <pc:cxnChg chg="mod">
          <ac:chgData name="Gilbert, Neil" userId="37be9f5c-8f28-415b-96d6-624acf93bb3f" providerId="ADAL" clId="{BFDB9BAC-7AC1-4B77-8B85-CA2E7A00C51F}" dt="2024-11-06T18:03:13.622" v="442"/>
          <ac:cxnSpMkLst>
            <pc:docMk/>
            <pc:sldMk cId="1508675758" sldId="257"/>
            <ac:cxnSpMk id="13" creationId="{07D35DBD-8889-A07F-7D42-B785068D3CCE}"/>
          </ac:cxnSpMkLst>
        </pc:cxnChg>
        <pc:cxnChg chg="mod">
          <ac:chgData name="Gilbert, Neil" userId="37be9f5c-8f28-415b-96d6-624acf93bb3f" providerId="ADAL" clId="{BFDB9BAC-7AC1-4B77-8B85-CA2E7A00C51F}" dt="2024-11-06T18:03:13.622" v="442"/>
          <ac:cxnSpMkLst>
            <pc:docMk/>
            <pc:sldMk cId="1508675758" sldId="257"/>
            <ac:cxnSpMk id="14" creationId="{69B7080B-5DBC-6239-B102-153C3ECEB5D5}"/>
          </ac:cxnSpMkLst>
        </pc:cxnChg>
      </pc:sldChg>
      <pc:sldChg chg="addSp modSp new del mod">
        <pc:chgData name="Gilbert, Neil" userId="37be9f5c-8f28-415b-96d6-624acf93bb3f" providerId="ADAL" clId="{BFDB9BAC-7AC1-4B77-8B85-CA2E7A00C51F}" dt="2024-11-06T18:26:00.437" v="720" actId="47"/>
        <pc:sldMkLst>
          <pc:docMk/>
          <pc:sldMk cId="3768758158" sldId="257"/>
        </pc:sldMkLst>
        <pc:spChg chg="mod">
          <ac:chgData name="Gilbert, Neil" userId="37be9f5c-8f28-415b-96d6-624acf93bb3f" providerId="ADAL" clId="{BFDB9BAC-7AC1-4B77-8B85-CA2E7A00C51F}" dt="2024-11-06T18:03:29.334" v="450"/>
          <ac:spMkLst>
            <pc:docMk/>
            <pc:sldMk cId="3768758158" sldId="257"/>
            <ac:spMk id="6" creationId="{15D30A85-1D9E-B079-B968-C97141606251}"/>
          </ac:spMkLst>
        </pc:spChg>
        <pc:spChg chg="mod">
          <ac:chgData name="Gilbert, Neil" userId="37be9f5c-8f28-415b-96d6-624acf93bb3f" providerId="ADAL" clId="{BFDB9BAC-7AC1-4B77-8B85-CA2E7A00C51F}" dt="2024-11-06T18:03:29.334" v="450"/>
          <ac:spMkLst>
            <pc:docMk/>
            <pc:sldMk cId="3768758158" sldId="257"/>
            <ac:spMk id="7" creationId="{B68C4F9D-C87A-C606-F631-5082A20204B2}"/>
          </ac:spMkLst>
        </pc:spChg>
        <pc:spChg chg="mod">
          <ac:chgData name="Gilbert, Neil" userId="37be9f5c-8f28-415b-96d6-624acf93bb3f" providerId="ADAL" clId="{BFDB9BAC-7AC1-4B77-8B85-CA2E7A00C51F}" dt="2024-11-06T18:03:29.334" v="450"/>
          <ac:spMkLst>
            <pc:docMk/>
            <pc:sldMk cId="3768758158" sldId="257"/>
            <ac:spMk id="8" creationId="{43B584BC-5BED-85CE-1B5A-82812A4BBAE1}"/>
          </ac:spMkLst>
        </pc:spChg>
        <pc:grpChg chg="add mod">
          <ac:chgData name="Gilbert, Neil" userId="37be9f5c-8f28-415b-96d6-624acf93bb3f" providerId="ADAL" clId="{BFDB9BAC-7AC1-4B77-8B85-CA2E7A00C51F}" dt="2024-11-06T18:03:29.334" v="450"/>
          <ac:grpSpMkLst>
            <pc:docMk/>
            <pc:sldMk cId="3768758158" sldId="257"/>
            <ac:grpSpMk id="2" creationId="{77F71BDB-AE3F-AD0C-2952-1775591D987D}"/>
          </ac:grpSpMkLst>
        </pc:grpChg>
        <pc:grpChg chg="mod">
          <ac:chgData name="Gilbert, Neil" userId="37be9f5c-8f28-415b-96d6-624acf93bb3f" providerId="ADAL" clId="{BFDB9BAC-7AC1-4B77-8B85-CA2E7A00C51F}" dt="2024-11-06T18:03:29.334" v="450"/>
          <ac:grpSpMkLst>
            <pc:docMk/>
            <pc:sldMk cId="3768758158" sldId="257"/>
            <ac:grpSpMk id="4" creationId="{3B053A2D-5A57-FFEF-B02A-53794BFC0C57}"/>
          </ac:grpSpMkLst>
        </pc:grpChg>
        <pc:grpChg chg="mod">
          <ac:chgData name="Gilbert, Neil" userId="37be9f5c-8f28-415b-96d6-624acf93bb3f" providerId="ADAL" clId="{BFDB9BAC-7AC1-4B77-8B85-CA2E7A00C51F}" dt="2024-11-06T18:03:29.334" v="450"/>
          <ac:grpSpMkLst>
            <pc:docMk/>
            <pc:sldMk cId="3768758158" sldId="257"/>
            <ac:grpSpMk id="5" creationId="{7CB3D72E-10A9-8C9B-9676-AFAD91D54501}"/>
          </ac:grpSpMkLst>
        </pc:grpChg>
        <pc:cxnChg chg="mod">
          <ac:chgData name="Gilbert, Neil" userId="37be9f5c-8f28-415b-96d6-624acf93bb3f" providerId="ADAL" clId="{BFDB9BAC-7AC1-4B77-8B85-CA2E7A00C51F}" dt="2024-11-06T18:03:29.334" v="450"/>
          <ac:cxnSpMkLst>
            <pc:docMk/>
            <pc:sldMk cId="3768758158" sldId="257"/>
            <ac:cxnSpMk id="3" creationId="{68DBD685-3904-FD1F-1B60-67381EB3BEC2}"/>
          </ac:cxnSpMkLst>
        </pc:cxnChg>
        <pc:cxnChg chg="mod">
          <ac:chgData name="Gilbert, Neil" userId="37be9f5c-8f28-415b-96d6-624acf93bb3f" providerId="ADAL" clId="{BFDB9BAC-7AC1-4B77-8B85-CA2E7A00C51F}" dt="2024-11-06T18:03:48.806" v="459" actId="1036"/>
          <ac:cxnSpMkLst>
            <pc:docMk/>
            <pc:sldMk cId="3768758158" sldId="257"/>
            <ac:cxnSpMk id="9" creationId="{376E4E59-B2CF-5237-32A6-F9A30ED432AB}"/>
          </ac:cxnSpMkLst>
        </pc:cxnChg>
        <pc:cxnChg chg="mod">
          <ac:chgData name="Gilbert, Neil" userId="37be9f5c-8f28-415b-96d6-624acf93bb3f" providerId="ADAL" clId="{BFDB9BAC-7AC1-4B77-8B85-CA2E7A00C51F}" dt="2024-11-06T18:03:29.334" v="450"/>
          <ac:cxnSpMkLst>
            <pc:docMk/>
            <pc:sldMk cId="3768758158" sldId="257"/>
            <ac:cxnSpMk id="10" creationId="{1F2FE140-6A93-3028-661E-10FA5236C287}"/>
          </ac:cxnSpMkLst>
        </pc:cxnChg>
        <pc:cxnChg chg="mod">
          <ac:chgData name="Gilbert, Neil" userId="37be9f5c-8f28-415b-96d6-624acf93bb3f" providerId="ADAL" clId="{BFDB9BAC-7AC1-4B77-8B85-CA2E7A00C51F}" dt="2024-11-06T18:03:29.334" v="450"/>
          <ac:cxnSpMkLst>
            <pc:docMk/>
            <pc:sldMk cId="3768758158" sldId="257"/>
            <ac:cxnSpMk id="11" creationId="{DCA0E5D1-DD5F-17EB-0923-C1660F09CDCC}"/>
          </ac:cxnSpMkLst>
        </pc:cxnChg>
        <pc:cxnChg chg="mod">
          <ac:chgData name="Gilbert, Neil" userId="37be9f5c-8f28-415b-96d6-624acf93bb3f" providerId="ADAL" clId="{BFDB9BAC-7AC1-4B77-8B85-CA2E7A00C51F}" dt="2024-11-06T18:03:29.334" v="450"/>
          <ac:cxnSpMkLst>
            <pc:docMk/>
            <pc:sldMk cId="3768758158" sldId="257"/>
            <ac:cxnSpMk id="12" creationId="{5DBC3446-3E03-8863-EE31-9113666B8F3C}"/>
          </ac:cxnSpMkLst>
        </pc:cxnChg>
        <pc:cxnChg chg="mod">
          <ac:chgData name="Gilbert, Neil" userId="37be9f5c-8f28-415b-96d6-624acf93bb3f" providerId="ADAL" clId="{BFDB9BAC-7AC1-4B77-8B85-CA2E7A00C51F}" dt="2024-11-06T18:03:29.334" v="450"/>
          <ac:cxnSpMkLst>
            <pc:docMk/>
            <pc:sldMk cId="3768758158" sldId="257"/>
            <ac:cxnSpMk id="13" creationId="{1F2DAED6-7B65-7C51-DBA4-2BFF0EDED17F}"/>
          </ac:cxnSpMkLst>
        </pc:cxnChg>
        <pc:cxnChg chg="mod">
          <ac:chgData name="Gilbert, Neil" userId="37be9f5c-8f28-415b-96d6-624acf93bb3f" providerId="ADAL" clId="{BFDB9BAC-7AC1-4B77-8B85-CA2E7A00C51F}" dt="2024-11-06T18:03:29.334" v="450"/>
          <ac:cxnSpMkLst>
            <pc:docMk/>
            <pc:sldMk cId="3768758158" sldId="257"/>
            <ac:cxnSpMk id="14" creationId="{F37C2B54-08D6-C708-AAC2-F8A441E9242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261" y="588201"/>
            <a:ext cx="4173617" cy="1251279"/>
          </a:xfrm>
        </p:spPr>
        <p:txBody>
          <a:bodyPr anchor="b"/>
          <a:lstStyle>
            <a:lvl1pPr algn="ctr">
              <a:defRPr sz="31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767" y="1887735"/>
            <a:ext cx="3682604" cy="867742"/>
          </a:xfrm>
        </p:spPr>
        <p:txBody>
          <a:bodyPr/>
          <a:lstStyle>
            <a:lvl1pPr marL="0" indent="0" algn="ctr">
              <a:buNone/>
              <a:defRPr sz="1258"/>
            </a:lvl1pPr>
            <a:lvl2pPr marL="239619" indent="0" algn="ctr">
              <a:buNone/>
              <a:defRPr sz="1048"/>
            </a:lvl2pPr>
            <a:lvl3pPr marL="479237" indent="0" algn="ctr">
              <a:buNone/>
              <a:defRPr sz="943"/>
            </a:lvl3pPr>
            <a:lvl4pPr marL="718856" indent="0" algn="ctr">
              <a:buNone/>
              <a:defRPr sz="839"/>
            </a:lvl4pPr>
            <a:lvl5pPr marL="958474" indent="0" algn="ctr">
              <a:buNone/>
              <a:defRPr sz="839"/>
            </a:lvl5pPr>
            <a:lvl6pPr marL="1198093" indent="0" algn="ctr">
              <a:buNone/>
              <a:defRPr sz="839"/>
            </a:lvl6pPr>
            <a:lvl7pPr marL="1437711" indent="0" algn="ctr">
              <a:buNone/>
              <a:defRPr sz="839"/>
            </a:lvl7pPr>
            <a:lvl8pPr marL="1677330" indent="0" algn="ctr">
              <a:buNone/>
              <a:defRPr sz="839"/>
            </a:lvl8pPr>
            <a:lvl9pPr marL="1916948" indent="0" algn="ctr">
              <a:buNone/>
              <a:defRPr sz="8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1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9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13818" y="191352"/>
            <a:ext cx="1058749" cy="30458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7572" y="191352"/>
            <a:ext cx="3114869" cy="30458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1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0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015" y="896030"/>
            <a:ext cx="4234994" cy="1495046"/>
          </a:xfrm>
        </p:spPr>
        <p:txBody>
          <a:bodyPr anchor="b"/>
          <a:lstStyle>
            <a:lvl1pPr>
              <a:defRPr sz="31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015" y="2405219"/>
            <a:ext cx="4234994" cy="786209"/>
          </a:xfrm>
        </p:spPr>
        <p:txBody>
          <a:bodyPr/>
          <a:lstStyle>
            <a:lvl1pPr marL="0" indent="0">
              <a:buNone/>
              <a:defRPr sz="1258">
                <a:solidFill>
                  <a:schemeClr val="tx1">
                    <a:tint val="82000"/>
                  </a:schemeClr>
                </a:solidFill>
              </a:defRPr>
            </a:lvl1pPr>
            <a:lvl2pPr marL="239619" indent="0">
              <a:buNone/>
              <a:defRPr sz="1048">
                <a:solidFill>
                  <a:schemeClr val="tx1">
                    <a:tint val="82000"/>
                  </a:schemeClr>
                </a:solidFill>
              </a:defRPr>
            </a:lvl2pPr>
            <a:lvl3pPr marL="479237" indent="0">
              <a:buNone/>
              <a:defRPr sz="943">
                <a:solidFill>
                  <a:schemeClr val="tx1">
                    <a:tint val="82000"/>
                  </a:schemeClr>
                </a:solidFill>
              </a:defRPr>
            </a:lvl3pPr>
            <a:lvl4pPr marL="718856" indent="0">
              <a:buNone/>
              <a:defRPr sz="839">
                <a:solidFill>
                  <a:schemeClr val="tx1">
                    <a:tint val="82000"/>
                  </a:schemeClr>
                </a:solidFill>
              </a:defRPr>
            </a:lvl4pPr>
            <a:lvl5pPr marL="958474" indent="0">
              <a:buNone/>
              <a:defRPr sz="839">
                <a:solidFill>
                  <a:schemeClr val="tx1">
                    <a:tint val="82000"/>
                  </a:schemeClr>
                </a:solidFill>
              </a:defRPr>
            </a:lvl5pPr>
            <a:lvl6pPr marL="1198093" indent="0">
              <a:buNone/>
              <a:defRPr sz="839">
                <a:solidFill>
                  <a:schemeClr val="tx1">
                    <a:tint val="82000"/>
                  </a:schemeClr>
                </a:solidFill>
              </a:defRPr>
            </a:lvl6pPr>
            <a:lvl7pPr marL="1437711" indent="0">
              <a:buNone/>
              <a:defRPr sz="839">
                <a:solidFill>
                  <a:schemeClr val="tx1">
                    <a:tint val="82000"/>
                  </a:schemeClr>
                </a:solidFill>
              </a:defRPr>
            </a:lvl7pPr>
            <a:lvl8pPr marL="1677330" indent="0">
              <a:buNone/>
              <a:defRPr sz="839">
                <a:solidFill>
                  <a:schemeClr val="tx1">
                    <a:tint val="82000"/>
                  </a:schemeClr>
                </a:solidFill>
              </a:defRPr>
            </a:lvl8pPr>
            <a:lvl9pPr marL="1916948" indent="0">
              <a:buNone/>
              <a:defRPr sz="83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7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72" y="956763"/>
            <a:ext cx="2086809" cy="2280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5757" y="956763"/>
            <a:ext cx="2086809" cy="2280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3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12" y="191353"/>
            <a:ext cx="4234994" cy="6946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212" y="881054"/>
            <a:ext cx="2077218" cy="431791"/>
          </a:xfrm>
        </p:spPr>
        <p:txBody>
          <a:bodyPr anchor="b"/>
          <a:lstStyle>
            <a:lvl1pPr marL="0" indent="0">
              <a:buNone/>
              <a:defRPr sz="1258" b="1"/>
            </a:lvl1pPr>
            <a:lvl2pPr marL="239619" indent="0">
              <a:buNone/>
              <a:defRPr sz="1048" b="1"/>
            </a:lvl2pPr>
            <a:lvl3pPr marL="479237" indent="0">
              <a:buNone/>
              <a:defRPr sz="943" b="1"/>
            </a:lvl3pPr>
            <a:lvl4pPr marL="718856" indent="0">
              <a:buNone/>
              <a:defRPr sz="839" b="1"/>
            </a:lvl4pPr>
            <a:lvl5pPr marL="958474" indent="0">
              <a:buNone/>
              <a:defRPr sz="839" b="1"/>
            </a:lvl5pPr>
            <a:lvl6pPr marL="1198093" indent="0">
              <a:buNone/>
              <a:defRPr sz="839" b="1"/>
            </a:lvl6pPr>
            <a:lvl7pPr marL="1437711" indent="0">
              <a:buNone/>
              <a:defRPr sz="839" b="1"/>
            </a:lvl7pPr>
            <a:lvl8pPr marL="1677330" indent="0">
              <a:buNone/>
              <a:defRPr sz="839" b="1"/>
            </a:lvl8pPr>
            <a:lvl9pPr marL="1916948" indent="0">
              <a:buNone/>
              <a:defRPr sz="8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212" y="1312845"/>
            <a:ext cx="2077218" cy="1930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85758" y="881054"/>
            <a:ext cx="2087448" cy="431791"/>
          </a:xfrm>
        </p:spPr>
        <p:txBody>
          <a:bodyPr anchor="b"/>
          <a:lstStyle>
            <a:lvl1pPr marL="0" indent="0">
              <a:buNone/>
              <a:defRPr sz="1258" b="1"/>
            </a:lvl1pPr>
            <a:lvl2pPr marL="239619" indent="0">
              <a:buNone/>
              <a:defRPr sz="1048" b="1"/>
            </a:lvl2pPr>
            <a:lvl3pPr marL="479237" indent="0">
              <a:buNone/>
              <a:defRPr sz="943" b="1"/>
            </a:lvl3pPr>
            <a:lvl4pPr marL="718856" indent="0">
              <a:buNone/>
              <a:defRPr sz="839" b="1"/>
            </a:lvl4pPr>
            <a:lvl5pPr marL="958474" indent="0">
              <a:buNone/>
              <a:defRPr sz="839" b="1"/>
            </a:lvl5pPr>
            <a:lvl6pPr marL="1198093" indent="0">
              <a:buNone/>
              <a:defRPr sz="839" b="1"/>
            </a:lvl6pPr>
            <a:lvl7pPr marL="1437711" indent="0">
              <a:buNone/>
              <a:defRPr sz="839" b="1"/>
            </a:lvl7pPr>
            <a:lvl8pPr marL="1677330" indent="0">
              <a:buNone/>
              <a:defRPr sz="839" b="1"/>
            </a:lvl8pPr>
            <a:lvl9pPr marL="1916948" indent="0">
              <a:buNone/>
              <a:defRPr sz="8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85758" y="1312845"/>
            <a:ext cx="2087448" cy="1930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0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5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12" y="239607"/>
            <a:ext cx="1583647" cy="838623"/>
          </a:xfrm>
        </p:spPr>
        <p:txBody>
          <a:bodyPr anchor="b"/>
          <a:lstStyle>
            <a:lvl1pPr>
              <a:defRPr sz="16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448" y="517484"/>
            <a:ext cx="2485757" cy="2554141"/>
          </a:xfrm>
        </p:spPr>
        <p:txBody>
          <a:bodyPr/>
          <a:lstStyle>
            <a:lvl1pPr>
              <a:defRPr sz="1677"/>
            </a:lvl1pPr>
            <a:lvl2pPr>
              <a:defRPr sz="1467"/>
            </a:lvl2pPr>
            <a:lvl3pPr>
              <a:defRPr sz="1258"/>
            </a:lvl3pPr>
            <a:lvl4pPr>
              <a:defRPr sz="1048"/>
            </a:lvl4pPr>
            <a:lvl5pPr>
              <a:defRPr sz="1048"/>
            </a:lvl5pPr>
            <a:lvl6pPr>
              <a:defRPr sz="1048"/>
            </a:lvl6pPr>
            <a:lvl7pPr>
              <a:defRPr sz="1048"/>
            </a:lvl7pPr>
            <a:lvl8pPr>
              <a:defRPr sz="1048"/>
            </a:lvl8pPr>
            <a:lvl9pPr>
              <a:defRPr sz="10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212" y="1078230"/>
            <a:ext cx="1583647" cy="1997554"/>
          </a:xfrm>
        </p:spPr>
        <p:txBody>
          <a:bodyPr/>
          <a:lstStyle>
            <a:lvl1pPr marL="0" indent="0">
              <a:buNone/>
              <a:defRPr sz="839"/>
            </a:lvl1pPr>
            <a:lvl2pPr marL="239619" indent="0">
              <a:buNone/>
              <a:defRPr sz="734"/>
            </a:lvl2pPr>
            <a:lvl3pPr marL="479237" indent="0">
              <a:buNone/>
              <a:defRPr sz="629"/>
            </a:lvl3pPr>
            <a:lvl4pPr marL="718856" indent="0">
              <a:buNone/>
              <a:defRPr sz="524"/>
            </a:lvl4pPr>
            <a:lvl5pPr marL="958474" indent="0">
              <a:buNone/>
              <a:defRPr sz="524"/>
            </a:lvl5pPr>
            <a:lvl6pPr marL="1198093" indent="0">
              <a:buNone/>
              <a:defRPr sz="524"/>
            </a:lvl6pPr>
            <a:lvl7pPr marL="1437711" indent="0">
              <a:buNone/>
              <a:defRPr sz="524"/>
            </a:lvl7pPr>
            <a:lvl8pPr marL="1677330" indent="0">
              <a:buNone/>
              <a:defRPr sz="524"/>
            </a:lvl8pPr>
            <a:lvl9pPr marL="1916948" indent="0">
              <a:buNone/>
              <a:defRPr sz="5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1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12" y="239607"/>
            <a:ext cx="1583647" cy="838623"/>
          </a:xfrm>
        </p:spPr>
        <p:txBody>
          <a:bodyPr anchor="b"/>
          <a:lstStyle>
            <a:lvl1pPr>
              <a:defRPr sz="16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87448" y="517484"/>
            <a:ext cx="2485757" cy="2554141"/>
          </a:xfrm>
        </p:spPr>
        <p:txBody>
          <a:bodyPr anchor="t"/>
          <a:lstStyle>
            <a:lvl1pPr marL="0" indent="0">
              <a:buNone/>
              <a:defRPr sz="1677"/>
            </a:lvl1pPr>
            <a:lvl2pPr marL="239619" indent="0">
              <a:buNone/>
              <a:defRPr sz="1467"/>
            </a:lvl2pPr>
            <a:lvl3pPr marL="479237" indent="0">
              <a:buNone/>
              <a:defRPr sz="1258"/>
            </a:lvl3pPr>
            <a:lvl4pPr marL="718856" indent="0">
              <a:buNone/>
              <a:defRPr sz="1048"/>
            </a:lvl4pPr>
            <a:lvl5pPr marL="958474" indent="0">
              <a:buNone/>
              <a:defRPr sz="1048"/>
            </a:lvl5pPr>
            <a:lvl6pPr marL="1198093" indent="0">
              <a:buNone/>
              <a:defRPr sz="1048"/>
            </a:lvl6pPr>
            <a:lvl7pPr marL="1437711" indent="0">
              <a:buNone/>
              <a:defRPr sz="1048"/>
            </a:lvl7pPr>
            <a:lvl8pPr marL="1677330" indent="0">
              <a:buNone/>
              <a:defRPr sz="1048"/>
            </a:lvl8pPr>
            <a:lvl9pPr marL="1916948" indent="0">
              <a:buNone/>
              <a:defRPr sz="104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212" y="1078230"/>
            <a:ext cx="1583647" cy="1997554"/>
          </a:xfrm>
        </p:spPr>
        <p:txBody>
          <a:bodyPr/>
          <a:lstStyle>
            <a:lvl1pPr marL="0" indent="0">
              <a:buNone/>
              <a:defRPr sz="839"/>
            </a:lvl1pPr>
            <a:lvl2pPr marL="239619" indent="0">
              <a:buNone/>
              <a:defRPr sz="734"/>
            </a:lvl2pPr>
            <a:lvl3pPr marL="479237" indent="0">
              <a:buNone/>
              <a:defRPr sz="629"/>
            </a:lvl3pPr>
            <a:lvl4pPr marL="718856" indent="0">
              <a:buNone/>
              <a:defRPr sz="524"/>
            </a:lvl4pPr>
            <a:lvl5pPr marL="958474" indent="0">
              <a:buNone/>
              <a:defRPr sz="524"/>
            </a:lvl5pPr>
            <a:lvl6pPr marL="1198093" indent="0">
              <a:buNone/>
              <a:defRPr sz="524"/>
            </a:lvl6pPr>
            <a:lvl7pPr marL="1437711" indent="0">
              <a:buNone/>
              <a:defRPr sz="524"/>
            </a:lvl7pPr>
            <a:lvl8pPr marL="1677330" indent="0">
              <a:buNone/>
              <a:defRPr sz="524"/>
            </a:lvl8pPr>
            <a:lvl9pPr marL="1916948" indent="0">
              <a:buNone/>
              <a:defRPr sz="5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8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572" y="191353"/>
            <a:ext cx="4234994" cy="694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572" y="956763"/>
            <a:ext cx="4234994" cy="2280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7572" y="3331199"/>
            <a:ext cx="1104781" cy="191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BF4EB7-BB73-4F04-B77C-5ADB8CA8E26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6483" y="3331199"/>
            <a:ext cx="1657172" cy="191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67785" y="3331199"/>
            <a:ext cx="1104781" cy="191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8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79237" rtl="0" eaLnBrk="1" latinLnBrk="0" hangingPunct="1">
        <a:lnSpc>
          <a:spcPct val="90000"/>
        </a:lnSpc>
        <a:spcBef>
          <a:spcPct val="0"/>
        </a:spcBef>
        <a:buNone/>
        <a:defRPr sz="23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809" indent="-119809" algn="l" defTabSz="479237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1pPr>
      <a:lvl2pPr marL="359428" indent="-119809" algn="l" defTabSz="47923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2pPr>
      <a:lvl3pPr marL="599046" indent="-119809" algn="l" defTabSz="47923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1048" kern="1200">
          <a:solidFill>
            <a:schemeClr val="tx1"/>
          </a:solidFill>
          <a:latin typeface="+mn-lt"/>
          <a:ea typeface="+mn-ea"/>
          <a:cs typeface="+mn-cs"/>
        </a:defRPr>
      </a:lvl3pPr>
      <a:lvl4pPr marL="838665" indent="-119809" algn="l" defTabSz="47923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943" kern="1200">
          <a:solidFill>
            <a:schemeClr val="tx1"/>
          </a:solidFill>
          <a:latin typeface="+mn-lt"/>
          <a:ea typeface="+mn-ea"/>
          <a:cs typeface="+mn-cs"/>
        </a:defRPr>
      </a:lvl4pPr>
      <a:lvl5pPr marL="1078283" indent="-119809" algn="l" defTabSz="47923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943" kern="1200">
          <a:solidFill>
            <a:schemeClr val="tx1"/>
          </a:solidFill>
          <a:latin typeface="+mn-lt"/>
          <a:ea typeface="+mn-ea"/>
          <a:cs typeface="+mn-cs"/>
        </a:defRPr>
      </a:lvl5pPr>
      <a:lvl6pPr marL="1317902" indent="-119809" algn="l" defTabSz="47923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943" kern="1200">
          <a:solidFill>
            <a:schemeClr val="tx1"/>
          </a:solidFill>
          <a:latin typeface="+mn-lt"/>
          <a:ea typeface="+mn-ea"/>
          <a:cs typeface="+mn-cs"/>
        </a:defRPr>
      </a:lvl6pPr>
      <a:lvl7pPr marL="1557520" indent="-119809" algn="l" defTabSz="47923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943" kern="1200">
          <a:solidFill>
            <a:schemeClr val="tx1"/>
          </a:solidFill>
          <a:latin typeface="+mn-lt"/>
          <a:ea typeface="+mn-ea"/>
          <a:cs typeface="+mn-cs"/>
        </a:defRPr>
      </a:lvl7pPr>
      <a:lvl8pPr marL="1797139" indent="-119809" algn="l" defTabSz="47923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943" kern="1200">
          <a:solidFill>
            <a:schemeClr val="tx1"/>
          </a:solidFill>
          <a:latin typeface="+mn-lt"/>
          <a:ea typeface="+mn-ea"/>
          <a:cs typeface="+mn-cs"/>
        </a:defRPr>
      </a:lvl8pPr>
      <a:lvl9pPr marL="2036757" indent="-119809" algn="l" defTabSz="47923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9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1pPr>
      <a:lvl2pPr marL="239619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2pPr>
      <a:lvl3pPr marL="479237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3pPr>
      <a:lvl4pPr marL="718856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4pPr>
      <a:lvl5pPr marL="958474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5pPr>
      <a:lvl6pPr marL="1198093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6pPr>
      <a:lvl7pPr marL="1437711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7pPr>
      <a:lvl8pPr marL="1677330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8pPr>
      <a:lvl9pPr marL="1916948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0DE42C2-B945-689C-0D29-3C9643E03BE5}"/>
              </a:ext>
            </a:extLst>
          </p:cNvPr>
          <p:cNvCxnSpPr>
            <a:cxnSpLocks/>
          </p:cNvCxnSpPr>
          <p:nvPr/>
        </p:nvCxnSpPr>
        <p:spPr>
          <a:xfrm>
            <a:off x="1455062" y="182657"/>
            <a:ext cx="763" cy="9846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866FFF5-B59B-A8F0-361C-C0F06C9E22D3}"/>
              </a:ext>
            </a:extLst>
          </p:cNvPr>
          <p:cNvGrpSpPr>
            <a:grpSpLocks noChangeAspect="1"/>
          </p:cNvGrpSpPr>
          <p:nvPr/>
        </p:nvGrpSpPr>
        <p:grpSpPr>
          <a:xfrm>
            <a:off x="1364449" y="195834"/>
            <a:ext cx="90903" cy="84762"/>
            <a:chOff x="6187641" y="1261492"/>
            <a:chExt cx="366730" cy="341957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C13F27C8-41EF-5E99-CF70-49C62025876D}"/>
                </a:ext>
              </a:extLst>
            </p:cNvPr>
            <p:cNvCxnSpPr>
              <a:cxnSpLocks/>
            </p:cNvCxnSpPr>
            <p:nvPr/>
          </p:nvCxnSpPr>
          <p:spPr>
            <a:xfrm>
              <a:off x="6310313" y="1261492"/>
              <a:ext cx="244058" cy="33832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064A4CC-5BD3-66BC-7E3C-E299C0B5FB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7641" y="1420569"/>
              <a:ext cx="365760" cy="18288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24C37EC-CCCF-FFEE-4CEE-49DCD373A6E7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453374" y="198195"/>
            <a:ext cx="90662" cy="83863"/>
            <a:chOff x="6187641" y="1261492"/>
            <a:chExt cx="366730" cy="341957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DBCE974-006D-C86E-5185-3CB52BB96A35}"/>
                </a:ext>
              </a:extLst>
            </p:cNvPr>
            <p:cNvCxnSpPr>
              <a:cxnSpLocks/>
            </p:cNvCxnSpPr>
            <p:nvPr/>
          </p:nvCxnSpPr>
          <p:spPr>
            <a:xfrm>
              <a:off x="6310313" y="1261492"/>
              <a:ext cx="244058" cy="33832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756B5BD6-59D9-0E74-B13B-89F6CAD670FC}"/>
                </a:ext>
              </a:extLst>
            </p:cNvPr>
            <p:cNvCxnSpPr>
              <a:cxnSpLocks/>
            </p:cNvCxnSpPr>
            <p:nvPr/>
          </p:nvCxnSpPr>
          <p:spPr>
            <a:xfrm>
              <a:off x="6187641" y="1420569"/>
              <a:ext cx="365760" cy="18288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Oval 145">
            <a:extLst>
              <a:ext uri="{FF2B5EF4-FFF2-40B4-BE49-F238E27FC236}">
                <a16:creationId xmlns:a16="http://schemas.microsoft.com/office/drawing/2014/main" id="{FB10D0CE-A40F-364A-FAB9-1CA8DE74656D}"/>
              </a:ext>
            </a:extLst>
          </p:cNvPr>
          <p:cNvSpPr/>
          <p:nvPr/>
        </p:nvSpPr>
        <p:spPr>
          <a:xfrm>
            <a:off x="1377676" y="226256"/>
            <a:ext cx="158659" cy="158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442C39E8-F06C-A9AE-594A-B6FDAF28A25A}"/>
              </a:ext>
            </a:extLst>
          </p:cNvPr>
          <p:cNvSpPr>
            <a:spLocks noChangeAspect="1"/>
          </p:cNvSpPr>
          <p:nvPr/>
        </p:nvSpPr>
        <p:spPr>
          <a:xfrm>
            <a:off x="1387920" y="233067"/>
            <a:ext cx="135994" cy="13599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4D2551E-188B-C0B7-EB79-92B8D01A2155}"/>
              </a:ext>
            </a:extLst>
          </p:cNvPr>
          <p:cNvCxnSpPr>
            <a:cxnSpLocks/>
          </p:cNvCxnSpPr>
          <p:nvPr/>
        </p:nvCxnSpPr>
        <p:spPr>
          <a:xfrm>
            <a:off x="3694072" y="179824"/>
            <a:ext cx="763" cy="9846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89C055D-1A02-B252-66AF-3F915A0C839A}"/>
              </a:ext>
            </a:extLst>
          </p:cNvPr>
          <p:cNvGrpSpPr>
            <a:grpSpLocks noChangeAspect="1"/>
          </p:cNvGrpSpPr>
          <p:nvPr/>
        </p:nvGrpSpPr>
        <p:grpSpPr>
          <a:xfrm>
            <a:off x="3603459" y="193001"/>
            <a:ext cx="90903" cy="84762"/>
            <a:chOff x="6187641" y="1261492"/>
            <a:chExt cx="366730" cy="341957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3F12579-99B9-2056-A946-F99CDA55613B}"/>
                </a:ext>
              </a:extLst>
            </p:cNvPr>
            <p:cNvCxnSpPr>
              <a:cxnSpLocks/>
            </p:cNvCxnSpPr>
            <p:nvPr/>
          </p:nvCxnSpPr>
          <p:spPr>
            <a:xfrm>
              <a:off x="6310313" y="1261492"/>
              <a:ext cx="244058" cy="33832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C709318-886B-4317-0EBB-0599F5980B18}"/>
                </a:ext>
              </a:extLst>
            </p:cNvPr>
            <p:cNvCxnSpPr>
              <a:cxnSpLocks/>
            </p:cNvCxnSpPr>
            <p:nvPr/>
          </p:nvCxnSpPr>
          <p:spPr>
            <a:xfrm>
              <a:off x="6187641" y="1420569"/>
              <a:ext cx="365760" cy="18288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1FB7F19-7D82-89AC-4AD8-EE3374D435A3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692384" y="195362"/>
            <a:ext cx="90662" cy="83863"/>
            <a:chOff x="6187641" y="1261492"/>
            <a:chExt cx="366730" cy="341957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F6BD69C-AC1D-5320-7DFE-F9FE30253B0C}"/>
                </a:ext>
              </a:extLst>
            </p:cNvPr>
            <p:cNvCxnSpPr>
              <a:cxnSpLocks/>
            </p:cNvCxnSpPr>
            <p:nvPr/>
          </p:nvCxnSpPr>
          <p:spPr>
            <a:xfrm>
              <a:off x="6310313" y="1261492"/>
              <a:ext cx="244058" cy="33832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689201C-C159-74AA-F738-7538A64F9038}"/>
                </a:ext>
              </a:extLst>
            </p:cNvPr>
            <p:cNvCxnSpPr>
              <a:cxnSpLocks/>
            </p:cNvCxnSpPr>
            <p:nvPr/>
          </p:nvCxnSpPr>
          <p:spPr>
            <a:xfrm>
              <a:off x="6187641" y="1420569"/>
              <a:ext cx="365760" cy="18288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Oval 150">
            <a:extLst>
              <a:ext uri="{FF2B5EF4-FFF2-40B4-BE49-F238E27FC236}">
                <a16:creationId xmlns:a16="http://schemas.microsoft.com/office/drawing/2014/main" id="{37340C50-EBCF-47B5-D113-F9237E3BAE9E}"/>
              </a:ext>
            </a:extLst>
          </p:cNvPr>
          <p:cNvSpPr/>
          <p:nvPr/>
        </p:nvSpPr>
        <p:spPr>
          <a:xfrm>
            <a:off x="3616686" y="223423"/>
            <a:ext cx="158659" cy="158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FDBEE1C-F456-EE0A-79D1-FB58B5B98AB9}"/>
              </a:ext>
            </a:extLst>
          </p:cNvPr>
          <p:cNvSpPr>
            <a:spLocks noChangeAspect="1"/>
          </p:cNvSpPr>
          <p:nvPr/>
        </p:nvSpPr>
        <p:spPr>
          <a:xfrm>
            <a:off x="3626930" y="230234"/>
            <a:ext cx="135994" cy="13599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933E569-1727-EB25-B730-A8538487E3D6}"/>
              </a:ext>
            </a:extLst>
          </p:cNvPr>
          <p:cNvSpPr/>
          <p:nvPr/>
        </p:nvSpPr>
        <p:spPr>
          <a:xfrm>
            <a:off x="3580744" y="278284"/>
            <a:ext cx="226656" cy="226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321748A-3B29-9708-220C-DF93B8764EDC}"/>
              </a:ext>
            </a:extLst>
          </p:cNvPr>
          <p:cNvSpPr/>
          <p:nvPr/>
        </p:nvSpPr>
        <p:spPr>
          <a:xfrm>
            <a:off x="3695044" y="282696"/>
            <a:ext cx="1135704" cy="1127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F2D55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76EE0B-ED62-B1FB-3E1C-90CF93D5A3AA}"/>
              </a:ext>
            </a:extLst>
          </p:cNvPr>
          <p:cNvSpPr/>
          <p:nvPr/>
        </p:nvSpPr>
        <p:spPr>
          <a:xfrm>
            <a:off x="3627219" y="722842"/>
            <a:ext cx="1271354" cy="286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rgbClr val="BB292C"/>
                </a:solidFill>
              </a:rPr>
              <a:t>cessation of vocalization extended 32 min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ABE7146-F454-83F0-95C2-0B2F3BBCE5FA}"/>
              </a:ext>
            </a:extLst>
          </p:cNvPr>
          <p:cNvCxnSpPr>
            <a:cxnSpLocks/>
          </p:cNvCxnSpPr>
          <p:nvPr/>
        </p:nvCxnSpPr>
        <p:spPr>
          <a:xfrm>
            <a:off x="3783506" y="1068506"/>
            <a:ext cx="182880" cy="0"/>
          </a:xfrm>
          <a:prstGeom prst="straightConnector1">
            <a:avLst/>
          </a:prstGeom>
          <a:ln>
            <a:solidFill>
              <a:srgbClr val="BB292C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F4BEDF8-FA5A-1B5A-2C4E-69C73CE5B547}"/>
              </a:ext>
            </a:extLst>
          </p:cNvPr>
          <p:cNvSpPr/>
          <p:nvPr/>
        </p:nvSpPr>
        <p:spPr>
          <a:xfrm>
            <a:off x="1562127" y="915808"/>
            <a:ext cx="1271354" cy="286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rgbClr val="5D6174"/>
                </a:solidFill>
              </a:rPr>
              <a:t>dark landscapes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DB05E49-117D-538A-0C75-667BFFB2682A}"/>
              </a:ext>
            </a:extLst>
          </p:cNvPr>
          <p:cNvSpPr/>
          <p:nvPr/>
        </p:nvSpPr>
        <p:spPr>
          <a:xfrm>
            <a:off x="2111915" y="1173281"/>
            <a:ext cx="1271354" cy="235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rgbClr val="F7C267"/>
                </a:solidFill>
              </a:rPr>
              <a:t>bright landscapes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1040277-1F46-26E9-C162-7A262F2FDB17}"/>
              </a:ext>
            </a:extLst>
          </p:cNvPr>
          <p:cNvSpPr/>
          <p:nvPr/>
        </p:nvSpPr>
        <p:spPr>
          <a:xfrm rot="16200000">
            <a:off x="-426489" y="663123"/>
            <a:ext cx="1335885" cy="366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Amount of vocalization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2A61796-95EF-283F-0D93-D61A0E5AA1FD}"/>
              </a:ext>
            </a:extLst>
          </p:cNvPr>
          <p:cNvCxnSpPr>
            <a:cxnSpLocks/>
          </p:cNvCxnSpPr>
          <p:nvPr/>
        </p:nvCxnSpPr>
        <p:spPr>
          <a:xfrm>
            <a:off x="3695559" y="292215"/>
            <a:ext cx="0" cy="9121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AADFC74-E94A-C78C-27E0-0D404FF69DAE}"/>
              </a:ext>
            </a:extLst>
          </p:cNvPr>
          <p:cNvCxnSpPr>
            <a:cxnSpLocks/>
          </p:cNvCxnSpPr>
          <p:nvPr/>
        </p:nvCxnSpPr>
        <p:spPr>
          <a:xfrm>
            <a:off x="3582688" y="277242"/>
            <a:ext cx="22665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BADAB18-E642-C78F-5345-1762A49A3A65}"/>
              </a:ext>
            </a:extLst>
          </p:cNvPr>
          <p:cNvSpPr/>
          <p:nvPr/>
        </p:nvSpPr>
        <p:spPr>
          <a:xfrm>
            <a:off x="1341734" y="281117"/>
            <a:ext cx="226656" cy="226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AA7BA02-0507-4778-EE94-5F61D2EB490A}"/>
              </a:ext>
            </a:extLst>
          </p:cNvPr>
          <p:cNvSpPr/>
          <p:nvPr/>
        </p:nvSpPr>
        <p:spPr>
          <a:xfrm>
            <a:off x="320219" y="276863"/>
            <a:ext cx="1135704" cy="11277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F2D55"/>
              </a:solidFill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5BC7A8F-F63A-BF49-FCC3-257B1F1E716C}"/>
              </a:ext>
            </a:extLst>
          </p:cNvPr>
          <p:cNvCxnSpPr>
            <a:cxnSpLocks/>
          </p:cNvCxnSpPr>
          <p:nvPr/>
        </p:nvCxnSpPr>
        <p:spPr>
          <a:xfrm flipV="1">
            <a:off x="1453374" y="293982"/>
            <a:ext cx="0" cy="938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9B09FEE0-B817-5238-BFAF-25952BA0B238}"/>
              </a:ext>
            </a:extLst>
          </p:cNvPr>
          <p:cNvSpPr/>
          <p:nvPr/>
        </p:nvSpPr>
        <p:spPr>
          <a:xfrm>
            <a:off x="848908" y="789217"/>
            <a:ext cx="2943040" cy="731080"/>
          </a:xfrm>
          <a:custGeom>
            <a:avLst/>
            <a:gdLst>
              <a:gd name="connsiteX0" fmla="*/ 0 w 2228850"/>
              <a:gd name="connsiteY0" fmla="*/ 590556 h 590556"/>
              <a:gd name="connsiteX1" fmla="*/ 390525 w 2228850"/>
              <a:gd name="connsiteY1" fmla="*/ 409581 h 590556"/>
              <a:gd name="connsiteX2" fmla="*/ 609600 w 2228850"/>
              <a:gd name="connsiteY2" fmla="*/ 6 h 590556"/>
              <a:gd name="connsiteX3" fmla="*/ 890587 w 2228850"/>
              <a:gd name="connsiteY3" fmla="*/ 419106 h 590556"/>
              <a:gd name="connsiteX4" fmla="*/ 1704975 w 2228850"/>
              <a:gd name="connsiteY4" fmla="*/ 471494 h 590556"/>
              <a:gd name="connsiteX5" fmla="*/ 2047875 w 2228850"/>
              <a:gd name="connsiteY5" fmla="*/ 252419 h 590556"/>
              <a:gd name="connsiteX6" fmla="*/ 2228850 w 2228850"/>
              <a:gd name="connsiteY6" fmla="*/ 500069 h 59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8850" h="590556">
                <a:moveTo>
                  <a:pt x="0" y="590556"/>
                </a:moveTo>
                <a:cubicBezTo>
                  <a:pt x="144462" y="549281"/>
                  <a:pt x="288925" y="508006"/>
                  <a:pt x="390525" y="409581"/>
                </a:cubicBezTo>
                <a:cubicBezTo>
                  <a:pt x="492125" y="311156"/>
                  <a:pt x="526256" y="-1582"/>
                  <a:pt x="609600" y="6"/>
                </a:cubicBezTo>
                <a:cubicBezTo>
                  <a:pt x="692944" y="1593"/>
                  <a:pt x="708025" y="340525"/>
                  <a:pt x="890587" y="419106"/>
                </a:cubicBezTo>
                <a:cubicBezTo>
                  <a:pt x="1073150" y="497687"/>
                  <a:pt x="1512094" y="499275"/>
                  <a:pt x="1704975" y="471494"/>
                </a:cubicBezTo>
                <a:cubicBezTo>
                  <a:pt x="1897856" y="443713"/>
                  <a:pt x="1960563" y="247657"/>
                  <a:pt x="2047875" y="252419"/>
                </a:cubicBezTo>
                <a:cubicBezTo>
                  <a:pt x="2135187" y="257181"/>
                  <a:pt x="2182018" y="378625"/>
                  <a:pt x="2228850" y="500069"/>
                </a:cubicBezTo>
              </a:path>
            </a:pathLst>
          </a:custGeom>
          <a:solidFill>
            <a:srgbClr val="5D617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2D55"/>
              </a:solidFill>
            </a:endParaRP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B6295314-0558-088E-B76E-26225A04402F}"/>
              </a:ext>
            </a:extLst>
          </p:cNvPr>
          <p:cNvSpPr>
            <a:spLocks noChangeAspect="1"/>
          </p:cNvSpPr>
          <p:nvPr/>
        </p:nvSpPr>
        <p:spPr>
          <a:xfrm>
            <a:off x="684425" y="790523"/>
            <a:ext cx="3203951" cy="729756"/>
          </a:xfrm>
          <a:custGeom>
            <a:avLst/>
            <a:gdLst>
              <a:gd name="connsiteX0" fmla="*/ 0 w 2228850"/>
              <a:gd name="connsiteY0" fmla="*/ 590556 h 590556"/>
              <a:gd name="connsiteX1" fmla="*/ 390525 w 2228850"/>
              <a:gd name="connsiteY1" fmla="*/ 409581 h 590556"/>
              <a:gd name="connsiteX2" fmla="*/ 609600 w 2228850"/>
              <a:gd name="connsiteY2" fmla="*/ 6 h 590556"/>
              <a:gd name="connsiteX3" fmla="*/ 890587 w 2228850"/>
              <a:gd name="connsiteY3" fmla="*/ 419106 h 590556"/>
              <a:gd name="connsiteX4" fmla="*/ 1704975 w 2228850"/>
              <a:gd name="connsiteY4" fmla="*/ 471494 h 590556"/>
              <a:gd name="connsiteX5" fmla="*/ 2047875 w 2228850"/>
              <a:gd name="connsiteY5" fmla="*/ 252419 h 590556"/>
              <a:gd name="connsiteX6" fmla="*/ 2228850 w 2228850"/>
              <a:gd name="connsiteY6" fmla="*/ 500069 h 59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8850" h="590556">
                <a:moveTo>
                  <a:pt x="0" y="590556"/>
                </a:moveTo>
                <a:cubicBezTo>
                  <a:pt x="144462" y="549281"/>
                  <a:pt x="288925" y="508006"/>
                  <a:pt x="390525" y="409581"/>
                </a:cubicBezTo>
                <a:cubicBezTo>
                  <a:pt x="492125" y="311156"/>
                  <a:pt x="526256" y="-1582"/>
                  <a:pt x="609600" y="6"/>
                </a:cubicBezTo>
                <a:cubicBezTo>
                  <a:pt x="692944" y="1593"/>
                  <a:pt x="708025" y="340525"/>
                  <a:pt x="890587" y="419106"/>
                </a:cubicBezTo>
                <a:cubicBezTo>
                  <a:pt x="1073150" y="497687"/>
                  <a:pt x="1512094" y="499275"/>
                  <a:pt x="1704975" y="471494"/>
                </a:cubicBezTo>
                <a:cubicBezTo>
                  <a:pt x="1897856" y="443713"/>
                  <a:pt x="1960563" y="247657"/>
                  <a:pt x="2047875" y="252419"/>
                </a:cubicBezTo>
                <a:cubicBezTo>
                  <a:pt x="2135187" y="257181"/>
                  <a:pt x="2182018" y="378625"/>
                  <a:pt x="2228850" y="500069"/>
                </a:cubicBezTo>
              </a:path>
            </a:pathLst>
          </a:custGeom>
          <a:solidFill>
            <a:srgbClr val="F7C26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2D55"/>
              </a:solidFill>
            </a:endParaRP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79F486B-2696-818E-5379-BBCFF3A42B89}"/>
              </a:ext>
            </a:extLst>
          </p:cNvPr>
          <p:cNvCxnSpPr>
            <a:cxnSpLocks/>
          </p:cNvCxnSpPr>
          <p:nvPr/>
        </p:nvCxnSpPr>
        <p:spPr>
          <a:xfrm flipV="1">
            <a:off x="1194782" y="1184579"/>
            <a:ext cx="0" cy="225574"/>
          </a:xfrm>
          <a:prstGeom prst="line">
            <a:avLst/>
          </a:prstGeom>
          <a:ln w="12700">
            <a:solidFill>
              <a:srgbClr val="5D61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F05BB78-52F8-70D2-A37D-19C96C1A10D6}"/>
              </a:ext>
            </a:extLst>
          </p:cNvPr>
          <p:cNvCxnSpPr>
            <a:cxnSpLocks/>
          </p:cNvCxnSpPr>
          <p:nvPr/>
        </p:nvCxnSpPr>
        <p:spPr>
          <a:xfrm flipV="1">
            <a:off x="1056735" y="1185510"/>
            <a:ext cx="0" cy="225574"/>
          </a:xfrm>
          <a:prstGeom prst="line">
            <a:avLst/>
          </a:prstGeom>
          <a:ln w="12700">
            <a:solidFill>
              <a:srgbClr val="F7C2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6FB3674-FE46-4300-7C19-CDDA729F0230}"/>
              </a:ext>
            </a:extLst>
          </p:cNvPr>
          <p:cNvSpPr/>
          <p:nvPr/>
        </p:nvSpPr>
        <p:spPr>
          <a:xfrm>
            <a:off x="321481" y="727630"/>
            <a:ext cx="1135688" cy="340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rgbClr val="341648"/>
                </a:solidFill>
              </a:rPr>
              <a:t>onset of vocalization advances 18 min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605E2DB-6664-5D03-F29D-7C94BB87516A}"/>
              </a:ext>
            </a:extLst>
          </p:cNvPr>
          <p:cNvCxnSpPr>
            <a:cxnSpLocks/>
          </p:cNvCxnSpPr>
          <p:nvPr/>
        </p:nvCxnSpPr>
        <p:spPr>
          <a:xfrm flipH="1">
            <a:off x="1009474" y="1121474"/>
            <a:ext cx="185308" cy="0"/>
          </a:xfrm>
          <a:prstGeom prst="straightConnector1">
            <a:avLst/>
          </a:prstGeom>
          <a:ln>
            <a:solidFill>
              <a:srgbClr val="341648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BEFF8FA-058A-3CEC-F656-2A6DA3EE0092}"/>
              </a:ext>
            </a:extLst>
          </p:cNvPr>
          <p:cNvCxnSpPr>
            <a:cxnSpLocks/>
          </p:cNvCxnSpPr>
          <p:nvPr/>
        </p:nvCxnSpPr>
        <p:spPr>
          <a:xfrm flipV="1">
            <a:off x="3889629" y="1184158"/>
            <a:ext cx="0" cy="228600"/>
          </a:xfrm>
          <a:prstGeom prst="line">
            <a:avLst/>
          </a:prstGeom>
          <a:ln w="12700">
            <a:solidFill>
              <a:srgbClr val="F7C2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D5404AA-3D8E-AB62-C939-287851126F46}"/>
              </a:ext>
            </a:extLst>
          </p:cNvPr>
          <p:cNvCxnSpPr>
            <a:cxnSpLocks/>
          </p:cNvCxnSpPr>
          <p:nvPr/>
        </p:nvCxnSpPr>
        <p:spPr>
          <a:xfrm flipV="1">
            <a:off x="3783506" y="1184158"/>
            <a:ext cx="0" cy="228600"/>
          </a:xfrm>
          <a:prstGeom prst="line">
            <a:avLst/>
          </a:prstGeom>
          <a:ln w="12700">
            <a:solidFill>
              <a:srgbClr val="5D61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F944584-22C4-18EF-5F1C-D75A84720551}"/>
              </a:ext>
            </a:extLst>
          </p:cNvPr>
          <p:cNvSpPr/>
          <p:nvPr/>
        </p:nvSpPr>
        <p:spPr>
          <a:xfrm>
            <a:off x="561064" y="1411460"/>
            <a:ext cx="3444317" cy="1127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F2D55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4FE6136-1522-8560-4BBC-2F06F9BDC6D7}"/>
              </a:ext>
            </a:extLst>
          </p:cNvPr>
          <p:cNvSpPr/>
          <p:nvPr/>
        </p:nvSpPr>
        <p:spPr>
          <a:xfrm>
            <a:off x="320219" y="1424612"/>
            <a:ext cx="4510524" cy="188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Time of day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A388B67-597A-2F9D-5F6F-A1531825A236}"/>
              </a:ext>
            </a:extLst>
          </p:cNvPr>
          <p:cNvCxnSpPr>
            <a:cxnSpLocks/>
          </p:cNvCxnSpPr>
          <p:nvPr/>
        </p:nvCxnSpPr>
        <p:spPr>
          <a:xfrm>
            <a:off x="1343678" y="280075"/>
            <a:ext cx="22665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6E40366-6E4B-10B3-C81D-52524A318F08}"/>
              </a:ext>
            </a:extLst>
          </p:cNvPr>
          <p:cNvSpPr/>
          <p:nvPr/>
        </p:nvSpPr>
        <p:spPr>
          <a:xfrm>
            <a:off x="48012" y="45720"/>
            <a:ext cx="373866" cy="217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(a)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D727A4C-679C-A522-31D2-068E1F8B2CB6}"/>
              </a:ext>
            </a:extLst>
          </p:cNvPr>
          <p:cNvCxnSpPr>
            <a:cxnSpLocks/>
          </p:cNvCxnSpPr>
          <p:nvPr/>
        </p:nvCxnSpPr>
        <p:spPr>
          <a:xfrm>
            <a:off x="320218" y="1411462"/>
            <a:ext cx="45105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graph with a red line&#10;&#10;Description automatically generated">
            <a:extLst>
              <a:ext uri="{FF2B5EF4-FFF2-40B4-BE49-F238E27FC236}">
                <a16:creationId xmlns:a16="http://schemas.microsoft.com/office/drawing/2014/main" id="{19794FE7-34CF-25F6-A90A-927CA02B1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468" y="1706834"/>
            <a:ext cx="2286005" cy="1828804"/>
          </a:xfrm>
          <a:prstGeom prst="rect">
            <a:avLst/>
          </a:prstGeom>
        </p:spPr>
      </p:pic>
      <p:pic>
        <p:nvPicPr>
          <p:cNvPr id="200" name="Picture 19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BF6928C-B966-F3C2-4EE2-FA0F41107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05" t="-27777" r="49780" b="28553"/>
          <a:stretch/>
        </p:blipFill>
        <p:spPr>
          <a:xfrm rot="254820">
            <a:off x="2945317" y="322300"/>
            <a:ext cx="515592" cy="457579"/>
          </a:xfrm>
          <a:prstGeom prst="ellipse">
            <a:avLst/>
          </a:prstGeo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6FDCAFE5-3255-51BB-6BB8-A593F9B8C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1" y="1709928"/>
            <a:ext cx="2286005" cy="1828804"/>
          </a:xfrm>
          <a:prstGeom prst="rect">
            <a:avLst/>
          </a:prstGeom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FFF2867D-5E2F-F39C-3EBC-71EEA28CE4B1}"/>
              </a:ext>
            </a:extLst>
          </p:cNvPr>
          <p:cNvGrpSpPr/>
          <p:nvPr/>
        </p:nvGrpSpPr>
        <p:grpSpPr>
          <a:xfrm>
            <a:off x="742386" y="3162155"/>
            <a:ext cx="4095417" cy="12208"/>
            <a:chOff x="1587097" y="6005728"/>
            <a:chExt cx="4095417" cy="12208"/>
          </a:xfrm>
        </p:grpSpPr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9B959068-493F-D57C-3343-9CAEE7E3DC6F}"/>
                </a:ext>
              </a:extLst>
            </p:cNvPr>
            <p:cNvCxnSpPr>
              <a:cxnSpLocks/>
            </p:cNvCxnSpPr>
            <p:nvPr/>
          </p:nvCxnSpPr>
          <p:spPr>
            <a:xfrm>
              <a:off x="1587097" y="6017936"/>
              <a:ext cx="1805455" cy="0"/>
            </a:xfrm>
            <a:prstGeom prst="straightConnector1">
              <a:avLst/>
            </a:prstGeom>
            <a:ln w="25400">
              <a:gradFill flip="none" rotWithShape="1">
                <a:gsLst>
                  <a:gs pos="0">
                    <a:srgbClr val="5D6174"/>
                  </a:gs>
                  <a:gs pos="100000">
                    <a:srgbClr val="F7C267"/>
                  </a:gs>
                </a:gsLst>
                <a:lin ang="0" scaled="1"/>
                <a:tileRect/>
              </a:gra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E1FE11D0-39CA-DE6A-AFDA-FEFE5506D797}"/>
                </a:ext>
              </a:extLst>
            </p:cNvPr>
            <p:cNvCxnSpPr>
              <a:cxnSpLocks/>
            </p:cNvCxnSpPr>
            <p:nvPr/>
          </p:nvCxnSpPr>
          <p:spPr>
            <a:xfrm>
              <a:off x="3877059" y="6005728"/>
              <a:ext cx="1805455" cy="0"/>
            </a:xfrm>
            <a:prstGeom prst="straightConnector1">
              <a:avLst/>
            </a:prstGeom>
            <a:ln w="25400">
              <a:gradFill flip="none" rotWithShape="1">
                <a:gsLst>
                  <a:gs pos="0">
                    <a:srgbClr val="5D6174"/>
                  </a:gs>
                  <a:gs pos="100000">
                    <a:srgbClr val="F7C267"/>
                  </a:gs>
                </a:gsLst>
                <a:lin ang="0" scaled="1"/>
                <a:tileRect/>
              </a:gra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80F696-CFCB-CE92-F1A5-E20D98F98F4E}"/>
              </a:ext>
            </a:extLst>
          </p:cNvPr>
          <p:cNvSpPr/>
          <p:nvPr/>
        </p:nvSpPr>
        <p:spPr>
          <a:xfrm>
            <a:off x="45720" y="1568403"/>
            <a:ext cx="373866" cy="217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(b)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B740122-2878-08AB-2A0F-E2229BA9C12B}"/>
              </a:ext>
            </a:extLst>
          </p:cNvPr>
          <p:cNvSpPr/>
          <p:nvPr/>
        </p:nvSpPr>
        <p:spPr>
          <a:xfrm>
            <a:off x="2395775" y="1568403"/>
            <a:ext cx="373866" cy="217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28561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31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Gilbert, Neil</dc:creator>
  <cp:lastModifiedBy>Gilbert, Neil</cp:lastModifiedBy>
  <cp:revision>1</cp:revision>
  <dcterms:created xsi:type="dcterms:W3CDTF">2024-11-04T16:09:04Z</dcterms:created>
  <dcterms:modified xsi:type="dcterms:W3CDTF">2024-11-20T20:53:39Z</dcterms:modified>
</cp:coreProperties>
</file>