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10138" cy="359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2" userDrawn="1">
          <p15:clr>
            <a:srgbClr val="A4A3A4"/>
          </p15:clr>
        </p15:guide>
        <p15:guide id="2" pos="1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92C"/>
    <a:srgbClr val="341648"/>
    <a:srgbClr val="DF930B"/>
    <a:srgbClr val="5D6174"/>
    <a:srgbClr val="F7C267"/>
    <a:srgbClr val="CDD2D5"/>
    <a:srgbClr val="F6F0DC"/>
    <a:srgbClr val="D1B252"/>
    <a:srgbClr val="041D2C"/>
    <a:srgbClr val="EBE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E61FA-0205-4482-A397-D2D102E0CACF}" v="9" dt="2025-03-18T22:46:5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1162" autoAdjust="0"/>
  </p:normalViewPr>
  <p:slideViewPr>
    <p:cSldViewPr snapToGrid="0">
      <p:cViewPr>
        <p:scale>
          <a:sx n="150" d="100"/>
          <a:sy n="150" d="100"/>
        </p:scale>
        <p:origin x="1770" y="564"/>
      </p:cViewPr>
      <p:guideLst>
        <p:guide orient="horz" pos="1132"/>
        <p:guide pos="1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BFDB9BAC-7AC1-4B77-8B85-CA2E7A00C51F}"/>
    <pc:docChg chg="undo custSel addSld delSld modSld">
      <pc:chgData name="Gilbert, Neil" userId="37be9f5c-8f28-415b-96d6-624acf93bb3f" providerId="ADAL" clId="{BFDB9BAC-7AC1-4B77-8B85-CA2E7A00C51F}" dt="2024-11-20T20:53:38.933" v="934" actId="166"/>
      <pc:docMkLst>
        <pc:docMk/>
      </pc:docMkLst>
      <pc:sldChg chg="addSp delSp modSp mod">
        <pc:chgData name="Gilbert, Neil" userId="37be9f5c-8f28-415b-96d6-624acf93bb3f" providerId="ADAL" clId="{BFDB9BAC-7AC1-4B77-8B85-CA2E7A00C51F}" dt="2024-11-20T20:53:38.933" v="934" actId="166"/>
        <pc:sldMkLst>
          <pc:docMk/>
          <pc:sldMk cId="2285614971" sldId="256"/>
        </pc:sldMkLst>
      </pc:sldChg>
      <pc:sldChg chg="addSp modSp new del">
        <pc:chgData name="Gilbert, Neil" userId="37be9f5c-8f28-415b-96d6-624acf93bb3f" providerId="ADAL" clId="{BFDB9BAC-7AC1-4B77-8B85-CA2E7A00C51F}" dt="2024-11-06T18:03:19.975" v="446" actId="680"/>
        <pc:sldMkLst>
          <pc:docMk/>
          <pc:sldMk cId="1508675758" sldId="257"/>
        </pc:sldMkLst>
      </pc:sldChg>
      <pc:sldChg chg="addSp modSp new del mod">
        <pc:chgData name="Gilbert, Neil" userId="37be9f5c-8f28-415b-96d6-624acf93bb3f" providerId="ADAL" clId="{BFDB9BAC-7AC1-4B77-8B85-CA2E7A00C51F}" dt="2024-11-06T18:26:00.437" v="720" actId="47"/>
        <pc:sldMkLst>
          <pc:docMk/>
          <pc:sldMk cId="3768758158" sldId="257"/>
        </pc:sldMkLst>
      </pc:sldChg>
    </pc:docChg>
  </pc:docChgLst>
  <pc:docChgLst>
    <pc:chgData name="Gilbert, Neil" userId="37be9f5c-8f28-415b-96d6-624acf93bb3f" providerId="ADAL" clId="{E9D35510-1D96-4344-AE70-138BC7D5CDA3}"/>
    <pc:docChg chg="modSld">
      <pc:chgData name="Gilbert, Neil" userId="37be9f5c-8f28-415b-96d6-624acf93bb3f" providerId="ADAL" clId="{E9D35510-1D96-4344-AE70-138BC7D5CDA3}" dt="2025-02-13T18:50:56.085" v="0" actId="164"/>
      <pc:docMkLst>
        <pc:docMk/>
      </pc:docMkLst>
      <pc:sldChg chg="addSp modSp">
        <pc:chgData name="Gilbert, Neil" userId="37be9f5c-8f28-415b-96d6-624acf93bb3f" providerId="ADAL" clId="{E9D35510-1D96-4344-AE70-138BC7D5CDA3}" dt="2025-02-13T18:50:56.085" v="0" actId="164"/>
        <pc:sldMkLst>
          <pc:docMk/>
          <pc:sldMk cId="2285614971" sldId="256"/>
        </pc:sldMkLst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46" creationId="{FB10D0CE-A40F-364A-FAB9-1CA8DE74656D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47" creationId="{442C39E8-F06C-A9AE-594A-B6FDAF28A25A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3" creationId="{3933E569-1727-EB25-B730-A8538487E3D6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4" creationId="{4321748A-3B29-9708-220C-DF93B8764EDC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7" creationId="{4376EE0B-ED62-B1FB-3E1C-90CF93D5A3AA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59" creationId="{1F4BEDF8-FA5A-1B5A-2C4E-69C73CE5B547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0" creationId="{0DB05E49-117D-538A-0C75-667BFFB2682A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1" creationId="{B1040277-1F46-26E9-C162-7A262F2FDB17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4" creationId="{2BADAB18-E642-C78F-5345-1762A49A3A65}"/>
          </ac:spMkLst>
        </pc:spChg>
        <pc:spChg chg="mod">
          <ac:chgData name="Gilbert, Neil" userId="37be9f5c-8f28-415b-96d6-624acf93bb3f" providerId="ADAL" clId="{E9D35510-1D96-4344-AE70-138BC7D5CDA3}" dt="2025-02-13T18:50:56.085" v="0" actId="164"/>
          <ac:spMkLst>
            <pc:docMk/>
            <pc:sldMk cId="2285614971" sldId="256"/>
            <ac:spMk id="165" creationId="{BAA7BA02-0507-4778-EE94-5F61D2EB490A}"/>
          </ac:spMkLst>
        </pc:spChg>
      </pc:sldChg>
    </pc:docChg>
  </pc:docChgLst>
  <pc:docChgLst>
    <pc:chgData name="Gilbert, Neil" userId="37be9f5c-8f28-415b-96d6-624acf93bb3f" providerId="ADAL" clId="{248E61FA-0205-4482-A397-D2D102E0CACF}"/>
    <pc:docChg chg="undo custSel modSld">
      <pc:chgData name="Gilbert, Neil" userId="37be9f5c-8f28-415b-96d6-624acf93bb3f" providerId="ADAL" clId="{248E61FA-0205-4482-A397-D2D102E0CACF}" dt="2025-03-18T22:49:19.417" v="188" actId="2711"/>
      <pc:docMkLst>
        <pc:docMk/>
      </pc:docMkLst>
      <pc:sldChg chg="addSp delSp modSp mod">
        <pc:chgData name="Gilbert, Neil" userId="37be9f5c-8f28-415b-96d6-624acf93bb3f" providerId="ADAL" clId="{248E61FA-0205-4482-A397-D2D102E0CACF}" dt="2025-03-18T22:49:19.417" v="188" actId="2711"/>
        <pc:sldMkLst>
          <pc:docMk/>
          <pc:sldMk cId="2285614971" sldId="256"/>
        </pc:sldMkLst>
        <pc:spChg chg="add del mod">
          <ac:chgData name="Gilbert, Neil" userId="37be9f5c-8f28-415b-96d6-624acf93bb3f" providerId="ADAL" clId="{248E61FA-0205-4482-A397-D2D102E0CACF}" dt="2025-03-18T21:04:38.363" v="11" actId="478"/>
          <ac:spMkLst>
            <pc:docMk/>
            <pc:sldMk cId="2285614971" sldId="256"/>
            <ac:spMk id="4" creationId="{E622ED7B-EBA7-F81A-90F2-2D79D2425E3A}"/>
          </ac:spMkLst>
        </pc:spChg>
        <pc:spChg chg="add mod ord">
          <ac:chgData name="Gilbert, Neil" userId="37be9f5c-8f28-415b-96d6-624acf93bb3f" providerId="ADAL" clId="{248E61FA-0205-4482-A397-D2D102E0CACF}" dt="2025-03-18T21:09:52.874" v="88" actId="14100"/>
          <ac:spMkLst>
            <pc:docMk/>
            <pc:sldMk cId="2285614971" sldId="256"/>
            <ac:spMk id="5" creationId="{3BC7C386-3033-51E0-18B0-709F428E239A}"/>
          </ac:spMkLst>
        </pc:spChg>
        <pc:spChg chg="add mod">
          <ac:chgData name="Gilbert, Neil" userId="37be9f5c-8f28-415b-96d6-624acf93bb3f" providerId="ADAL" clId="{248E61FA-0205-4482-A397-D2D102E0CACF}" dt="2025-03-18T21:07:57.591" v="61" actId="1035"/>
          <ac:spMkLst>
            <pc:docMk/>
            <pc:sldMk cId="2285614971" sldId="256"/>
            <ac:spMk id="6" creationId="{319A71C7-3EA3-EE1F-FF1B-1A573F3214ED}"/>
          </ac:spMkLst>
        </pc:spChg>
        <pc:spChg chg="add mod">
          <ac:chgData name="Gilbert, Neil" userId="37be9f5c-8f28-415b-96d6-624acf93bb3f" providerId="ADAL" clId="{248E61FA-0205-4482-A397-D2D102E0CACF}" dt="2025-03-18T21:09:20.952" v="79" actId="1037"/>
          <ac:spMkLst>
            <pc:docMk/>
            <pc:sldMk cId="2285614971" sldId="256"/>
            <ac:spMk id="8" creationId="{E57B961B-925C-2DD6-6F82-B80BE340E434}"/>
          </ac:spMkLst>
        </pc:spChg>
        <pc:spChg chg="add mod">
          <ac:chgData name="Gilbert, Neil" userId="37be9f5c-8f28-415b-96d6-624acf93bb3f" providerId="ADAL" clId="{248E61FA-0205-4482-A397-D2D102E0CACF}" dt="2025-03-18T22:46:47.532" v="165" actId="1038"/>
          <ac:spMkLst>
            <pc:docMk/>
            <pc:sldMk cId="2285614971" sldId="256"/>
            <ac:spMk id="13" creationId="{E02DAF51-BB98-8F3D-89D8-27018DD02F30}"/>
          </ac:spMkLst>
        </pc:spChg>
        <pc:spChg chg="add mod">
          <ac:chgData name="Gilbert, Neil" userId="37be9f5c-8f28-415b-96d6-624acf93bb3f" providerId="ADAL" clId="{248E61FA-0205-4482-A397-D2D102E0CACF}" dt="2025-03-18T22:47:16.565" v="170" actId="1037"/>
          <ac:spMkLst>
            <pc:docMk/>
            <pc:sldMk cId="2285614971" sldId="256"/>
            <ac:spMk id="14" creationId="{58523974-3037-5A4F-BE6D-3C9D9EC84274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46" creationId="{FB10D0CE-A40F-364A-FAB9-1CA8DE74656D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47" creationId="{442C39E8-F06C-A9AE-594A-B6FDAF28A25A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51" creationId="{37340C50-EBCF-47B5-D113-F9237E3BAE9E}"/>
          </ac:spMkLst>
        </pc:spChg>
        <pc:spChg chg="mod topLvl">
          <ac:chgData name="Gilbert, Neil" userId="37be9f5c-8f28-415b-96d6-624acf93bb3f" providerId="ADAL" clId="{248E61FA-0205-4482-A397-D2D102E0CACF}" dt="2025-03-18T21:09:24.409" v="80" actId="1038"/>
          <ac:spMkLst>
            <pc:docMk/>
            <pc:sldMk cId="2285614971" sldId="256"/>
            <ac:spMk id="153" creationId="{3933E569-1727-EB25-B730-A8538487E3D6}"/>
          </ac:spMkLst>
        </pc:spChg>
        <pc:spChg chg="mod topLvl">
          <ac:chgData name="Gilbert, Neil" userId="37be9f5c-8f28-415b-96d6-624acf93bb3f" providerId="ADAL" clId="{248E61FA-0205-4482-A397-D2D102E0CACF}" dt="2025-03-18T21:09:56.096" v="89" actId="1037"/>
          <ac:spMkLst>
            <pc:docMk/>
            <pc:sldMk cId="2285614971" sldId="256"/>
            <ac:spMk id="154" creationId="{4321748A-3B29-9708-220C-DF93B8764EDC}"/>
          </ac:spMkLst>
        </pc:spChg>
        <pc:spChg chg="mod">
          <ac:chgData name="Gilbert, Neil" userId="37be9f5c-8f28-415b-96d6-624acf93bb3f" providerId="ADAL" clId="{248E61FA-0205-4482-A397-D2D102E0CACF}" dt="2025-03-18T22:48:49.853" v="184" actId="1038"/>
          <ac:spMkLst>
            <pc:docMk/>
            <pc:sldMk cId="2285614971" sldId="256"/>
            <ac:spMk id="157" creationId="{4376EE0B-ED62-B1FB-3E1C-90CF93D5A3AA}"/>
          </ac:spMkLst>
        </pc:spChg>
        <pc:spChg chg="mod">
          <ac:chgData name="Gilbert, Neil" userId="37be9f5c-8f28-415b-96d6-624acf93bb3f" providerId="ADAL" clId="{248E61FA-0205-4482-A397-D2D102E0CACF}" dt="2025-03-18T22:48:22.475" v="178" actId="1035"/>
          <ac:spMkLst>
            <pc:docMk/>
            <pc:sldMk cId="2285614971" sldId="256"/>
            <ac:spMk id="159" creationId="{1F4BEDF8-FA5A-1B5A-2C4E-69C73CE5B547}"/>
          </ac:spMkLst>
        </pc:spChg>
        <pc:spChg chg="mod">
          <ac:chgData name="Gilbert, Neil" userId="37be9f5c-8f28-415b-96d6-624acf93bb3f" providerId="ADAL" clId="{248E61FA-0205-4482-A397-D2D102E0CACF}" dt="2025-03-18T22:48:37.115" v="180" actId="207"/>
          <ac:spMkLst>
            <pc:docMk/>
            <pc:sldMk cId="2285614971" sldId="256"/>
            <ac:spMk id="160" creationId="{0DB05E49-117D-538A-0C75-667BFFB2682A}"/>
          </ac:spMkLst>
        </pc:spChg>
        <pc:spChg chg="mod topLvl">
          <ac:chgData name="Gilbert, Neil" userId="37be9f5c-8f28-415b-96d6-624acf93bb3f" providerId="ADAL" clId="{248E61FA-0205-4482-A397-D2D102E0CACF}" dt="2025-03-18T22:49:04.167" v="185" actId="2711"/>
          <ac:spMkLst>
            <pc:docMk/>
            <pc:sldMk cId="2285614971" sldId="256"/>
            <ac:spMk id="161" creationId="{B1040277-1F46-26E9-C162-7A262F2FDB17}"/>
          </ac:spMkLst>
        </pc:spChg>
        <pc:spChg chg="mod">
          <ac:chgData name="Gilbert, Neil" userId="37be9f5c-8f28-415b-96d6-624acf93bb3f" providerId="ADAL" clId="{248E61FA-0205-4482-A397-D2D102E0CACF}" dt="2025-03-18T21:07:50.310" v="58" actId="1036"/>
          <ac:spMkLst>
            <pc:docMk/>
            <pc:sldMk cId="2285614971" sldId="256"/>
            <ac:spMk id="164" creationId="{2BADAB18-E642-C78F-5345-1762A49A3A65}"/>
          </ac:spMkLst>
        </pc:spChg>
        <pc:spChg chg="mod">
          <ac:chgData name="Gilbert, Neil" userId="37be9f5c-8f28-415b-96d6-624acf93bb3f" providerId="ADAL" clId="{248E61FA-0205-4482-A397-D2D102E0CACF}" dt="2025-03-18T21:05:04.130" v="17" actId="207"/>
          <ac:spMkLst>
            <pc:docMk/>
            <pc:sldMk cId="2285614971" sldId="256"/>
            <ac:spMk id="165" creationId="{BAA7BA02-0507-4778-EE94-5F61D2EB490A}"/>
          </ac:spMkLst>
        </pc:spChg>
        <pc:spChg chg="mod">
          <ac:chgData name="Gilbert, Neil" userId="37be9f5c-8f28-415b-96d6-624acf93bb3f" providerId="ADAL" clId="{248E61FA-0205-4482-A397-D2D102E0CACF}" dt="2025-03-18T22:48:14.722" v="171" actId="2711"/>
          <ac:spMkLst>
            <pc:docMk/>
            <pc:sldMk cId="2285614971" sldId="256"/>
            <ac:spMk id="171" creationId="{26FB3674-FE46-4300-7C19-CDDA729F0230}"/>
          </ac:spMkLst>
        </pc:spChg>
        <pc:spChg chg="mod topLvl">
          <ac:chgData name="Gilbert, Neil" userId="37be9f5c-8f28-415b-96d6-624acf93bb3f" providerId="ADAL" clId="{248E61FA-0205-4482-A397-D2D102E0CACF}" dt="2025-03-18T21:07:05.853" v="32" actId="165"/>
          <ac:spMkLst>
            <pc:docMk/>
            <pc:sldMk cId="2285614971" sldId="256"/>
            <ac:spMk id="175" creationId="{0F944584-22C4-18EF-5F1C-D75A84720551}"/>
          </ac:spMkLst>
        </pc:spChg>
        <pc:spChg chg="mod topLvl">
          <ac:chgData name="Gilbert, Neil" userId="37be9f5c-8f28-415b-96d6-624acf93bb3f" providerId="ADAL" clId="{248E61FA-0205-4482-A397-D2D102E0CACF}" dt="2025-03-18T22:49:09.916" v="186" actId="2711"/>
          <ac:spMkLst>
            <pc:docMk/>
            <pc:sldMk cId="2285614971" sldId="256"/>
            <ac:spMk id="182" creationId="{56E40366-6E4B-10B3-C81D-52524A318F08}"/>
          </ac:spMkLst>
        </pc:spChg>
        <pc:spChg chg="mod ord topLvl">
          <ac:chgData name="Gilbert, Neil" userId="37be9f5c-8f28-415b-96d6-624acf93bb3f" providerId="ADAL" clId="{248E61FA-0205-4482-A397-D2D102E0CACF}" dt="2025-03-18T22:49:14.240" v="187" actId="2711"/>
          <ac:spMkLst>
            <pc:docMk/>
            <pc:sldMk cId="2285614971" sldId="256"/>
            <ac:spMk id="183" creationId="{3080F696-CFCB-CE92-F1A5-E20D98F98F4E}"/>
          </ac:spMkLst>
        </pc:spChg>
        <pc:spChg chg="mod ord topLvl">
          <ac:chgData name="Gilbert, Neil" userId="37be9f5c-8f28-415b-96d6-624acf93bb3f" providerId="ADAL" clId="{248E61FA-0205-4482-A397-D2D102E0CACF}" dt="2025-03-18T22:49:19.417" v="188" actId="2711"/>
          <ac:spMkLst>
            <pc:docMk/>
            <pc:sldMk cId="2285614971" sldId="256"/>
            <ac:spMk id="184" creationId="{DB740122-2878-08AB-2A0F-E2229BA9C12B}"/>
          </ac:spMkLst>
        </pc:spChg>
        <pc:grpChg chg="del ord">
          <ac:chgData name="Gilbert, Neil" userId="37be9f5c-8f28-415b-96d6-624acf93bb3f" providerId="ADAL" clId="{248E61FA-0205-4482-A397-D2D102E0CACF}" dt="2025-03-18T22:46:02.367" v="151" actId="478"/>
          <ac:grpSpMkLst>
            <pc:docMk/>
            <pc:sldMk cId="2285614971" sldId="256"/>
            <ac:grpSpMk id="180" creationId="{FFF2867D-5E2F-F39C-3EBC-71EEA28CE4B1}"/>
          </ac:grpSpMkLst>
        </pc:grpChg>
        <pc:picChg chg="del">
          <ac:chgData name="Gilbert, Neil" userId="37be9f5c-8f28-415b-96d6-624acf93bb3f" providerId="ADAL" clId="{248E61FA-0205-4482-A397-D2D102E0CACF}" dt="2025-03-18T21:14:26.982" v="90" actId="478"/>
          <ac:picMkLst>
            <pc:docMk/>
            <pc:sldMk cId="2285614971" sldId="256"/>
            <ac:picMk id="3" creationId="{19794FE7-34CF-25F6-A90A-927CA02B1264}"/>
          </ac:picMkLst>
        </pc:picChg>
        <pc:picChg chg="del">
          <ac:chgData name="Gilbert, Neil" userId="37be9f5c-8f28-415b-96d6-624acf93bb3f" providerId="ADAL" clId="{248E61FA-0205-4482-A397-D2D102E0CACF}" dt="2025-03-18T21:14:27.911" v="91" actId="478"/>
          <ac:picMkLst>
            <pc:docMk/>
            <pc:sldMk cId="2285614971" sldId="256"/>
            <ac:picMk id="7" creationId="{6FDCAFE5-3255-51BB-6BB8-A593F9B8C4EE}"/>
          </ac:picMkLst>
        </pc:picChg>
        <pc:picChg chg="add mod ord">
          <ac:chgData name="Gilbert, Neil" userId="37be9f5c-8f28-415b-96d6-624acf93bb3f" providerId="ADAL" clId="{248E61FA-0205-4482-A397-D2D102E0CACF}" dt="2025-03-18T21:15:49.713" v="142" actId="1036"/>
          <ac:picMkLst>
            <pc:docMk/>
            <pc:sldMk cId="2285614971" sldId="256"/>
            <ac:picMk id="10" creationId="{D434B950-D443-34EB-E314-D26F0D49C3DE}"/>
          </ac:picMkLst>
        </pc:picChg>
        <pc:picChg chg="add mod ord">
          <ac:chgData name="Gilbert, Neil" userId="37be9f5c-8f28-415b-96d6-624acf93bb3f" providerId="ADAL" clId="{248E61FA-0205-4482-A397-D2D102E0CACF}" dt="2025-03-18T21:15:58.611" v="143" actId="1076"/>
          <ac:picMkLst>
            <pc:docMk/>
            <pc:sldMk cId="2285614971" sldId="256"/>
            <ac:picMk id="12" creationId="{048574B7-59D0-DEC8-91A8-50F46B5A1855}"/>
          </ac:picMkLst>
        </pc:picChg>
        <pc:cxnChg chg="mod ord">
          <ac:chgData name="Gilbert, Neil" userId="37be9f5c-8f28-415b-96d6-624acf93bb3f" providerId="ADAL" clId="{248E61FA-0205-4482-A397-D2D102E0CACF}" dt="2025-03-18T21:09:34.304" v="86" actId="1035"/>
          <ac:cxnSpMkLst>
            <pc:docMk/>
            <pc:sldMk cId="2285614971" sldId="256"/>
            <ac:cxnSpMk id="162" creationId="{A2A61796-95EF-283F-0D93-D61A0E5AA1FD}"/>
          </ac:cxnSpMkLst>
        </pc:cxnChg>
        <pc:cxnChg chg="ord">
          <ac:chgData name="Gilbert, Neil" userId="37be9f5c-8f28-415b-96d6-624acf93bb3f" providerId="ADAL" clId="{248E61FA-0205-4482-A397-D2D102E0CACF}" dt="2025-03-18T21:07:09.841" v="33" actId="166"/>
          <ac:cxnSpMkLst>
            <pc:docMk/>
            <pc:sldMk cId="2285614971" sldId="256"/>
            <ac:cxnSpMk id="166" creationId="{D5BC7A8F-F63A-BF49-FCC3-257B1F1E716C}"/>
          </ac:cxnSpMkLst>
        </pc:cxnChg>
        <pc:cxnChg chg="ord">
          <ac:chgData name="Gilbert, Neil" userId="37be9f5c-8f28-415b-96d6-624acf93bb3f" providerId="ADAL" clId="{248E61FA-0205-4482-A397-D2D102E0CACF}" dt="2025-03-18T21:07:36.314" v="55" actId="166"/>
          <ac:cxnSpMkLst>
            <pc:docMk/>
            <pc:sldMk cId="2285614971" sldId="256"/>
            <ac:cxnSpMk id="181" creationId="{BA388B67-597A-2F9D-5F6F-A1531825A236}"/>
          </ac:cxnSpMkLst>
        </pc:cxnChg>
        <pc:cxnChg chg="mod">
          <ac:chgData name="Gilbert, Neil" userId="37be9f5c-8f28-415b-96d6-624acf93bb3f" providerId="ADAL" clId="{248E61FA-0205-4482-A397-D2D102E0CACF}" dt="2025-03-18T21:20:04.552" v="148" actId="692"/>
          <ac:cxnSpMkLst>
            <pc:docMk/>
            <pc:sldMk cId="2285614971" sldId="256"/>
            <ac:cxnSpMk id="187" creationId="{9B959068-493F-D57C-3343-9CAEE7E3DC6F}"/>
          </ac:cxnSpMkLst>
        </pc:cxnChg>
        <pc:cxnChg chg="mod">
          <ac:chgData name="Gilbert, Neil" userId="37be9f5c-8f28-415b-96d6-624acf93bb3f" providerId="ADAL" clId="{248E61FA-0205-4482-A397-D2D102E0CACF}" dt="2025-03-18T21:20:04.552" v="148" actId="692"/>
          <ac:cxnSpMkLst>
            <pc:docMk/>
            <pc:sldMk cId="2285614971" sldId="256"/>
            <ac:cxnSpMk id="188" creationId="{E1FE11D0-39CA-DE6A-AFDA-FEFE5506D797}"/>
          </ac:cxnSpMkLst>
        </pc:cxnChg>
      </pc:sldChg>
    </pc:docChg>
  </pc:docChgLst>
  <pc:docChgLst>
    <pc:chgData name="Gilbert, Neil" userId="37be9f5c-8f28-415b-96d6-624acf93bb3f" providerId="ADAL" clId="{524DC664-82EB-4B6F-B59A-EE28FC4DDA0B}"/>
    <pc:docChg chg="modSld">
      <pc:chgData name="Gilbert, Neil" userId="37be9f5c-8f28-415b-96d6-624acf93bb3f" providerId="ADAL" clId="{524DC664-82EB-4B6F-B59A-EE28FC4DDA0B}" dt="2024-12-09T18:03:13.921" v="5" actId="207"/>
      <pc:docMkLst>
        <pc:docMk/>
      </pc:docMkLst>
      <pc:sldChg chg="modSp mod">
        <pc:chgData name="Gilbert, Neil" userId="37be9f5c-8f28-415b-96d6-624acf93bb3f" providerId="ADAL" clId="{524DC664-82EB-4B6F-B59A-EE28FC4DDA0B}" dt="2024-12-09T18:03:13.921" v="5" actId="207"/>
        <pc:sldMkLst>
          <pc:docMk/>
          <pc:sldMk cId="2285614971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61" y="588201"/>
            <a:ext cx="4173617" cy="1251279"/>
          </a:xfrm>
        </p:spPr>
        <p:txBody>
          <a:bodyPr anchor="b"/>
          <a:lstStyle>
            <a:lvl1pPr algn="ctr"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67" y="1887735"/>
            <a:ext cx="3682604" cy="867742"/>
          </a:xfrm>
        </p:spPr>
        <p:txBody>
          <a:bodyPr/>
          <a:lstStyle>
            <a:lvl1pPr marL="0" indent="0" algn="ctr">
              <a:buNone/>
              <a:defRPr sz="1258"/>
            </a:lvl1pPr>
            <a:lvl2pPr marL="239619" indent="0" algn="ctr">
              <a:buNone/>
              <a:defRPr sz="1048"/>
            </a:lvl2pPr>
            <a:lvl3pPr marL="479237" indent="0" algn="ctr">
              <a:buNone/>
              <a:defRPr sz="943"/>
            </a:lvl3pPr>
            <a:lvl4pPr marL="718856" indent="0" algn="ctr">
              <a:buNone/>
              <a:defRPr sz="839"/>
            </a:lvl4pPr>
            <a:lvl5pPr marL="958474" indent="0" algn="ctr">
              <a:buNone/>
              <a:defRPr sz="839"/>
            </a:lvl5pPr>
            <a:lvl6pPr marL="1198093" indent="0" algn="ctr">
              <a:buNone/>
              <a:defRPr sz="839"/>
            </a:lvl6pPr>
            <a:lvl7pPr marL="1437711" indent="0" algn="ctr">
              <a:buNone/>
              <a:defRPr sz="839"/>
            </a:lvl7pPr>
            <a:lvl8pPr marL="1677330" indent="0" algn="ctr">
              <a:buNone/>
              <a:defRPr sz="839"/>
            </a:lvl8pPr>
            <a:lvl9pPr marL="1916948" indent="0" algn="ctr">
              <a:buNone/>
              <a:defRPr sz="8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13818" y="191352"/>
            <a:ext cx="1058749" cy="3045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7572" y="191352"/>
            <a:ext cx="3114869" cy="3045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15" y="896030"/>
            <a:ext cx="4234994" cy="1495046"/>
          </a:xfrm>
        </p:spPr>
        <p:txBody>
          <a:bodyPr anchor="b"/>
          <a:lstStyle>
            <a:lvl1pPr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15" y="2405219"/>
            <a:ext cx="4234994" cy="786209"/>
          </a:xfrm>
        </p:spPr>
        <p:txBody>
          <a:bodyPr/>
          <a:lstStyle>
            <a:lvl1pPr marL="0" indent="0">
              <a:buNone/>
              <a:defRPr sz="1258">
                <a:solidFill>
                  <a:schemeClr val="tx1">
                    <a:tint val="82000"/>
                  </a:schemeClr>
                </a:solidFill>
              </a:defRPr>
            </a:lvl1pPr>
            <a:lvl2pPr marL="239619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2pPr>
            <a:lvl3pPr marL="479237" indent="0">
              <a:buNone/>
              <a:defRPr sz="943">
                <a:solidFill>
                  <a:schemeClr val="tx1">
                    <a:tint val="82000"/>
                  </a:schemeClr>
                </a:solidFill>
              </a:defRPr>
            </a:lvl3pPr>
            <a:lvl4pPr marL="718856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4pPr>
            <a:lvl5pPr marL="958474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5pPr>
            <a:lvl6pPr marL="1198093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6pPr>
            <a:lvl7pPr marL="1437711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7pPr>
            <a:lvl8pPr marL="1677330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8pPr>
            <a:lvl9pPr marL="1916948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72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5757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191353"/>
            <a:ext cx="4234994" cy="694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12" y="881054"/>
            <a:ext cx="207721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12" y="1312845"/>
            <a:ext cx="207721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85758" y="881054"/>
            <a:ext cx="208744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5758" y="1312845"/>
            <a:ext cx="208744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448" y="517484"/>
            <a:ext cx="2485757" cy="2554141"/>
          </a:xfrm>
        </p:spPr>
        <p:txBody>
          <a:bodyPr/>
          <a:lstStyle>
            <a:lvl1pPr>
              <a:defRPr sz="1677"/>
            </a:lvl1pPr>
            <a:lvl2pPr>
              <a:defRPr sz="1467"/>
            </a:lvl2pPr>
            <a:lvl3pPr>
              <a:defRPr sz="1258"/>
            </a:lvl3pPr>
            <a:lvl4pPr>
              <a:defRPr sz="1048"/>
            </a:lvl4pPr>
            <a:lvl5pPr>
              <a:defRPr sz="1048"/>
            </a:lvl5pPr>
            <a:lvl6pPr>
              <a:defRPr sz="1048"/>
            </a:lvl6pPr>
            <a:lvl7pPr>
              <a:defRPr sz="1048"/>
            </a:lvl7pPr>
            <a:lvl8pPr>
              <a:defRPr sz="1048"/>
            </a:lvl8pPr>
            <a:lvl9pPr>
              <a:defRPr sz="1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7448" y="517484"/>
            <a:ext cx="2485757" cy="2554141"/>
          </a:xfrm>
        </p:spPr>
        <p:txBody>
          <a:bodyPr anchor="t"/>
          <a:lstStyle>
            <a:lvl1pPr marL="0" indent="0">
              <a:buNone/>
              <a:defRPr sz="1677"/>
            </a:lvl1pPr>
            <a:lvl2pPr marL="239619" indent="0">
              <a:buNone/>
              <a:defRPr sz="1467"/>
            </a:lvl2pPr>
            <a:lvl3pPr marL="479237" indent="0">
              <a:buNone/>
              <a:defRPr sz="1258"/>
            </a:lvl3pPr>
            <a:lvl4pPr marL="718856" indent="0">
              <a:buNone/>
              <a:defRPr sz="1048"/>
            </a:lvl4pPr>
            <a:lvl5pPr marL="958474" indent="0">
              <a:buNone/>
              <a:defRPr sz="1048"/>
            </a:lvl5pPr>
            <a:lvl6pPr marL="1198093" indent="0">
              <a:buNone/>
              <a:defRPr sz="1048"/>
            </a:lvl6pPr>
            <a:lvl7pPr marL="1437711" indent="0">
              <a:buNone/>
              <a:defRPr sz="1048"/>
            </a:lvl7pPr>
            <a:lvl8pPr marL="1677330" indent="0">
              <a:buNone/>
              <a:defRPr sz="1048"/>
            </a:lvl8pPr>
            <a:lvl9pPr marL="1916948" indent="0">
              <a:buNone/>
              <a:defRPr sz="10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572" y="191353"/>
            <a:ext cx="4234994" cy="69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572" y="956763"/>
            <a:ext cx="4234994" cy="228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7572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F4EB7-BB73-4F04-B77C-5ADB8CA8E26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6483" y="3331199"/>
            <a:ext cx="1657172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67785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9237" rtl="0" eaLnBrk="1" latinLnBrk="0" hangingPunct="1">
        <a:lnSpc>
          <a:spcPct val="90000"/>
        </a:lnSpc>
        <a:spcBef>
          <a:spcPct val="0"/>
        </a:spcBef>
        <a:buNone/>
        <a:defRPr sz="23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809" indent="-119809" algn="l" defTabSz="4792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59428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2pPr>
      <a:lvl3pPr marL="599046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3pPr>
      <a:lvl4pPr marL="838665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1078283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317902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557520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797139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2036757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1pPr>
      <a:lvl2pPr marL="239619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2pPr>
      <a:lvl3pPr marL="479237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3pPr>
      <a:lvl4pPr marL="718856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958474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198093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437711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67733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1916948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C7C386-3033-51E0-18B0-709F428E239A}"/>
              </a:ext>
            </a:extLst>
          </p:cNvPr>
          <p:cNvSpPr/>
          <p:nvPr/>
        </p:nvSpPr>
        <p:spPr>
          <a:xfrm>
            <a:off x="1456127" y="282367"/>
            <a:ext cx="2237814" cy="1127705"/>
          </a:xfrm>
          <a:prstGeom prst="rect">
            <a:avLst/>
          </a:prstGeom>
          <a:solidFill>
            <a:srgbClr val="D1B25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0DE42C2-B945-689C-0D29-3C9643E03BE5}"/>
              </a:ext>
            </a:extLst>
          </p:cNvPr>
          <p:cNvCxnSpPr>
            <a:cxnSpLocks/>
          </p:cNvCxnSpPr>
          <p:nvPr/>
        </p:nvCxnSpPr>
        <p:spPr>
          <a:xfrm>
            <a:off x="1455062" y="182657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66FFF5-B59B-A8F0-361C-C0F06C9E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364449" y="195834"/>
            <a:ext cx="90903" cy="84762"/>
            <a:chOff x="6187641" y="1261492"/>
            <a:chExt cx="366730" cy="34195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13F27C8-41EF-5E99-CF70-49C62025876D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064A4CC-5BD3-66BC-7E3C-E299C0B5F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24C37EC-CCCF-FFEE-4CEE-49DCD373A6E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453374" y="198195"/>
            <a:ext cx="90662" cy="83863"/>
            <a:chOff x="6187641" y="1261492"/>
            <a:chExt cx="366730" cy="34195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DBCE974-006D-C86E-5185-3CB52BB96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56B5BD6-59D9-0E74-B13B-89F6CAD670FC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FB10D0CE-A40F-364A-FAB9-1CA8DE74656D}"/>
              </a:ext>
            </a:extLst>
          </p:cNvPr>
          <p:cNvSpPr/>
          <p:nvPr/>
        </p:nvSpPr>
        <p:spPr>
          <a:xfrm>
            <a:off x="1377676" y="226256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2C39E8-F06C-A9AE-594A-B6FDAF28A25A}"/>
              </a:ext>
            </a:extLst>
          </p:cNvPr>
          <p:cNvSpPr>
            <a:spLocks noChangeAspect="1"/>
          </p:cNvSpPr>
          <p:nvPr/>
        </p:nvSpPr>
        <p:spPr>
          <a:xfrm>
            <a:off x="1387920" y="233067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4D2551E-188B-C0B7-EB79-92B8D01A2155}"/>
              </a:ext>
            </a:extLst>
          </p:cNvPr>
          <p:cNvCxnSpPr>
            <a:cxnSpLocks/>
          </p:cNvCxnSpPr>
          <p:nvPr/>
        </p:nvCxnSpPr>
        <p:spPr>
          <a:xfrm>
            <a:off x="3694072" y="179824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9C055D-1A02-B252-66AF-3F915A0C839A}"/>
              </a:ext>
            </a:extLst>
          </p:cNvPr>
          <p:cNvGrpSpPr>
            <a:grpSpLocks noChangeAspect="1"/>
          </p:cNvGrpSpPr>
          <p:nvPr/>
        </p:nvGrpSpPr>
        <p:grpSpPr>
          <a:xfrm>
            <a:off x="3603459" y="193001"/>
            <a:ext cx="90903" cy="84762"/>
            <a:chOff x="6187641" y="1261492"/>
            <a:chExt cx="366730" cy="34195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3F12579-99B9-2056-A946-F99CDA55613B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C709318-886B-4317-0EBB-0599F5980B1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FB7F19-7D82-89AC-4AD8-EE3374D435A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692384" y="195362"/>
            <a:ext cx="90662" cy="83863"/>
            <a:chOff x="6187641" y="1261492"/>
            <a:chExt cx="366730" cy="34195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F6BD69C-AC1D-5320-7DFE-F9FE30253B0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689201C-C159-74AA-F738-7538A64F903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37340C50-EBCF-47B5-D113-F9237E3BAE9E}"/>
              </a:ext>
            </a:extLst>
          </p:cNvPr>
          <p:cNvSpPr/>
          <p:nvPr/>
        </p:nvSpPr>
        <p:spPr>
          <a:xfrm>
            <a:off x="3616686" y="223423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FDBEE1C-F456-EE0A-79D1-FB58B5B98AB9}"/>
              </a:ext>
            </a:extLst>
          </p:cNvPr>
          <p:cNvSpPr>
            <a:spLocks noChangeAspect="1"/>
          </p:cNvSpPr>
          <p:nvPr/>
        </p:nvSpPr>
        <p:spPr>
          <a:xfrm>
            <a:off x="3626930" y="230234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33E569-1727-EB25-B730-A8538487E3D6}"/>
              </a:ext>
            </a:extLst>
          </p:cNvPr>
          <p:cNvSpPr/>
          <p:nvPr/>
        </p:nvSpPr>
        <p:spPr>
          <a:xfrm>
            <a:off x="3583125" y="278284"/>
            <a:ext cx="112323" cy="226371"/>
          </a:xfrm>
          <a:prstGeom prst="rect">
            <a:avLst/>
          </a:prstGeom>
          <a:solidFill>
            <a:srgbClr val="F6F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21748A-3B29-9708-220C-DF93B8764EDC}"/>
              </a:ext>
            </a:extLst>
          </p:cNvPr>
          <p:cNvSpPr/>
          <p:nvPr/>
        </p:nvSpPr>
        <p:spPr>
          <a:xfrm>
            <a:off x="3692663" y="282696"/>
            <a:ext cx="1135704" cy="1127705"/>
          </a:xfrm>
          <a:prstGeom prst="rect">
            <a:avLst/>
          </a:prstGeom>
          <a:solidFill>
            <a:srgbClr val="041D2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76EE0B-ED62-B1FB-3E1C-90CF93D5A3AA}"/>
              </a:ext>
            </a:extLst>
          </p:cNvPr>
          <p:cNvSpPr/>
          <p:nvPr/>
        </p:nvSpPr>
        <p:spPr>
          <a:xfrm>
            <a:off x="3597928" y="698054"/>
            <a:ext cx="1315885" cy="31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BB29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cessation of vocalization extended 32 min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ABE7146-F454-83F0-95C2-0B2F3BBCE5FA}"/>
              </a:ext>
            </a:extLst>
          </p:cNvPr>
          <p:cNvCxnSpPr>
            <a:cxnSpLocks/>
          </p:cNvCxnSpPr>
          <p:nvPr/>
        </p:nvCxnSpPr>
        <p:spPr>
          <a:xfrm>
            <a:off x="3783506" y="1068506"/>
            <a:ext cx="182880" cy="0"/>
          </a:xfrm>
          <a:prstGeom prst="straightConnector1">
            <a:avLst/>
          </a:prstGeom>
          <a:ln>
            <a:solidFill>
              <a:srgbClr val="BB292C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F4BEDF8-FA5A-1B5A-2C4E-69C73CE5B547}"/>
              </a:ext>
            </a:extLst>
          </p:cNvPr>
          <p:cNvSpPr/>
          <p:nvPr/>
        </p:nvSpPr>
        <p:spPr>
          <a:xfrm>
            <a:off x="1600227" y="908188"/>
            <a:ext cx="1271354" cy="28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5D61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 landscapes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DB05E49-117D-538A-0C75-667BFFB2682A}"/>
              </a:ext>
            </a:extLst>
          </p:cNvPr>
          <p:cNvSpPr/>
          <p:nvPr/>
        </p:nvSpPr>
        <p:spPr>
          <a:xfrm>
            <a:off x="2111915" y="1173281"/>
            <a:ext cx="1271354" cy="235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DF93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 landscapes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1040277-1F46-26E9-C162-7A262F2FDB17}"/>
              </a:ext>
            </a:extLst>
          </p:cNvPr>
          <p:cNvSpPr/>
          <p:nvPr/>
        </p:nvSpPr>
        <p:spPr>
          <a:xfrm rot="16200000">
            <a:off x="-426489" y="663123"/>
            <a:ext cx="1335885" cy="366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vocalization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ADFC74-E94A-C78C-27E0-0D404FF69DAE}"/>
              </a:ext>
            </a:extLst>
          </p:cNvPr>
          <p:cNvCxnSpPr>
            <a:cxnSpLocks/>
          </p:cNvCxnSpPr>
          <p:nvPr/>
        </p:nvCxnSpPr>
        <p:spPr>
          <a:xfrm>
            <a:off x="3582688" y="277242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BADAB18-E642-C78F-5345-1762A49A3A65}"/>
              </a:ext>
            </a:extLst>
          </p:cNvPr>
          <p:cNvSpPr/>
          <p:nvPr/>
        </p:nvSpPr>
        <p:spPr>
          <a:xfrm>
            <a:off x="1451377" y="281117"/>
            <a:ext cx="104154" cy="226371"/>
          </a:xfrm>
          <a:prstGeom prst="rect">
            <a:avLst/>
          </a:prstGeom>
          <a:solidFill>
            <a:srgbClr val="F6F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A7BA02-0507-4778-EE94-5F61D2EB490A}"/>
              </a:ext>
            </a:extLst>
          </p:cNvPr>
          <p:cNvSpPr/>
          <p:nvPr/>
        </p:nvSpPr>
        <p:spPr>
          <a:xfrm>
            <a:off x="320219" y="276863"/>
            <a:ext cx="1135704" cy="1127704"/>
          </a:xfrm>
          <a:prstGeom prst="rect">
            <a:avLst/>
          </a:prstGeom>
          <a:solidFill>
            <a:srgbClr val="041D2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B09FEE0-B817-5238-BFAF-25952BA0B238}"/>
              </a:ext>
            </a:extLst>
          </p:cNvPr>
          <p:cNvSpPr/>
          <p:nvPr/>
        </p:nvSpPr>
        <p:spPr>
          <a:xfrm>
            <a:off x="848908" y="789217"/>
            <a:ext cx="2943040" cy="731080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5D617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B6295314-0558-088E-B76E-26225A04402F}"/>
              </a:ext>
            </a:extLst>
          </p:cNvPr>
          <p:cNvSpPr>
            <a:spLocks noChangeAspect="1"/>
          </p:cNvSpPr>
          <p:nvPr/>
        </p:nvSpPr>
        <p:spPr>
          <a:xfrm>
            <a:off x="684425" y="790523"/>
            <a:ext cx="3203951" cy="729756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F7C26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79F486B-2696-818E-5379-BBCFF3A42B89}"/>
              </a:ext>
            </a:extLst>
          </p:cNvPr>
          <p:cNvCxnSpPr>
            <a:cxnSpLocks/>
          </p:cNvCxnSpPr>
          <p:nvPr/>
        </p:nvCxnSpPr>
        <p:spPr>
          <a:xfrm flipV="1">
            <a:off x="1194782" y="1184579"/>
            <a:ext cx="0" cy="225574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F05BB78-52F8-70D2-A37D-19C96C1A10D6}"/>
              </a:ext>
            </a:extLst>
          </p:cNvPr>
          <p:cNvCxnSpPr>
            <a:cxnSpLocks/>
          </p:cNvCxnSpPr>
          <p:nvPr/>
        </p:nvCxnSpPr>
        <p:spPr>
          <a:xfrm flipV="1">
            <a:off x="1056735" y="1185510"/>
            <a:ext cx="0" cy="225574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FB3674-FE46-4300-7C19-CDDA729F0230}"/>
              </a:ext>
            </a:extLst>
          </p:cNvPr>
          <p:cNvSpPr/>
          <p:nvPr/>
        </p:nvSpPr>
        <p:spPr>
          <a:xfrm>
            <a:off x="321481" y="727630"/>
            <a:ext cx="1135688" cy="340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34164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onset of vocalization advances 18 min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05E2DB-6664-5D03-F29D-7C94BB87516A}"/>
              </a:ext>
            </a:extLst>
          </p:cNvPr>
          <p:cNvCxnSpPr>
            <a:cxnSpLocks/>
          </p:cNvCxnSpPr>
          <p:nvPr/>
        </p:nvCxnSpPr>
        <p:spPr>
          <a:xfrm flipH="1">
            <a:off x="1009474" y="1121474"/>
            <a:ext cx="185308" cy="0"/>
          </a:xfrm>
          <a:prstGeom prst="straightConnector1">
            <a:avLst/>
          </a:prstGeom>
          <a:ln>
            <a:solidFill>
              <a:srgbClr val="341648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44584-22C4-18EF-5F1C-D75A84720551}"/>
              </a:ext>
            </a:extLst>
          </p:cNvPr>
          <p:cNvSpPr/>
          <p:nvPr/>
        </p:nvSpPr>
        <p:spPr>
          <a:xfrm>
            <a:off x="561064" y="1411460"/>
            <a:ext cx="3444317" cy="1127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EFF8FA-058A-3CEC-F656-2A6DA3EE0092}"/>
              </a:ext>
            </a:extLst>
          </p:cNvPr>
          <p:cNvCxnSpPr>
            <a:cxnSpLocks/>
          </p:cNvCxnSpPr>
          <p:nvPr/>
        </p:nvCxnSpPr>
        <p:spPr>
          <a:xfrm flipV="1">
            <a:off x="3889629" y="1184158"/>
            <a:ext cx="0" cy="228600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D5404AA-3D8E-AB62-C939-287851126F46}"/>
              </a:ext>
            </a:extLst>
          </p:cNvPr>
          <p:cNvCxnSpPr>
            <a:cxnSpLocks/>
          </p:cNvCxnSpPr>
          <p:nvPr/>
        </p:nvCxnSpPr>
        <p:spPr>
          <a:xfrm flipV="1">
            <a:off x="3783506" y="1184158"/>
            <a:ext cx="0" cy="228600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FE6136-1522-8560-4BBC-2F06F9BDC6D7}"/>
              </a:ext>
            </a:extLst>
          </p:cNvPr>
          <p:cNvSpPr/>
          <p:nvPr/>
        </p:nvSpPr>
        <p:spPr>
          <a:xfrm>
            <a:off x="320219" y="1424612"/>
            <a:ext cx="4510524" cy="1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Time of day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E40366-6E4B-10B3-C81D-52524A318F08}"/>
              </a:ext>
            </a:extLst>
          </p:cNvPr>
          <p:cNvSpPr/>
          <p:nvPr/>
        </p:nvSpPr>
        <p:spPr>
          <a:xfrm>
            <a:off x="48012" y="45720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727A4C-679C-A522-31D2-068E1F8B2CB6}"/>
              </a:ext>
            </a:extLst>
          </p:cNvPr>
          <p:cNvCxnSpPr>
            <a:cxnSpLocks/>
          </p:cNvCxnSpPr>
          <p:nvPr/>
        </p:nvCxnSpPr>
        <p:spPr>
          <a:xfrm>
            <a:off x="320218" y="1411462"/>
            <a:ext cx="4510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19A71C7-3EA3-EE1F-FF1B-1A573F3214ED}"/>
              </a:ext>
            </a:extLst>
          </p:cNvPr>
          <p:cNvSpPr/>
          <p:nvPr/>
        </p:nvSpPr>
        <p:spPr>
          <a:xfrm>
            <a:off x="1340188" y="284241"/>
            <a:ext cx="114632" cy="226371"/>
          </a:xfrm>
          <a:prstGeom prst="rect">
            <a:avLst/>
          </a:prstGeom>
          <a:solidFill>
            <a:srgbClr val="CDD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BC7A8F-F63A-BF49-FCC3-257B1F1E716C}"/>
              </a:ext>
            </a:extLst>
          </p:cNvPr>
          <p:cNvCxnSpPr>
            <a:cxnSpLocks/>
          </p:cNvCxnSpPr>
          <p:nvPr/>
        </p:nvCxnSpPr>
        <p:spPr>
          <a:xfrm flipV="1">
            <a:off x="1453374" y="293982"/>
            <a:ext cx="0" cy="93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388B67-597A-2F9D-5F6F-A1531825A236}"/>
              </a:ext>
            </a:extLst>
          </p:cNvPr>
          <p:cNvCxnSpPr>
            <a:cxnSpLocks/>
          </p:cNvCxnSpPr>
          <p:nvPr/>
        </p:nvCxnSpPr>
        <p:spPr>
          <a:xfrm>
            <a:off x="1343678" y="280075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B961B-925C-2DD6-6F82-B80BE340E434}"/>
              </a:ext>
            </a:extLst>
          </p:cNvPr>
          <p:cNvSpPr/>
          <p:nvPr/>
        </p:nvSpPr>
        <p:spPr>
          <a:xfrm>
            <a:off x="3696814" y="279894"/>
            <a:ext cx="112323" cy="226371"/>
          </a:xfrm>
          <a:prstGeom prst="rect">
            <a:avLst/>
          </a:prstGeom>
          <a:solidFill>
            <a:srgbClr val="CDD2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2A61796-95EF-283F-0D93-D61A0E5AA1FD}"/>
              </a:ext>
            </a:extLst>
          </p:cNvPr>
          <p:cNvCxnSpPr>
            <a:cxnSpLocks/>
          </p:cNvCxnSpPr>
          <p:nvPr/>
        </p:nvCxnSpPr>
        <p:spPr>
          <a:xfrm>
            <a:off x="3695559" y="277929"/>
            <a:ext cx="0" cy="91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red bird with black background&#10;&#10;Description automatically generated">
            <a:extLst>
              <a:ext uri="{FF2B5EF4-FFF2-40B4-BE49-F238E27FC236}">
                <a16:creationId xmlns:a16="http://schemas.microsoft.com/office/drawing/2014/main" id="{980D6386-4574-1773-F74F-CCEFE150E5C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1" b="39914"/>
          <a:stretch/>
        </p:blipFill>
        <p:spPr>
          <a:xfrm flipH="1">
            <a:off x="2904262" y="307550"/>
            <a:ext cx="531598" cy="60063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C683D4A-5472-C8B0-4C18-90704C50BEA0}"/>
              </a:ext>
            </a:extLst>
          </p:cNvPr>
          <p:cNvGrpSpPr/>
          <p:nvPr/>
        </p:nvGrpSpPr>
        <p:grpSpPr>
          <a:xfrm>
            <a:off x="274320" y="1719072"/>
            <a:ext cx="2286005" cy="1828804"/>
            <a:chOff x="274320" y="1719072"/>
            <a:chExt cx="2286005" cy="1828804"/>
          </a:xfrm>
        </p:grpSpPr>
        <p:pic>
          <p:nvPicPr>
            <p:cNvPr id="9" name="Picture 8" descr="A graph of light pollution&#10;&#10;AI-generated content may be incorrect.">
              <a:extLst>
                <a:ext uri="{FF2B5EF4-FFF2-40B4-BE49-F238E27FC236}">
                  <a16:creationId xmlns:a16="http://schemas.microsoft.com/office/drawing/2014/main" id="{16250B61-AB70-F267-B680-63741D7FB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" y="1719072"/>
              <a:ext cx="2286005" cy="182880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DAF51-BB98-8F3D-89D8-27018DD02F30}"/>
                </a:ext>
              </a:extLst>
            </p:cNvPr>
            <p:cNvSpPr/>
            <p:nvPr/>
          </p:nvSpPr>
          <p:spPr>
            <a:xfrm>
              <a:off x="745497" y="3168373"/>
              <a:ext cx="1753228" cy="27432"/>
            </a:xfrm>
            <a:prstGeom prst="rect">
              <a:avLst/>
            </a:prstGeom>
            <a:gradFill>
              <a:gsLst>
                <a:gs pos="0">
                  <a:srgbClr val="24213D"/>
                </a:gs>
                <a:gs pos="100000">
                  <a:srgbClr val="F2DEBB"/>
                </a:gs>
              </a:gsLst>
              <a:lin ang="0" scaled="1"/>
            </a:gradFill>
            <a:ln w="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80F696-CFCB-CE92-F1A5-E20D98F98F4E}"/>
              </a:ext>
            </a:extLst>
          </p:cNvPr>
          <p:cNvSpPr/>
          <p:nvPr/>
        </p:nvSpPr>
        <p:spPr>
          <a:xfrm>
            <a:off x="45720" y="1568403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5B950-50CA-51BF-3F6D-0561FAD4A3C6}"/>
              </a:ext>
            </a:extLst>
          </p:cNvPr>
          <p:cNvSpPr/>
          <p:nvPr/>
        </p:nvSpPr>
        <p:spPr>
          <a:xfrm>
            <a:off x="1204120" y="1955702"/>
            <a:ext cx="1390959" cy="340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Light: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-0.05 ± 0.03, p = 0.06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FCD07AB-9E9A-2CF4-D44F-9789391F7155}"/>
              </a:ext>
            </a:extLst>
          </p:cNvPr>
          <p:cNvGrpSpPr/>
          <p:nvPr/>
        </p:nvGrpSpPr>
        <p:grpSpPr>
          <a:xfrm>
            <a:off x="2395775" y="1568403"/>
            <a:ext cx="2477982" cy="1979473"/>
            <a:chOff x="2395775" y="1568403"/>
            <a:chExt cx="2477982" cy="1979473"/>
          </a:xfrm>
        </p:grpSpPr>
        <p:pic>
          <p:nvPicPr>
            <p:cNvPr id="17" name="Picture 16" descr="A graph of air pollution&#10;&#10;AI-generated content may be incorrect.">
              <a:extLst>
                <a:ext uri="{FF2B5EF4-FFF2-40B4-BE49-F238E27FC236}">
                  <a16:creationId xmlns:a16="http://schemas.microsoft.com/office/drawing/2014/main" id="{DE581BEC-7DB9-FEEB-D88F-3B22A04F1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7752" y="1719072"/>
              <a:ext cx="2286005" cy="182880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523974-3037-5A4F-BE6D-3C9D9EC84274}"/>
                </a:ext>
              </a:extLst>
            </p:cNvPr>
            <p:cNvSpPr/>
            <p:nvPr/>
          </p:nvSpPr>
          <p:spPr>
            <a:xfrm>
              <a:off x="3026738" y="3168372"/>
              <a:ext cx="1796865" cy="27432"/>
            </a:xfrm>
            <a:prstGeom prst="rect">
              <a:avLst/>
            </a:prstGeom>
            <a:gradFill>
              <a:gsLst>
                <a:gs pos="0">
                  <a:srgbClr val="24213D"/>
                </a:gs>
                <a:gs pos="100000">
                  <a:srgbClr val="F2DEBB"/>
                </a:gs>
              </a:gsLst>
              <a:lin ang="0" scaled="1"/>
            </a:gradFill>
            <a:ln w="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740122-2878-08AB-2A0F-E2229BA9C12B}"/>
                </a:ext>
              </a:extLst>
            </p:cNvPr>
            <p:cNvSpPr/>
            <p:nvPr/>
          </p:nvSpPr>
          <p:spPr>
            <a:xfrm>
              <a:off x="2395775" y="1568403"/>
              <a:ext cx="373866" cy="2179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581F319-F3BD-4CDE-B465-90F26F9F97E1}"/>
              </a:ext>
            </a:extLst>
          </p:cNvPr>
          <p:cNvSpPr/>
          <p:nvPr/>
        </p:nvSpPr>
        <p:spPr>
          <a:xfrm>
            <a:off x="2999282" y="1956816"/>
            <a:ext cx="1390959" cy="340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rgbClr val="BB29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Light:</a:t>
            </a:r>
            <a:r>
              <a:rPr lang="en-US" sz="700" dirty="0">
                <a:solidFill>
                  <a:srgbClr val="BB292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0.09 ± 0.04, p = 0.03</a:t>
            </a:r>
          </a:p>
        </p:txBody>
      </p:sp>
    </p:spTree>
    <p:extLst>
      <p:ext uri="{BB962C8B-B14F-4D97-AF65-F5344CB8AC3E}">
        <p14:creationId xmlns:p14="http://schemas.microsoft.com/office/powerpoint/2010/main" val="228561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50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3</cp:revision>
  <dcterms:created xsi:type="dcterms:W3CDTF">2024-11-04T16:09:04Z</dcterms:created>
  <dcterms:modified xsi:type="dcterms:W3CDTF">2025-04-04T18:34:59Z</dcterms:modified>
</cp:coreProperties>
</file>