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6576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C4B"/>
    <a:srgbClr val="907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78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23770"/>
            <a:ext cx="3108960" cy="111421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80951"/>
            <a:ext cx="2743200" cy="772689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70392"/>
            <a:ext cx="78867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70392"/>
            <a:ext cx="232029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797879"/>
            <a:ext cx="3154680" cy="1331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141750"/>
            <a:ext cx="3154680" cy="700087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51959"/>
            <a:ext cx="155448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851959"/>
            <a:ext cx="155448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70392"/>
            <a:ext cx="315468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784543"/>
            <a:ext cx="1547336" cy="38449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169035"/>
            <a:ext cx="154733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784543"/>
            <a:ext cx="1554956" cy="38449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169035"/>
            <a:ext cx="155495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13360"/>
            <a:ext cx="1179671" cy="7467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460799"/>
            <a:ext cx="1851660" cy="2274358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60120"/>
            <a:ext cx="1179671" cy="177874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13360"/>
            <a:ext cx="1179671" cy="7467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460799"/>
            <a:ext cx="1851660" cy="2274358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960120"/>
            <a:ext cx="1179671" cy="177874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70392"/>
            <a:ext cx="315468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1959"/>
            <a:ext cx="315468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966297"/>
            <a:ext cx="8229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38E22-48E7-4B8A-953C-CDBF1A21A24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966297"/>
            <a:ext cx="8229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4F4D1-C03B-4FE8-B5BB-EFC0B1D6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00E2C52-5E11-D5D0-846E-6FB09214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599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1FD9A-88F0-419E-93B4-028896C961EF}"/>
              </a:ext>
            </a:extLst>
          </p:cNvPr>
          <p:cNvSpPr/>
          <p:nvPr/>
        </p:nvSpPr>
        <p:spPr>
          <a:xfrm>
            <a:off x="488758" y="1347280"/>
            <a:ext cx="1424559" cy="36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-0.08 ± 0.02, p = 0.001</a:t>
            </a:r>
          </a:p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-0.07 ± 0.03, p = 0.03</a:t>
            </a:r>
          </a:p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x Road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0.01 ± 0.03, p = 0.79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399D1-9B44-EDE4-D137-AD9652090D1E}"/>
              </a:ext>
            </a:extLst>
          </p:cNvPr>
          <p:cNvSpPr/>
          <p:nvPr/>
        </p:nvSpPr>
        <p:spPr>
          <a:xfrm>
            <a:off x="2118104" y="585470"/>
            <a:ext cx="1424559" cy="36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0.09 ± 0.04, p = 0.03</a:t>
            </a:r>
          </a:p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0.03 ± 0.02, p = 0.06</a:t>
            </a:r>
          </a:p>
          <a:p>
            <a:pPr>
              <a:lnSpc>
                <a:spcPct val="120000"/>
              </a:lnSpc>
            </a:pPr>
            <a:r>
              <a:rPr lang="en-US" sz="67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x Road</a:t>
            </a:r>
            <a:r>
              <a:rPr lang="en-US" sz="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-0.01 ± 0.03, p = 0.12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49CF7-3161-ABB6-16A5-47AE515A31B0}"/>
              </a:ext>
            </a:extLst>
          </p:cNvPr>
          <p:cNvSpPr/>
          <p:nvPr/>
        </p:nvSpPr>
        <p:spPr>
          <a:xfrm>
            <a:off x="1003806" y="459391"/>
            <a:ext cx="582108" cy="2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to 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40CFD-72EA-F476-D0AB-C1F1099F946D}"/>
              </a:ext>
            </a:extLst>
          </p:cNvPr>
          <p:cNvSpPr/>
          <p:nvPr/>
        </p:nvSpPr>
        <p:spPr>
          <a:xfrm>
            <a:off x="534413" y="899192"/>
            <a:ext cx="1424559" cy="36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from road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7C2D6-83C2-9D70-ED83-5D407CC26373}"/>
              </a:ext>
            </a:extLst>
          </p:cNvPr>
          <p:cNvSpPr/>
          <p:nvPr/>
        </p:nvSpPr>
        <p:spPr>
          <a:xfrm>
            <a:off x="2399218" y="2088166"/>
            <a:ext cx="582108" cy="2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to road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2492D-3A70-6E26-1C24-876922D0EA06}"/>
              </a:ext>
            </a:extLst>
          </p:cNvPr>
          <p:cNvSpPr/>
          <p:nvPr/>
        </p:nvSpPr>
        <p:spPr>
          <a:xfrm>
            <a:off x="2158427" y="1531747"/>
            <a:ext cx="1226124" cy="36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20000"/>
              </a:lnSpc>
            </a:pPr>
            <a:r>
              <a:rPr lang="en-US" sz="670" b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from road</a:t>
            </a:r>
          </a:p>
        </p:txBody>
      </p:sp>
    </p:spTree>
    <p:extLst>
      <p:ext uri="{BB962C8B-B14F-4D97-AF65-F5344CB8AC3E}">
        <p14:creationId xmlns:p14="http://schemas.microsoft.com/office/powerpoint/2010/main" val="55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9049519225848AADC58966B6CE86D" ma:contentTypeVersion="12" ma:contentTypeDescription="Create a new document." ma:contentTypeScope="" ma:versionID="2b112106303ee30eb41ccb99004b0098">
  <xsd:schema xmlns:xsd="http://www.w3.org/2001/XMLSchema" xmlns:xs="http://www.w3.org/2001/XMLSchema" xmlns:p="http://schemas.microsoft.com/office/2006/metadata/properties" xmlns:ns3="3e420d94-9844-4362-a847-1468d01e9289" targetNamespace="http://schemas.microsoft.com/office/2006/metadata/properties" ma:root="true" ma:fieldsID="1c7aab00fd7f7de2098091ef338e29b7" ns3:_="">
    <xsd:import namespace="3e420d94-9844-4362-a847-1468d01e928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20d94-9844-4362-a847-1468d01e928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420d94-9844-4362-a847-1468d01e9289" xsi:nil="true"/>
  </documentManagement>
</p:properties>
</file>

<file path=customXml/itemProps1.xml><?xml version="1.0" encoding="utf-8"?>
<ds:datastoreItem xmlns:ds="http://schemas.openxmlformats.org/officeDocument/2006/customXml" ds:itemID="{9EBE70B5-4180-42BD-AA5E-E27484E7C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20d94-9844-4362-a847-1468d01e9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8B9C15-2643-469E-90E6-1D1A388EF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9A619E-C7DC-4668-BC2F-9DE04E7F9030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3e420d94-9844-4362-a847-1468d01e928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2025-04-04T18:05:27Z</dcterms:created>
  <dcterms:modified xsi:type="dcterms:W3CDTF">2025-04-04T18:12:59Z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0x01010092B9049519225848AADC58966B6CE86D</vt:lpwstr>
  </property>
</Properties>
</file>