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148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1989A-6F4B-49C8-AB3D-2F38768059CC}" v="103" dt="2024-11-20T21:06:15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94660"/>
  </p:normalViewPr>
  <p:slideViewPr>
    <p:cSldViewPr snapToGrid="0" showGuides="1">
      <p:cViewPr varScale="1">
        <p:scale>
          <a:sx n="189" d="100"/>
          <a:sy n="189" d="100"/>
        </p:scale>
        <p:origin x="792" y="144"/>
      </p:cViewPr>
      <p:guideLst>
        <p:guide orient="horz" pos="1080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9561989A-6F4B-49C8-AB3D-2F38768059CC}"/>
    <pc:docChg chg="undo custSel modSld">
      <pc:chgData name="Gilbert, Neil" userId="37be9f5c-8f28-415b-96d6-624acf93bb3f" providerId="ADAL" clId="{9561989A-6F4B-49C8-AB3D-2F38768059CC}" dt="2024-11-20T21:06:27.726" v="233" actId="1076"/>
      <pc:docMkLst>
        <pc:docMk/>
      </pc:docMkLst>
      <pc:sldChg chg="addSp delSp modSp mod">
        <pc:chgData name="Gilbert, Neil" userId="37be9f5c-8f28-415b-96d6-624acf93bb3f" providerId="ADAL" clId="{9561989A-6F4B-49C8-AB3D-2F38768059CC}" dt="2024-11-20T21:06:27.726" v="233" actId="1076"/>
        <pc:sldMkLst>
          <pc:docMk/>
          <pc:sldMk cId="268507922" sldId="256"/>
        </pc:sldMkLst>
        <pc:spChg chg="mod">
          <ac:chgData name="Gilbert, Neil" userId="37be9f5c-8f28-415b-96d6-624acf93bb3f" providerId="ADAL" clId="{9561989A-6F4B-49C8-AB3D-2F38768059CC}" dt="2024-11-20T20:39:16.894" v="226"/>
          <ac:spMkLst>
            <pc:docMk/>
            <pc:sldMk cId="268507922" sldId="256"/>
            <ac:spMk id="44" creationId="{133F10ED-44CE-B5CD-46F0-631A8C237167}"/>
          </ac:spMkLst>
        </pc:spChg>
        <pc:spChg chg="mod">
          <ac:chgData name="Gilbert, Neil" userId="37be9f5c-8f28-415b-96d6-624acf93bb3f" providerId="ADAL" clId="{9561989A-6F4B-49C8-AB3D-2F38768059CC}" dt="2024-11-20T20:39:16.894" v="226"/>
          <ac:spMkLst>
            <pc:docMk/>
            <pc:sldMk cId="268507922" sldId="256"/>
            <ac:spMk id="45" creationId="{3C2ABE41-10A5-70FD-8685-6D280AD1D057}"/>
          </ac:spMkLst>
        </pc:spChg>
        <pc:spChg chg="mod">
          <ac:chgData name="Gilbert, Neil" userId="37be9f5c-8f28-415b-96d6-624acf93bb3f" providerId="ADAL" clId="{9561989A-6F4B-49C8-AB3D-2F38768059CC}" dt="2024-11-20T15:44:10.456" v="78" actId="478"/>
          <ac:spMkLst>
            <pc:docMk/>
            <pc:sldMk cId="268507922" sldId="256"/>
            <ac:spMk id="62" creationId="{133F10ED-44CE-B5CD-46F0-631A8C237167}"/>
          </ac:spMkLst>
        </pc:spChg>
        <pc:spChg chg="mod">
          <ac:chgData name="Gilbert, Neil" userId="37be9f5c-8f28-415b-96d6-624acf93bb3f" providerId="ADAL" clId="{9561989A-6F4B-49C8-AB3D-2F38768059CC}" dt="2024-11-20T20:35:06.056" v="206" actId="1076"/>
          <ac:spMkLst>
            <pc:docMk/>
            <pc:sldMk cId="268507922" sldId="256"/>
            <ac:spMk id="63" creationId="{3C2ABE41-10A5-70FD-8685-6D280AD1D057}"/>
          </ac:spMkLst>
        </pc:spChg>
        <pc:grpChg chg="add del mod">
          <ac:chgData name="Gilbert, Neil" userId="37be9f5c-8f28-415b-96d6-624acf93bb3f" providerId="ADAL" clId="{9561989A-6F4B-49C8-AB3D-2F38768059CC}" dt="2024-11-20T20:39:03.312" v="225" actId="21"/>
          <ac:grpSpMkLst>
            <pc:docMk/>
            <pc:sldMk cId="268507922" sldId="256"/>
            <ac:grpSpMk id="33" creationId="{A4C7BBD9-C2A6-B388-60CB-AD1C5070D4BE}"/>
          </ac:grpSpMkLst>
        </pc:grpChg>
        <pc:grpChg chg="add mod">
          <ac:chgData name="Gilbert, Neil" userId="37be9f5c-8f28-415b-96d6-624acf93bb3f" providerId="ADAL" clId="{9561989A-6F4B-49C8-AB3D-2F38768059CC}" dt="2024-11-20T20:39:16.894" v="226"/>
          <ac:grpSpMkLst>
            <pc:docMk/>
            <pc:sldMk cId="268507922" sldId="256"/>
            <ac:grpSpMk id="34" creationId="{A4C7BBD9-C2A6-B388-60CB-AD1C5070D4BE}"/>
          </ac:grpSpMkLst>
        </pc:grpChg>
        <pc:grpChg chg="mod">
          <ac:chgData name="Gilbert, Neil" userId="37be9f5c-8f28-415b-96d6-624acf93bb3f" providerId="ADAL" clId="{9561989A-6F4B-49C8-AB3D-2F38768059CC}" dt="2024-11-20T20:39:16.894" v="226"/>
          <ac:grpSpMkLst>
            <pc:docMk/>
            <pc:sldMk cId="268507922" sldId="256"/>
            <ac:grpSpMk id="37" creationId="{562DC42B-5422-8577-CD41-8D6CEDF2E8CC}"/>
          </ac:grpSpMkLst>
        </pc:grpChg>
        <pc:grpChg chg="add del mod">
          <ac:chgData name="Gilbert, Neil" userId="37be9f5c-8f28-415b-96d6-624acf93bb3f" providerId="ADAL" clId="{9561989A-6F4B-49C8-AB3D-2F38768059CC}" dt="2024-11-20T20:36:52.555" v="224" actId="164"/>
          <ac:grpSpMkLst>
            <pc:docMk/>
            <pc:sldMk cId="268507922" sldId="256"/>
            <ac:grpSpMk id="60" creationId="{562DC42B-5422-8577-CD41-8D6CEDF2E8CC}"/>
          </ac:grpSpMkLst>
        </pc:grpChg>
        <pc:grpChg chg="del mod">
          <ac:chgData name="Gilbert, Neil" userId="37be9f5c-8f28-415b-96d6-624acf93bb3f" providerId="ADAL" clId="{9561989A-6F4B-49C8-AB3D-2F38768059CC}" dt="2024-11-20T15:44:10.456" v="78" actId="478"/>
          <ac:grpSpMkLst>
            <pc:docMk/>
            <pc:sldMk cId="268507922" sldId="256"/>
            <ac:grpSpMk id="61" creationId="{1D031098-2056-772E-F1E0-AA1341525C8C}"/>
          </ac:grpSpMkLst>
        </pc:grpChg>
        <pc:grpChg chg="del mod">
          <ac:chgData name="Gilbert, Neil" userId="37be9f5c-8f28-415b-96d6-624acf93bb3f" providerId="ADAL" clId="{9561989A-6F4B-49C8-AB3D-2F38768059CC}" dt="2024-11-20T15:44:06.040" v="74" actId="478"/>
          <ac:grpSpMkLst>
            <pc:docMk/>
            <pc:sldMk cId="268507922" sldId="256"/>
            <ac:grpSpMk id="1025" creationId="{4A70BDE3-9296-8FFD-ADA3-7DA0BA0C32E7}"/>
          </ac:grpSpMkLst>
        </pc:grpChg>
        <pc:grpChg chg="del mod">
          <ac:chgData name="Gilbert, Neil" userId="37be9f5c-8f28-415b-96d6-624acf93bb3f" providerId="ADAL" clId="{9561989A-6F4B-49C8-AB3D-2F38768059CC}" dt="2024-11-20T15:44:09.386" v="77" actId="478"/>
          <ac:grpSpMkLst>
            <pc:docMk/>
            <pc:sldMk cId="268507922" sldId="256"/>
            <ac:grpSpMk id="1029" creationId="{8B9CC6C8-921A-8566-0464-FADB53374467}"/>
          </ac:grpSpMkLst>
        </pc:grpChg>
        <pc:picChg chg="add del mod ord modCrop">
          <ac:chgData name="Gilbert, Neil" userId="37be9f5c-8f28-415b-96d6-624acf93bb3f" providerId="ADAL" clId="{9561989A-6F4B-49C8-AB3D-2F38768059CC}" dt="2024-11-20T16:35:59.219" v="133" actId="478"/>
          <ac:picMkLst>
            <pc:docMk/>
            <pc:sldMk cId="268507922" sldId="256"/>
            <ac:picMk id="3" creationId="{29FF11E1-B737-01C1-9B91-F41530AB31EC}"/>
          </ac:picMkLst>
        </pc:picChg>
        <pc:picChg chg="add del mod">
          <ac:chgData name="Gilbert, Neil" userId="37be9f5c-8f28-415b-96d6-624acf93bb3f" providerId="ADAL" clId="{9561989A-6F4B-49C8-AB3D-2F38768059CC}" dt="2024-11-20T15:44:11.271" v="79" actId="478"/>
          <ac:picMkLst>
            <pc:docMk/>
            <pc:sldMk cId="268507922" sldId="256"/>
            <ac:picMk id="4" creationId="{73837819-AEEE-9DFE-DED9-A4E95A3380EA}"/>
          </ac:picMkLst>
        </pc:picChg>
        <pc:picChg chg="add mo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5" creationId="{87EBA3DF-FF8E-5AAC-DBB1-E166D7CDA0AC}"/>
          </ac:picMkLst>
        </pc:picChg>
        <pc:picChg chg="add del mod">
          <ac:chgData name="Gilbert, Neil" userId="37be9f5c-8f28-415b-96d6-624acf93bb3f" providerId="ADAL" clId="{9561989A-6F4B-49C8-AB3D-2F38768059CC}" dt="2024-11-20T15:45:48.575" v="105" actId="478"/>
          <ac:picMkLst>
            <pc:docMk/>
            <pc:sldMk cId="268507922" sldId="256"/>
            <ac:picMk id="6" creationId="{AE0A68D5-4D1F-9D47-06D6-AB528E828AB6}"/>
          </ac:picMkLst>
        </pc:picChg>
        <pc:picChg chg="add mo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8" creationId="{51ED987C-0937-D95D-F8E1-2A4F8EF9F3D7}"/>
          </ac:picMkLst>
        </pc:picChg>
        <pc:picChg chg="add del mod">
          <ac:chgData name="Gilbert, Neil" userId="37be9f5c-8f28-415b-96d6-624acf93bb3f" providerId="ADAL" clId="{9561989A-6F4B-49C8-AB3D-2F38768059CC}" dt="2024-11-20T15:46:11.948" v="110" actId="478"/>
          <ac:picMkLst>
            <pc:docMk/>
            <pc:sldMk cId="268507922" sldId="256"/>
            <ac:picMk id="9" creationId="{AE3C2A4A-207D-9B3D-E2A5-B5640CA4BC8C}"/>
          </ac:picMkLst>
        </pc:picChg>
        <pc:picChg chg="add mo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11" creationId="{16FF750D-4091-51D2-6013-A6DDC5CB6B71}"/>
          </ac:picMkLst>
        </pc:picChg>
        <pc:picChg chg="add mo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12" creationId="{6F5AFEBD-68A4-D22A-9A1F-56DCDA88B0B2}"/>
          </ac:picMkLst>
        </pc:picChg>
        <pc:picChg chg="add mo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13" creationId="{362DF697-E4BF-B744-F31F-3E1FE661F785}"/>
          </ac:picMkLst>
        </pc:picChg>
        <pc:picChg chg="add mo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14" creationId="{DEF1755A-474F-B06D-264A-B8A9348E1DF7}"/>
          </ac:picMkLst>
        </pc:picChg>
        <pc:picChg chg="add mod">
          <ac:chgData name="Gilbert, Neil" userId="37be9f5c-8f28-415b-96d6-624acf93bb3f" providerId="ADAL" clId="{9561989A-6F4B-49C8-AB3D-2F38768059CC}" dt="2024-11-20T16:00:36.618" v="125"/>
          <ac:picMkLst>
            <pc:docMk/>
            <pc:sldMk cId="268507922" sldId="256"/>
            <ac:picMk id="16" creationId="{451CB7C5-B168-4522-ADF6-C534FB5E4BE9}"/>
          </ac:picMkLst>
        </pc:picChg>
        <pc:picChg chg="add del mod ord">
          <ac:chgData name="Gilbert, Neil" userId="37be9f5c-8f28-415b-96d6-624acf93bb3f" providerId="ADAL" clId="{9561989A-6F4B-49C8-AB3D-2F38768059CC}" dt="2024-11-20T20:34:34.105" v="194" actId="478"/>
          <ac:picMkLst>
            <pc:docMk/>
            <pc:sldMk cId="268507922" sldId="256"/>
            <ac:picMk id="18" creationId="{D62C9E56-33C6-7733-E1A6-24ACEF763372}"/>
          </ac:picMkLst>
        </pc:picChg>
        <pc:picChg chg="add del mod ord">
          <ac:chgData name="Gilbert, Neil" userId="37be9f5c-8f28-415b-96d6-624acf93bb3f" providerId="ADAL" clId="{9561989A-6F4B-49C8-AB3D-2F38768059CC}" dt="2024-11-20T16:36:23.665" v="140" actId="478"/>
          <ac:picMkLst>
            <pc:docMk/>
            <pc:sldMk cId="268507922" sldId="256"/>
            <ac:picMk id="20" creationId="{F22B8011-2FFE-060F-FBE1-6C70AD86389A}"/>
          </ac:picMkLst>
        </pc:picChg>
        <pc:picChg chg="add del mod ord">
          <ac:chgData name="Gilbert, Neil" userId="37be9f5c-8f28-415b-96d6-624acf93bb3f" providerId="ADAL" clId="{9561989A-6F4B-49C8-AB3D-2F38768059CC}" dt="2024-11-20T16:43:31.142" v="150" actId="478"/>
          <ac:picMkLst>
            <pc:docMk/>
            <pc:sldMk cId="268507922" sldId="256"/>
            <ac:picMk id="22" creationId="{FAB29666-FA3B-67EB-2B65-4CB22C7DEB80}"/>
          </ac:picMkLst>
        </pc:picChg>
        <pc:picChg chg="add del mod ord modCrop">
          <ac:chgData name="Gilbert, Neil" userId="37be9f5c-8f28-415b-96d6-624acf93bb3f" providerId="ADAL" clId="{9561989A-6F4B-49C8-AB3D-2F38768059CC}" dt="2024-11-20T16:52:11.544" v="161" actId="478"/>
          <ac:picMkLst>
            <pc:docMk/>
            <pc:sldMk cId="268507922" sldId="256"/>
            <ac:picMk id="24" creationId="{48E0C5BD-C6AE-A23F-5A32-6E7B3DE20CE6}"/>
          </ac:picMkLst>
        </pc:picChg>
        <pc:picChg chg="add del mod ord">
          <ac:chgData name="Gilbert, Neil" userId="37be9f5c-8f28-415b-96d6-624acf93bb3f" providerId="ADAL" clId="{9561989A-6F4B-49C8-AB3D-2F38768059CC}" dt="2024-11-20T16:53:35.827" v="174" actId="478"/>
          <ac:picMkLst>
            <pc:docMk/>
            <pc:sldMk cId="268507922" sldId="256"/>
            <ac:picMk id="26" creationId="{754ED612-96B4-0198-F7C9-EF906DECB6F3}"/>
          </ac:picMkLst>
        </pc:picChg>
        <pc:picChg chg="add del mod ord modCrop">
          <ac:chgData name="Gilbert, Neil" userId="37be9f5c-8f28-415b-96d6-624acf93bb3f" providerId="ADAL" clId="{9561989A-6F4B-49C8-AB3D-2F38768059CC}" dt="2024-11-20T16:54:21.870" v="186" actId="478"/>
          <ac:picMkLst>
            <pc:docMk/>
            <pc:sldMk cId="268507922" sldId="256"/>
            <ac:picMk id="28" creationId="{6AC2E5E2-A513-7F3A-C938-23976B13F7D1}"/>
          </ac:picMkLst>
        </pc:picChg>
        <pc:picChg chg="add mod or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30" creationId="{47E2A885-0C8B-A266-6142-127E956029E3}"/>
          </ac:picMkLst>
        </pc:picChg>
        <pc:picChg chg="add mod ord">
          <ac:chgData name="Gilbert, Neil" userId="37be9f5c-8f28-415b-96d6-624acf93bb3f" providerId="ADAL" clId="{9561989A-6F4B-49C8-AB3D-2F38768059CC}" dt="2024-11-20T20:36:52.555" v="224" actId="164"/>
          <ac:picMkLst>
            <pc:docMk/>
            <pc:sldMk cId="268507922" sldId="256"/>
            <ac:picMk id="32" creationId="{F44BB6CA-6E35-B19D-40D0-141E4DF5792E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5" creationId="{47E2A885-0C8B-A266-6142-127E956029E3}"/>
          </ac:picMkLst>
        </pc:picChg>
        <pc:picChg chg="del mod">
          <ac:chgData name="Gilbert, Neil" userId="37be9f5c-8f28-415b-96d6-624acf93bb3f" providerId="ADAL" clId="{9561989A-6F4B-49C8-AB3D-2F38768059CC}" dt="2024-11-20T21:06:09.585" v="227" actId="478"/>
          <ac:picMkLst>
            <pc:docMk/>
            <pc:sldMk cId="268507922" sldId="256"/>
            <ac:picMk id="36" creationId="{F44BB6CA-6E35-B19D-40D0-141E4DF5792E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8" creationId="{87EBA3DF-FF8E-5AAC-DBB1-E166D7CDA0AC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9" creationId="{51ED987C-0937-D95D-F8E1-2A4F8EF9F3D7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0" creationId="{16FF750D-4091-51D2-6013-A6DDC5CB6B71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1" creationId="{6F5AFEBD-68A4-D22A-9A1F-56DCDA88B0B2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2" creationId="{362DF697-E4BF-B744-F31F-3E1FE661F785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3" creationId="{DEF1755A-474F-B06D-264A-B8A9348E1DF7}"/>
          </ac:picMkLst>
        </pc:picChg>
        <pc:picChg chg="add mod ord">
          <ac:chgData name="Gilbert, Neil" userId="37be9f5c-8f28-415b-96d6-624acf93bb3f" providerId="ADAL" clId="{9561989A-6F4B-49C8-AB3D-2F38768059CC}" dt="2024-11-20T21:06:27.726" v="233" actId="1076"/>
          <ac:picMkLst>
            <pc:docMk/>
            <pc:sldMk cId="268507922" sldId="256"/>
            <ac:picMk id="47" creationId="{5CA18B89-C216-9E0D-81D0-24D7A704F942}"/>
          </ac:picMkLst>
        </pc:picChg>
        <pc:picChg chg="del">
          <ac:chgData name="Gilbert, Neil" userId="37be9f5c-8f28-415b-96d6-624acf93bb3f" providerId="ADAL" clId="{9561989A-6F4B-49C8-AB3D-2F38768059CC}" dt="2024-11-11T16:12:24.092" v="0" actId="478"/>
          <ac:picMkLst>
            <pc:docMk/>
            <pc:sldMk cId="268507922" sldId="256"/>
            <ac:picMk id="1024" creationId="{932986F5-4457-C306-066F-4BAA3FB5326D}"/>
          </ac:picMkLst>
        </pc:picChg>
        <pc:picChg chg="add mod">
          <ac:chgData name="Gilbert, Neil" userId="37be9f5c-8f28-415b-96d6-624acf93bb3f" providerId="ADAL" clId="{9561989A-6F4B-49C8-AB3D-2F38768059CC}" dt="2024-11-11T16:15:28.775" v="52" actId="732"/>
          <ac:picMkLst>
            <pc:docMk/>
            <pc:sldMk cId="268507922" sldId="256"/>
            <ac:picMk id="1026" creationId="{4EDCB04E-4F1B-AA1B-6754-6A9FA2007BF4}"/>
          </ac:picMkLst>
        </pc:picChg>
        <pc:picChg chg="del mod">
          <ac:chgData name="Gilbert, Neil" userId="37be9f5c-8f28-415b-96d6-624acf93bb3f" providerId="ADAL" clId="{9561989A-6F4B-49C8-AB3D-2F38768059CC}" dt="2024-11-20T16:00:39.254" v="127" actId="478"/>
          <ac:picMkLst>
            <pc:docMk/>
            <pc:sldMk cId="268507922" sldId="256"/>
            <ac:picMk id="1027" creationId="{F06224F9-3643-2D7A-B2B8-B48D44578F02}"/>
          </ac:picMkLst>
        </pc:picChg>
        <pc:picChg chg="add del mod">
          <ac:chgData name="Gilbert, Neil" userId="37be9f5c-8f28-415b-96d6-624acf93bb3f" providerId="ADAL" clId="{9561989A-6F4B-49C8-AB3D-2F38768059CC}" dt="2024-11-20T15:44:07.891" v="76" actId="478"/>
          <ac:picMkLst>
            <pc:docMk/>
            <pc:sldMk cId="268507922" sldId="256"/>
            <ac:picMk id="1028" creationId="{E8DA3D06-2430-DE6A-27BF-AF14CF272D28}"/>
          </ac:picMkLst>
        </pc:picChg>
        <pc:picChg chg="del mod">
          <ac:chgData name="Gilbert, Neil" userId="37be9f5c-8f28-415b-96d6-624acf93bb3f" providerId="ADAL" clId="{9561989A-6F4B-49C8-AB3D-2F38768059CC}" dt="2024-11-20T15:44:09.386" v="77" actId="478"/>
          <ac:picMkLst>
            <pc:docMk/>
            <pc:sldMk cId="268507922" sldId="256"/>
            <ac:picMk id="1030" creationId="{5CBBDF78-6694-9CD2-4044-C5D5325D8351}"/>
          </ac:picMkLst>
        </pc:picChg>
        <pc:picChg chg="del mod">
          <ac:chgData name="Gilbert, Neil" userId="37be9f5c-8f28-415b-96d6-624acf93bb3f" providerId="ADAL" clId="{9561989A-6F4B-49C8-AB3D-2F38768059CC}" dt="2024-11-20T15:44:10.456" v="78" actId="478"/>
          <ac:picMkLst>
            <pc:docMk/>
            <pc:sldMk cId="268507922" sldId="256"/>
            <ac:picMk id="1031" creationId="{AABEB834-A9BD-3314-9181-8800E60D172B}"/>
          </ac:picMkLst>
        </pc:picChg>
        <pc:picChg chg="del mod">
          <ac:chgData name="Gilbert, Neil" userId="37be9f5c-8f28-415b-96d6-624acf93bb3f" providerId="ADAL" clId="{9561989A-6F4B-49C8-AB3D-2F38768059CC}" dt="2024-11-11T16:16:42.841" v="71" actId="478"/>
          <ac:picMkLst>
            <pc:docMk/>
            <pc:sldMk cId="268507922" sldId="256"/>
            <ac:picMk id="1032" creationId="{1A33441B-D278-17F6-CA04-D633E2D12AF0}"/>
          </ac:picMkLst>
        </pc:picChg>
        <pc:picChg chg="del mod">
          <ac:chgData name="Gilbert, Neil" userId="37be9f5c-8f28-415b-96d6-624acf93bb3f" providerId="ADAL" clId="{9561989A-6F4B-49C8-AB3D-2F38768059CC}" dt="2024-11-20T15:44:06.040" v="74" actId="478"/>
          <ac:picMkLst>
            <pc:docMk/>
            <pc:sldMk cId="268507922" sldId="256"/>
            <ac:picMk id="1033" creationId="{C5C4C95C-60D7-A17E-1721-3D0424FBBE6B}"/>
          </ac:picMkLst>
        </pc:picChg>
        <pc:picChg chg="del mod">
          <ac:chgData name="Gilbert, Neil" userId="37be9f5c-8f28-415b-96d6-624acf93bb3f" providerId="ADAL" clId="{9561989A-6F4B-49C8-AB3D-2F38768059CC}" dt="2024-11-20T15:44:07.096" v="75" actId="478"/>
          <ac:picMkLst>
            <pc:docMk/>
            <pc:sldMk cId="268507922" sldId="256"/>
            <ac:picMk id="1034" creationId="{23F1F054-4E3E-5218-3510-1C1F1D2ACFEC}"/>
          </ac:picMkLst>
        </pc:picChg>
        <pc:picChg chg="del mod">
          <ac:chgData name="Gilbert, Neil" userId="37be9f5c-8f28-415b-96d6-624acf93bb3f" providerId="ADAL" clId="{9561989A-6F4B-49C8-AB3D-2F38768059CC}" dt="2024-11-11T16:16:33.210" v="66" actId="478"/>
          <ac:picMkLst>
            <pc:docMk/>
            <pc:sldMk cId="268507922" sldId="256"/>
            <ac:picMk id="1035" creationId="{066A2B18-A35A-2BA4-79C1-5F6BD2C7DA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61182"/>
            <a:ext cx="3497580" cy="119380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801019"/>
            <a:ext cx="3086100" cy="82788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82563"/>
            <a:ext cx="887254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82563"/>
            <a:ext cx="2610326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54870"/>
            <a:ext cx="3549015" cy="142636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94732"/>
            <a:ext cx="3549015" cy="75009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912812"/>
            <a:ext cx="174879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912812"/>
            <a:ext cx="174879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82563"/>
            <a:ext cx="3549015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40582"/>
            <a:ext cx="1740753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52538"/>
            <a:ext cx="1740753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40582"/>
            <a:ext cx="1749326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52538"/>
            <a:ext cx="174932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28600"/>
            <a:ext cx="1327130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93713"/>
            <a:ext cx="2083118" cy="243681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028700"/>
            <a:ext cx="1327130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28600"/>
            <a:ext cx="1327130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93713"/>
            <a:ext cx="2083118" cy="243681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028700"/>
            <a:ext cx="1327130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82563"/>
            <a:ext cx="35490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912812"/>
            <a:ext cx="3549015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178176"/>
            <a:ext cx="9258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8B2EA-A892-46A1-BEA1-475FA51A3827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178176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178176"/>
            <a:ext cx="9258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screen shot of a graph&#10;&#10;Description automatically generated">
            <a:extLst>
              <a:ext uri="{FF2B5EF4-FFF2-40B4-BE49-F238E27FC236}">
                <a16:creationId xmlns:a16="http://schemas.microsoft.com/office/drawing/2014/main" id="{5CA18B89-C216-9E0D-81D0-24D7A704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" y="0"/>
            <a:ext cx="1371600" cy="3429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4C7BBD9-C2A6-B388-60CB-AD1C5070D4BE}"/>
              </a:ext>
            </a:extLst>
          </p:cNvPr>
          <p:cNvGrpSpPr/>
          <p:nvPr/>
        </p:nvGrpSpPr>
        <p:grpSpPr>
          <a:xfrm>
            <a:off x="93732" y="0"/>
            <a:ext cx="4021077" cy="3429007"/>
            <a:chOff x="93732" y="0"/>
            <a:chExt cx="4021077" cy="3429007"/>
          </a:xfrm>
        </p:grpSpPr>
        <p:pic>
          <p:nvPicPr>
            <p:cNvPr id="35" name="Picture 3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7E2A885-0C8B-A266-6142-127E95602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3" y="0"/>
              <a:ext cx="2743206" cy="3429007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62DC42B-5422-8577-CD41-8D6CEDF2E8CC}"/>
                </a:ext>
              </a:extLst>
            </p:cNvPr>
            <p:cNvGrpSpPr/>
            <p:nvPr/>
          </p:nvGrpSpPr>
          <p:grpSpPr>
            <a:xfrm>
              <a:off x="93732" y="92392"/>
              <a:ext cx="1543510" cy="217994"/>
              <a:chOff x="48012" y="45720"/>
              <a:chExt cx="1543510" cy="217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3F10ED-44CE-B5CD-46F0-631A8C237167}"/>
                  </a:ext>
                </a:extLst>
              </p:cNvPr>
              <p:cNvSpPr/>
              <p:nvPr/>
            </p:nvSpPr>
            <p:spPr>
              <a:xfrm>
                <a:off x="48012" y="45720"/>
                <a:ext cx="373866" cy="2179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(a)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C2ABE41-10A5-70FD-8685-6D280AD1D057}"/>
                  </a:ext>
                </a:extLst>
              </p:cNvPr>
              <p:cNvSpPr/>
              <p:nvPr/>
            </p:nvSpPr>
            <p:spPr>
              <a:xfrm>
                <a:off x="1217656" y="45720"/>
                <a:ext cx="373866" cy="2179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(b)</a:t>
                </a:r>
              </a:p>
            </p:txBody>
          </p:sp>
        </p:grpSp>
        <p:pic>
          <p:nvPicPr>
            <p:cNvPr id="38" name="Picture 37" descr="A close up of a bird&#10;&#10;Description automatically generated">
              <a:extLst>
                <a:ext uri="{FF2B5EF4-FFF2-40B4-BE49-F238E27FC236}">
                  <a16:creationId xmlns:a16="http://schemas.microsoft.com/office/drawing/2014/main" id="{87EBA3DF-FF8E-5AAC-DBB1-E166D7CD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21" y="127506"/>
              <a:ext cx="365760" cy="365760"/>
            </a:xfrm>
            <a:prstGeom prst="rect">
              <a:avLst/>
            </a:prstGeom>
          </p:spPr>
        </p:pic>
        <p:pic>
          <p:nvPicPr>
            <p:cNvPr id="39" name="Picture 38" descr="A black bird with yellow beak&#10;&#10;Description automatically generated">
              <a:extLst>
                <a:ext uri="{FF2B5EF4-FFF2-40B4-BE49-F238E27FC236}">
                  <a16:creationId xmlns:a16="http://schemas.microsoft.com/office/drawing/2014/main" id="{51ED987C-0937-D95D-F8E1-2A4F8EF9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565" y="425664"/>
              <a:ext cx="365760" cy="365760"/>
            </a:xfrm>
            <a:prstGeom prst="rect">
              <a:avLst/>
            </a:prstGeom>
          </p:spPr>
        </p:pic>
        <p:pic>
          <p:nvPicPr>
            <p:cNvPr id="40" name="Picture 39" descr="A black and white bird with yellow circle&#10;&#10;Description automatically generated">
              <a:extLst>
                <a:ext uri="{FF2B5EF4-FFF2-40B4-BE49-F238E27FC236}">
                  <a16:creationId xmlns:a16="http://schemas.microsoft.com/office/drawing/2014/main" id="{16FF750D-4091-51D2-6013-A6DDC5CB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888" y="636698"/>
              <a:ext cx="365760" cy="365760"/>
            </a:xfrm>
            <a:prstGeom prst="rect">
              <a:avLst/>
            </a:prstGeom>
          </p:spPr>
        </p:pic>
        <p:pic>
          <p:nvPicPr>
            <p:cNvPr id="41" name="Picture 40" descr="A close up of a bird&#10;&#10;Description automatically generated">
              <a:extLst>
                <a:ext uri="{FF2B5EF4-FFF2-40B4-BE49-F238E27FC236}">
                  <a16:creationId xmlns:a16="http://schemas.microsoft.com/office/drawing/2014/main" id="{6F5AFEBD-68A4-D22A-9A1F-56DCDA88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372" y="1644112"/>
              <a:ext cx="365760" cy="365760"/>
            </a:xfrm>
            <a:prstGeom prst="rect">
              <a:avLst/>
            </a:prstGeom>
          </p:spPr>
        </p:pic>
        <p:pic>
          <p:nvPicPr>
            <p:cNvPr id="42" name="Picture 41" descr="A black bird with yellow beak&#10;&#10;Description automatically generated">
              <a:extLst>
                <a:ext uri="{FF2B5EF4-FFF2-40B4-BE49-F238E27FC236}">
                  <a16:creationId xmlns:a16="http://schemas.microsoft.com/office/drawing/2014/main" id="{362DF697-E4BF-B744-F31F-3E1FE661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590" y="1948607"/>
              <a:ext cx="365760" cy="365760"/>
            </a:xfrm>
            <a:prstGeom prst="rect">
              <a:avLst/>
            </a:prstGeom>
          </p:spPr>
        </p:pic>
        <p:pic>
          <p:nvPicPr>
            <p:cNvPr id="43" name="Picture 42" descr="A black and white bird with yellow circle&#10;&#10;Description automatically generated">
              <a:extLst>
                <a:ext uri="{FF2B5EF4-FFF2-40B4-BE49-F238E27FC236}">
                  <a16:creationId xmlns:a16="http://schemas.microsoft.com/office/drawing/2014/main" id="{DEF1755A-474F-B06D-264A-B8A9348E1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888" y="2240915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0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2024-11-06T21:32:31Z</dcterms:created>
  <dcterms:modified xsi:type="dcterms:W3CDTF">2024-11-20T21:06:29Z</dcterms:modified>
</cp:coreProperties>
</file>