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583363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4" userDrawn="1">
          <p15:clr>
            <a:srgbClr val="A4A3A4"/>
          </p15:clr>
        </p15:guide>
        <p15:guide id="2" pos="20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DF808-1DAB-4F9B-95AF-7EC5D35BFD0B}" v="18" dt="2024-11-20T21:26:39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404" y="108"/>
      </p:cViewPr>
      <p:guideLst>
        <p:guide orient="horz" pos="2074"/>
        <p:guide pos="20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545DF808-1DAB-4F9B-95AF-7EC5D35BFD0B}"/>
    <pc:docChg chg="undo custSel modSld">
      <pc:chgData name="Gilbert, Neil" userId="37be9f5c-8f28-415b-96d6-624acf93bb3f" providerId="ADAL" clId="{545DF808-1DAB-4F9B-95AF-7EC5D35BFD0B}" dt="2024-11-20T21:26:46.834" v="388" actId="1076"/>
      <pc:docMkLst>
        <pc:docMk/>
      </pc:docMkLst>
      <pc:sldChg chg="addSp delSp modSp mod">
        <pc:chgData name="Gilbert, Neil" userId="37be9f5c-8f28-415b-96d6-624acf93bb3f" providerId="ADAL" clId="{545DF808-1DAB-4F9B-95AF-7EC5D35BFD0B}" dt="2024-11-20T21:26:46.834" v="388" actId="1076"/>
        <pc:sldMkLst>
          <pc:docMk/>
          <pc:sldMk cId="2274438376" sldId="256"/>
        </pc:sldMkLst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18" creationId="{09AAD42A-D1A1-5E25-0577-91BBBACCF585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0" creationId="{1B8B7562-665E-5FF8-C0FE-85FAAE7F7B07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2" creationId="{EB414946-9540-9E0E-9B47-BC41121B44B3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4" creationId="{1239E492-CCFB-8F05-3B28-1BFEA5006121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6" creationId="{C251790D-0AA1-D604-9E1B-305ABBF4338A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7" creationId="{3D717055-F7E1-719C-8D0A-03218046D726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8" creationId="{CEC6E966-7BBC-1CE5-5BCE-F2D752AF60A9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9" creationId="{13E65F7A-DDDE-FD54-FA90-672600F349E5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30" creationId="{F03526F6-5615-6765-4FB9-9F92C5EA44C4}"/>
          </ac:spMkLst>
        </pc:spChg>
        <pc:spChg chg="mod topLvl">
          <ac:chgData name="Gilbert, Neil" userId="37be9f5c-8f28-415b-96d6-624acf93bb3f" providerId="ADAL" clId="{545DF808-1DAB-4F9B-95AF-7EC5D35BFD0B}" dt="2024-11-20T21:26:19.208" v="385" actId="164"/>
          <ac:spMkLst>
            <pc:docMk/>
            <pc:sldMk cId="2274438376" sldId="256"/>
            <ac:spMk id="37" creationId="{09AAD42A-D1A1-5E25-0577-91BBBACCF585}"/>
          </ac:spMkLst>
        </pc:spChg>
        <pc:spChg chg="mod topLvl">
          <ac:chgData name="Gilbert, Neil" userId="37be9f5c-8f28-415b-96d6-624acf93bb3f" providerId="ADAL" clId="{545DF808-1DAB-4F9B-95AF-7EC5D35BFD0B}" dt="2024-11-20T21:26:19.208" v="385" actId="164"/>
          <ac:spMkLst>
            <pc:docMk/>
            <pc:sldMk cId="2274438376" sldId="256"/>
            <ac:spMk id="40" creationId="{1B8B7562-665E-5FF8-C0FE-85FAAE7F7B07}"/>
          </ac:spMkLst>
        </pc:spChg>
        <pc:spChg chg="mod topLvl">
          <ac:chgData name="Gilbert, Neil" userId="37be9f5c-8f28-415b-96d6-624acf93bb3f" providerId="ADAL" clId="{545DF808-1DAB-4F9B-95AF-7EC5D35BFD0B}" dt="2024-11-20T21:26:19.208" v="385" actId="164"/>
          <ac:spMkLst>
            <pc:docMk/>
            <pc:sldMk cId="2274438376" sldId="256"/>
            <ac:spMk id="42" creationId="{EB414946-9540-9E0E-9B47-BC41121B44B3}"/>
          </ac:spMkLst>
        </pc:spChg>
        <pc:spChg chg="mod topLvl">
          <ac:chgData name="Gilbert, Neil" userId="37be9f5c-8f28-415b-96d6-624acf93bb3f" providerId="ADAL" clId="{545DF808-1DAB-4F9B-95AF-7EC5D35BFD0B}" dt="2024-11-20T21:26:19.208" v="385" actId="164"/>
          <ac:spMkLst>
            <pc:docMk/>
            <pc:sldMk cId="2274438376" sldId="256"/>
            <ac:spMk id="45" creationId="{C251790D-0AA1-D604-9E1B-305ABBF4338A}"/>
          </ac:spMkLst>
        </pc:spChg>
        <pc:spChg chg="mod topLvl">
          <ac:chgData name="Gilbert, Neil" userId="37be9f5c-8f28-415b-96d6-624acf93bb3f" providerId="ADAL" clId="{545DF808-1DAB-4F9B-95AF-7EC5D35BFD0B}" dt="2024-11-20T21:26:19.208" v="385" actId="164"/>
          <ac:spMkLst>
            <pc:docMk/>
            <pc:sldMk cId="2274438376" sldId="256"/>
            <ac:spMk id="48" creationId="{3D717055-F7E1-719C-8D0A-03218046D726}"/>
          </ac:spMkLst>
        </pc:spChg>
        <pc:spChg chg="mod topLvl">
          <ac:chgData name="Gilbert, Neil" userId="37be9f5c-8f28-415b-96d6-624acf93bb3f" providerId="ADAL" clId="{545DF808-1DAB-4F9B-95AF-7EC5D35BFD0B}" dt="2024-11-20T21:26:19.208" v="385" actId="164"/>
          <ac:spMkLst>
            <pc:docMk/>
            <pc:sldMk cId="2274438376" sldId="256"/>
            <ac:spMk id="49" creationId="{CEC6E966-7BBC-1CE5-5BCE-F2D752AF60A9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50" creationId="{09AAD42A-D1A1-5E25-0577-91BBBACCF585}"/>
          </ac:spMkLst>
        </pc:spChg>
        <pc:spChg chg="mod topLvl">
          <ac:chgData name="Gilbert, Neil" userId="37be9f5c-8f28-415b-96d6-624acf93bb3f" providerId="ADAL" clId="{545DF808-1DAB-4F9B-95AF-7EC5D35BFD0B}" dt="2024-11-20T21:26:19.208" v="385" actId="164"/>
          <ac:spMkLst>
            <pc:docMk/>
            <pc:sldMk cId="2274438376" sldId="256"/>
            <ac:spMk id="51" creationId="{13E65F7A-DDDE-FD54-FA90-672600F349E5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53" creationId="{1B8B7562-665E-5FF8-C0FE-85FAAE7F7B07}"/>
          </ac:spMkLst>
        </pc:spChg>
        <pc:spChg chg="mod topLvl">
          <ac:chgData name="Gilbert, Neil" userId="37be9f5c-8f28-415b-96d6-624acf93bb3f" providerId="ADAL" clId="{545DF808-1DAB-4F9B-95AF-7EC5D35BFD0B}" dt="2024-11-20T21:26:19.208" v="385" actId="164"/>
          <ac:spMkLst>
            <pc:docMk/>
            <pc:sldMk cId="2274438376" sldId="256"/>
            <ac:spMk id="54" creationId="{F03526F6-5615-6765-4FB9-9F92C5EA44C4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55" creationId="{EB414946-9540-9E0E-9B47-BC41121B44B3}"/>
          </ac:spMkLst>
        </pc:spChg>
        <pc:spChg chg="mod topLvl">
          <ac:chgData name="Gilbert, Neil" userId="37be9f5c-8f28-415b-96d6-624acf93bb3f" providerId="ADAL" clId="{545DF808-1DAB-4F9B-95AF-7EC5D35BFD0B}" dt="2024-11-20T21:26:19.208" v="385" actId="164"/>
          <ac:spMkLst>
            <pc:docMk/>
            <pc:sldMk cId="2274438376" sldId="256"/>
            <ac:spMk id="63" creationId="{1239E492-CCFB-8F05-3B28-1BFEA5006121}"/>
          </ac:spMkLst>
        </pc:spChg>
        <pc:spChg chg="mod">
          <ac:chgData name="Gilbert, Neil" userId="37be9f5c-8f28-415b-96d6-624acf93bb3f" providerId="ADAL" clId="{545DF808-1DAB-4F9B-95AF-7EC5D35BFD0B}" dt="2024-11-07T16:52:50.854" v="7" actId="165"/>
          <ac:spMkLst>
            <pc:docMk/>
            <pc:sldMk cId="2274438376" sldId="256"/>
            <ac:spMk id="64" creationId="{A3E5B1CD-16C2-E3C8-5385-FCD882A55351}"/>
          </ac:spMkLst>
        </pc:spChg>
        <pc:spChg chg="mod">
          <ac:chgData name="Gilbert, Neil" userId="37be9f5c-8f28-415b-96d6-624acf93bb3f" providerId="ADAL" clId="{545DF808-1DAB-4F9B-95AF-7EC5D35BFD0B}" dt="2024-11-07T16:52:50.854" v="7" actId="165"/>
          <ac:spMkLst>
            <pc:docMk/>
            <pc:sldMk cId="2274438376" sldId="256"/>
            <ac:spMk id="66" creationId="{D6AACA2C-D4C9-BF68-1243-C4F5FE95E9E8}"/>
          </ac:spMkLst>
        </pc:spChg>
        <pc:spChg chg="mod">
          <ac:chgData name="Gilbert, Neil" userId="37be9f5c-8f28-415b-96d6-624acf93bb3f" providerId="ADAL" clId="{545DF808-1DAB-4F9B-95AF-7EC5D35BFD0B}" dt="2024-11-07T16:52:50.854" v="7" actId="165"/>
          <ac:spMkLst>
            <pc:docMk/>
            <pc:sldMk cId="2274438376" sldId="256"/>
            <ac:spMk id="67" creationId="{EA2EF6E1-1B81-0DD3-F308-C4DD645CD0AC}"/>
          </ac:spMkLst>
        </pc:spChg>
        <pc:spChg chg="mod">
          <ac:chgData name="Gilbert, Neil" userId="37be9f5c-8f28-415b-96d6-624acf93bb3f" providerId="ADAL" clId="{545DF808-1DAB-4F9B-95AF-7EC5D35BFD0B}" dt="2024-11-07T16:54:31.540" v="9"/>
          <ac:spMkLst>
            <pc:docMk/>
            <pc:sldMk cId="2274438376" sldId="256"/>
            <ac:spMk id="72" creationId="{09AAD42A-D1A1-5E25-0577-91BBBACCF585}"/>
          </ac:spMkLst>
        </pc:spChg>
        <pc:spChg chg="mod">
          <ac:chgData name="Gilbert, Neil" userId="37be9f5c-8f28-415b-96d6-624acf93bb3f" providerId="ADAL" clId="{545DF808-1DAB-4F9B-95AF-7EC5D35BFD0B}" dt="2024-11-07T16:54:31.540" v="9"/>
          <ac:spMkLst>
            <pc:docMk/>
            <pc:sldMk cId="2274438376" sldId="256"/>
            <ac:spMk id="74" creationId="{1B8B7562-665E-5FF8-C0FE-85FAAE7F7B07}"/>
          </ac:spMkLst>
        </pc:spChg>
        <pc:spChg chg="mod">
          <ac:chgData name="Gilbert, Neil" userId="37be9f5c-8f28-415b-96d6-624acf93bb3f" providerId="ADAL" clId="{545DF808-1DAB-4F9B-95AF-7EC5D35BFD0B}" dt="2024-11-07T16:54:31.540" v="9"/>
          <ac:spMkLst>
            <pc:docMk/>
            <pc:sldMk cId="2274438376" sldId="256"/>
            <ac:spMk id="75" creationId="{EB414946-9540-9E0E-9B47-BC41121B44B3}"/>
          </ac:spMkLst>
        </pc:spChg>
        <pc:spChg chg="mod">
          <ac:chgData name="Gilbert, Neil" userId="37be9f5c-8f28-415b-96d6-624acf93bb3f" providerId="ADAL" clId="{545DF808-1DAB-4F9B-95AF-7EC5D35BFD0B}" dt="2024-11-07T16:54:31.540" v="9"/>
          <ac:spMkLst>
            <pc:docMk/>
            <pc:sldMk cId="2274438376" sldId="256"/>
            <ac:spMk id="76" creationId="{A3E5B1CD-16C2-E3C8-5385-FCD882A55351}"/>
          </ac:spMkLst>
        </pc:spChg>
        <pc:spChg chg="mod">
          <ac:chgData name="Gilbert, Neil" userId="37be9f5c-8f28-415b-96d6-624acf93bb3f" providerId="ADAL" clId="{545DF808-1DAB-4F9B-95AF-7EC5D35BFD0B}" dt="2024-11-07T16:54:31.540" v="9"/>
          <ac:spMkLst>
            <pc:docMk/>
            <pc:sldMk cId="2274438376" sldId="256"/>
            <ac:spMk id="78" creationId="{D6AACA2C-D4C9-BF68-1243-C4F5FE95E9E8}"/>
          </ac:spMkLst>
        </pc:spChg>
        <pc:spChg chg="mod">
          <ac:chgData name="Gilbert, Neil" userId="37be9f5c-8f28-415b-96d6-624acf93bb3f" providerId="ADAL" clId="{545DF808-1DAB-4F9B-95AF-7EC5D35BFD0B}" dt="2024-11-07T16:54:31.540" v="9"/>
          <ac:spMkLst>
            <pc:docMk/>
            <pc:sldMk cId="2274438376" sldId="256"/>
            <ac:spMk id="79" creationId="{EA2EF6E1-1B81-0DD3-F308-C4DD645CD0AC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80" creationId="{A3E5B1CD-16C2-E3C8-5385-FCD882A55351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82" creationId="{D6AACA2C-D4C9-BF68-1243-C4F5FE95E9E8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83" creationId="{EA2EF6E1-1B81-0DD3-F308-C4DD645CD0AC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84" creationId="{A3E5B1CD-16C2-E3C8-5385-FCD882A55351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86" creationId="{D6AACA2C-D4C9-BF68-1243-C4F5FE95E9E8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87" creationId="{EA2EF6E1-1B81-0DD3-F308-C4DD645CD0AC}"/>
          </ac:spMkLst>
        </pc:spChg>
        <pc:grpChg chg="add del mod">
          <ac:chgData name="Gilbert, Neil" userId="37be9f5c-8f28-415b-96d6-624acf93bb3f" providerId="ADAL" clId="{545DF808-1DAB-4F9B-95AF-7EC5D35BFD0B}" dt="2024-11-20T21:26:30.714" v="386" actId="21"/>
          <ac:grpSpMkLst>
            <pc:docMk/>
            <pc:sldMk cId="2274438376" sldId="256"/>
            <ac:grpSpMk id="13" creationId="{50ADBE48-36C7-F418-32B1-54CC27C7D0D7}"/>
          </ac:grpSpMkLst>
        </pc:grpChg>
        <pc:grpChg chg="add mod">
          <ac:chgData name="Gilbert, Neil" userId="37be9f5c-8f28-415b-96d6-624acf93bb3f" providerId="ADAL" clId="{545DF808-1DAB-4F9B-95AF-7EC5D35BFD0B}" dt="2024-11-20T21:26:46.834" v="388" actId="1076"/>
          <ac:grpSpMkLst>
            <pc:docMk/>
            <pc:sldMk cId="2274438376" sldId="256"/>
            <ac:grpSpMk id="14" creationId="{50ADBE48-36C7-F418-32B1-54CC27C7D0D7}"/>
          </ac:grpSpMkLst>
        </pc:grpChg>
        <pc:grpChg chg="mod">
          <ac:chgData name="Gilbert, Neil" userId="37be9f5c-8f28-415b-96d6-624acf93bb3f" providerId="ADAL" clId="{545DF808-1DAB-4F9B-95AF-7EC5D35BFD0B}" dt="2024-11-20T21:26:39.620" v="387"/>
          <ac:grpSpMkLst>
            <pc:docMk/>
            <pc:sldMk cId="2274438376" sldId="256"/>
            <ac:grpSpMk id="17" creationId="{FA916D9B-43AC-AD47-46C0-36529DEF91C0}"/>
          </ac:grpSpMkLst>
        </pc:grpChg>
        <pc:grpChg chg="mod">
          <ac:chgData name="Gilbert, Neil" userId="37be9f5c-8f28-415b-96d6-624acf93bb3f" providerId="ADAL" clId="{545DF808-1DAB-4F9B-95AF-7EC5D35BFD0B}" dt="2024-11-20T21:26:39.620" v="387"/>
          <ac:grpSpMkLst>
            <pc:docMk/>
            <pc:sldMk cId="2274438376" sldId="256"/>
            <ac:grpSpMk id="31" creationId="{337567D1-27BE-6AD9-C41B-917F986071A3}"/>
          </ac:grpSpMkLst>
        </pc:grpChg>
        <pc:grpChg chg="del">
          <ac:chgData name="Gilbert, Neil" userId="37be9f5c-8f28-415b-96d6-624acf93bb3f" providerId="ADAL" clId="{545DF808-1DAB-4F9B-95AF-7EC5D35BFD0B}" dt="2024-11-07T16:51:20.570" v="0" actId="21"/>
          <ac:grpSpMkLst>
            <pc:docMk/>
            <pc:sldMk cId="2274438376" sldId="256"/>
            <ac:grpSpMk id="33" creationId="{F136E2E0-691B-E588-B9B7-936536DF47FC}"/>
          </ac:grpSpMkLst>
        </pc:grpChg>
        <pc:grpChg chg="add del mod">
          <ac:chgData name="Gilbert, Neil" userId="37be9f5c-8f28-415b-96d6-624acf93bb3f" providerId="ADAL" clId="{545DF808-1DAB-4F9B-95AF-7EC5D35BFD0B}" dt="2024-11-07T16:52:50.854" v="7" actId="165"/>
          <ac:grpSpMkLst>
            <pc:docMk/>
            <pc:sldMk cId="2274438376" sldId="256"/>
            <ac:grpSpMk id="34" creationId="{F136E2E0-691B-E588-B9B7-936536DF47FC}"/>
          </ac:grpSpMkLst>
        </pc:grpChg>
        <pc:grpChg chg="mod topLvl">
          <ac:chgData name="Gilbert, Neil" userId="37be9f5c-8f28-415b-96d6-624acf93bb3f" providerId="ADAL" clId="{545DF808-1DAB-4F9B-95AF-7EC5D35BFD0B}" dt="2024-11-20T21:26:19.208" v="385" actId="164"/>
          <ac:grpSpMkLst>
            <pc:docMk/>
            <pc:sldMk cId="2274438376" sldId="256"/>
            <ac:grpSpMk id="35" creationId="{FA916D9B-43AC-AD47-46C0-36529DEF91C0}"/>
          </ac:grpSpMkLst>
        </pc:grpChg>
        <pc:grpChg chg="del mod topLvl">
          <ac:chgData name="Gilbert, Neil" userId="37be9f5c-8f28-415b-96d6-624acf93bb3f" providerId="ADAL" clId="{545DF808-1DAB-4F9B-95AF-7EC5D35BFD0B}" dt="2024-11-07T16:52:57.232" v="8" actId="165"/>
          <ac:grpSpMkLst>
            <pc:docMk/>
            <pc:sldMk cId="2274438376" sldId="256"/>
            <ac:grpSpMk id="44" creationId="{54D7B2F1-6305-FBB1-6D24-E1D7B239E00F}"/>
          </ac:grpSpMkLst>
        </pc:grpChg>
        <pc:grpChg chg="mod">
          <ac:chgData name="Gilbert, Neil" userId="37be9f5c-8f28-415b-96d6-624acf93bb3f" providerId="ADAL" clId="{545DF808-1DAB-4F9B-95AF-7EC5D35BFD0B}" dt="2024-11-20T21:26:39.620" v="387"/>
          <ac:grpSpMkLst>
            <pc:docMk/>
            <pc:sldMk cId="2274438376" sldId="256"/>
            <ac:grpSpMk id="47" creationId="{FA916D9B-43AC-AD47-46C0-36529DEF91C0}"/>
          </ac:grpSpMkLst>
        </pc:grpChg>
        <pc:grpChg chg="add del mod topLvl">
          <ac:chgData name="Gilbert, Neil" userId="37be9f5c-8f28-415b-96d6-624acf93bb3f" providerId="ADAL" clId="{545DF808-1DAB-4F9B-95AF-7EC5D35BFD0B}" dt="2024-11-20T21:21:14.265" v="68" actId="165"/>
          <ac:grpSpMkLst>
            <pc:docMk/>
            <pc:sldMk cId="2274438376" sldId="256"/>
            <ac:grpSpMk id="56" creationId="{03C59577-3738-E6C4-4D54-AA13BFECDF43}"/>
          </ac:grpSpMkLst>
        </pc:grpChg>
        <pc:grpChg chg="del mod topLvl">
          <ac:chgData name="Gilbert, Neil" userId="37be9f5c-8f28-415b-96d6-624acf93bb3f" providerId="ADAL" clId="{545DF808-1DAB-4F9B-95AF-7EC5D35BFD0B}" dt="2024-11-20T21:21:18.876" v="69" actId="165"/>
          <ac:grpSpMkLst>
            <pc:docMk/>
            <pc:sldMk cId="2274438376" sldId="256"/>
            <ac:grpSpMk id="57" creationId="{9BB301FA-0045-521E-AC08-92A7EB51AC70}"/>
          </ac:grpSpMkLst>
        </pc:grpChg>
        <pc:grpChg chg="add mod">
          <ac:chgData name="Gilbert, Neil" userId="37be9f5c-8f28-415b-96d6-624acf93bb3f" providerId="ADAL" clId="{545DF808-1DAB-4F9B-95AF-7EC5D35BFD0B}" dt="2024-11-20T21:26:19.208" v="385" actId="164"/>
          <ac:grpSpMkLst>
            <pc:docMk/>
            <pc:sldMk cId="2274438376" sldId="256"/>
            <ac:grpSpMk id="70" creationId="{337567D1-27BE-6AD9-C41B-917F986071A3}"/>
          </ac:grpSpMkLst>
        </pc:grpChg>
        <pc:grpChg chg="mod">
          <ac:chgData name="Gilbert, Neil" userId="37be9f5c-8f28-415b-96d6-624acf93bb3f" providerId="ADAL" clId="{545DF808-1DAB-4F9B-95AF-7EC5D35BFD0B}" dt="2024-11-07T16:54:31.540" v="9"/>
          <ac:grpSpMkLst>
            <pc:docMk/>
            <pc:sldMk cId="2274438376" sldId="256"/>
            <ac:grpSpMk id="71" creationId="{FA916D9B-43AC-AD47-46C0-36529DEF91C0}"/>
          </ac:grpSpMkLst>
        </pc:grpChg>
        <pc:picChg chg="add mod ord">
          <ac:chgData name="Gilbert, Neil" userId="37be9f5c-8f28-415b-96d6-624acf93bb3f" providerId="ADAL" clId="{545DF808-1DAB-4F9B-95AF-7EC5D35BFD0B}" dt="2024-11-20T21:26:19.208" v="385" actId="164"/>
          <ac:picMkLst>
            <pc:docMk/>
            <pc:sldMk cId="2274438376" sldId="256"/>
            <ac:picMk id="3" creationId="{CA051D8C-76F8-3D6B-6ABA-A299280F8CB7}"/>
          </ac:picMkLst>
        </pc:picChg>
        <pc:picChg chg="add mod ord">
          <ac:chgData name="Gilbert, Neil" userId="37be9f5c-8f28-415b-96d6-624acf93bb3f" providerId="ADAL" clId="{545DF808-1DAB-4F9B-95AF-7EC5D35BFD0B}" dt="2024-11-20T21:26:19.208" v="385" actId="164"/>
          <ac:picMkLst>
            <pc:docMk/>
            <pc:sldMk cId="2274438376" sldId="256"/>
            <ac:picMk id="4" creationId="{F041AB7B-E01E-E762-5A3B-0D6EACCF47DD}"/>
          </ac:picMkLst>
        </pc:picChg>
        <pc:picChg chg="mod">
          <ac:chgData name="Gilbert, Neil" userId="37be9f5c-8f28-415b-96d6-624acf93bb3f" providerId="ADAL" clId="{545DF808-1DAB-4F9B-95AF-7EC5D35BFD0B}" dt="2024-11-20T21:26:39.620" v="387"/>
          <ac:picMkLst>
            <pc:docMk/>
            <pc:sldMk cId="2274438376" sldId="256"/>
            <ac:picMk id="15" creationId="{F041AB7B-E01E-E762-5A3B-0D6EACCF47DD}"/>
          </ac:picMkLst>
        </pc:picChg>
        <pc:picChg chg="mod">
          <ac:chgData name="Gilbert, Neil" userId="37be9f5c-8f28-415b-96d6-624acf93bb3f" providerId="ADAL" clId="{545DF808-1DAB-4F9B-95AF-7EC5D35BFD0B}" dt="2024-11-20T21:26:39.620" v="387"/>
          <ac:picMkLst>
            <pc:docMk/>
            <pc:sldMk cId="2274438376" sldId="256"/>
            <ac:picMk id="16" creationId="{CA051D8C-76F8-3D6B-6ABA-A299280F8CB7}"/>
          </ac:picMkLst>
        </pc:picChg>
        <pc:picChg chg="add del mod ord topLvl">
          <ac:chgData name="Gilbert, Neil" userId="37be9f5c-8f28-415b-96d6-624acf93bb3f" providerId="ADAL" clId="{545DF808-1DAB-4F9B-95AF-7EC5D35BFD0B}" dt="2024-11-13T16:45:53.073" v="23" actId="478"/>
          <ac:picMkLst>
            <pc:docMk/>
            <pc:sldMk cId="2274438376" sldId="256"/>
            <ac:picMk id="55" creationId="{9FEDBAF4-2B51-D922-B1B2-241CC2395AB0}"/>
          </ac:picMkLst>
        </pc:picChg>
        <pc:picChg chg="del mod topLvl">
          <ac:chgData name="Gilbert, Neil" userId="37be9f5c-8f28-415b-96d6-624acf93bb3f" providerId="ADAL" clId="{545DF808-1DAB-4F9B-95AF-7EC5D35BFD0B}" dt="2024-11-20T21:21:20.447" v="70" actId="478"/>
          <ac:picMkLst>
            <pc:docMk/>
            <pc:sldMk cId="2274438376" sldId="256"/>
            <ac:picMk id="62" creationId="{06891639-7B6E-0AC3-EF6D-526ED0A800DD}"/>
          </ac:picMkLst>
        </pc:picChg>
        <pc:cxnChg chg="add mod">
          <ac:chgData name="Gilbert, Neil" userId="37be9f5c-8f28-415b-96d6-624acf93bb3f" providerId="ADAL" clId="{545DF808-1DAB-4F9B-95AF-7EC5D35BFD0B}" dt="2024-11-20T21:26:19.208" v="385" actId="164"/>
          <ac:cxnSpMkLst>
            <pc:docMk/>
            <pc:sldMk cId="2274438376" sldId="256"/>
            <ac:cxnSpMk id="6" creationId="{76478CF5-D66A-864E-0545-754861328290}"/>
          </ac:cxnSpMkLst>
        </pc:cxnChg>
        <pc:cxnChg chg="add mod">
          <ac:chgData name="Gilbert, Neil" userId="37be9f5c-8f28-415b-96d6-624acf93bb3f" providerId="ADAL" clId="{545DF808-1DAB-4F9B-95AF-7EC5D35BFD0B}" dt="2024-11-20T21:26:19.208" v="385" actId="164"/>
          <ac:cxnSpMkLst>
            <pc:docMk/>
            <pc:sldMk cId="2274438376" sldId="256"/>
            <ac:cxnSpMk id="7" creationId="{98AF517D-BDB0-D667-6E8B-44196B779148}"/>
          </ac:cxnSpMkLst>
        </pc:cxnChg>
        <pc:cxnChg chg="add mod">
          <ac:chgData name="Gilbert, Neil" userId="37be9f5c-8f28-415b-96d6-624acf93bb3f" providerId="ADAL" clId="{545DF808-1DAB-4F9B-95AF-7EC5D35BFD0B}" dt="2024-11-20T21:26:19.208" v="385" actId="164"/>
          <ac:cxnSpMkLst>
            <pc:docMk/>
            <pc:sldMk cId="2274438376" sldId="256"/>
            <ac:cxnSpMk id="8" creationId="{67FC8DFA-9CAD-C6C3-F9B7-A30ABF8F7ADB}"/>
          </ac:cxnSpMkLst>
        </pc:cxnChg>
        <pc:cxnChg chg="add mod">
          <ac:chgData name="Gilbert, Neil" userId="37be9f5c-8f28-415b-96d6-624acf93bb3f" providerId="ADAL" clId="{545DF808-1DAB-4F9B-95AF-7EC5D35BFD0B}" dt="2024-11-20T21:26:19.208" v="385" actId="164"/>
          <ac:cxnSpMkLst>
            <pc:docMk/>
            <pc:sldMk cId="2274438376" sldId="256"/>
            <ac:cxnSpMk id="9" creationId="{AC65409D-2EEC-F363-E75B-3AAB3BE7C2C3}"/>
          </ac:cxnSpMkLst>
        </pc:cxnChg>
        <pc:cxnChg chg="add mod">
          <ac:chgData name="Gilbert, Neil" userId="37be9f5c-8f28-415b-96d6-624acf93bb3f" providerId="ADAL" clId="{545DF808-1DAB-4F9B-95AF-7EC5D35BFD0B}" dt="2024-11-20T21:26:19.208" v="385" actId="164"/>
          <ac:cxnSpMkLst>
            <pc:docMk/>
            <pc:sldMk cId="2274438376" sldId="256"/>
            <ac:cxnSpMk id="10" creationId="{112CDBEF-B5CC-55C8-1B7C-260DAB8C7DBF}"/>
          </ac:cxnSpMkLst>
        </pc:cxnChg>
        <pc:cxnChg chg="add mod">
          <ac:chgData name="Gilbert, Neil" userId="37be9f5c-8f28-415b-96d6-624acf93bb3f" providerId="ADAL" clId="{545DF808-1DAB-4F9B-95AF-7EC5D35BFD0B}" dt="2024-11-20T21:26:19.208" v="385" actId="164"/>
          <ac:cxnSpMkLst>
            <pc:docMk/>
            <pc:sldMk cId="2274438376" sldId="256"/>
            <ac:cxnSpMk id="11" creationId="{DBEB8CF1-4E26-18EC-3479-E0F67F5493C5}"/>
          </ac:cxnSpMkLst>
        </pc:cxnChg>
        <pc:cxnChg chg="add mod">
          <ac:chgData name="Gilbert, Neil" userId="37be9f5c-8f28-415b-96d6-624acf93bb3f" providerId="ADAL" clId="{545DF808-1DAB-4F9B-95AF-7EC5D35BFD0B}" dt="2024-11-20T21:26:19.208" v="385" actId="164"/>
          <ac:cxnSpMkLst>
            <pc:docMk/>
            <pc:sldMk cId="2274438376" sldId="256"/>
            <ac:cxnSpMk id="12" creationId="{292FBF20-147C-0442-D244-5CE463341BAD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19" creationId="{0A524109-64A2-2325-DAB9-FE4544E7083E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21" creationId="{7298496A-F513-3746-8EEB-89A12FF3847E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23" creationId="{5A217284-653D-DA4B-FD1C-4F11427E0D49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25" creationId="{6F5D603B-0B3E-C085-59C0-21E81CD8188A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32" creationId="{76478CF5-D66A-864E-0545-754861328290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33" creationId="{98AF517D-BDB0-D667-6E8B-44196B779148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34" creationId="{67FC8DFA-9CAD-C6C3-F9B7-A30ABF8F7ADB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36" creationId="{AC65409D-2EEC-F363-E75B-3AAB3BE7C2C3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38" creationId="{112CDBEF-B5CC-55C8-1B7C-260DAB8C7DBF}"/>
          </ac:cxnSpMkLst>
        </pc:cxnChg>
        <pc:cxnChg chg="mod topLvl">
          <ac:chgData name="Gilbert, Neil" userId="37be9f5c-8f28-415b-96d6-624acf93bb3f" providerId="ADAL" clId="{545DF808-1DAB-4F9B-95AF-7EC5D35BFD0B}" dt="2024-11-20T21:26:19.208" v="385" actId="164"/>
          <ac:cxnSpMkLst>
            <pc:docMk/>
            <pc:sldMk cId="2274438376" sldId="256"/>
            <ac:cxnSpMk id="39" creationId="{0A524109-64A2-2325-DAB9-FE4544E7083E}"/>
          </ac:cxnSpMkLst>
        </pc:cxnChg>
        <pc:cxnChg chg="mod topLvl">
          <ac:chgData name="Gilbert, Neil" userId="37be9f5c-8f28-415b-96d6-624acf93bb3f" providerId="ADAL" clId="{545DF808-1DAB-4F9B-95AF-7EC5D35BFD0B}" dt="2024-11-20T21:26:19.208" v="385" actId="164"/>
          <ac:cxnSpMkLst>
            <pc:docMk/>
            <pc:sldMk cId="2274438376" sldId="256"/>
            <ac:cxnSpMk id="41" creationId="{7298496A-F513-3746-8EEB-89A12FF3847E}"/>
          </ac:cxnSpMkLst>
        </pc:cxnChg>
        <pc:cxnChg chg="mod topLvl">
          <ac:chgData name="Gilbert, Neil" userId="37be9f5c-8f28-415b-96d6-624acf93bb3f" providerId="ADAL" clId="{545DF808-1DAB-4F9B-95AF-7EC5D35BFD0B}" dt="2024-11-20T21:26:19.208" v="385" actId="164"/>
          <ac:cxnSpMkLst>
            <pc:docMk/>
            <pc:sldMk cId="2274438376" sldId="256"/>
            <ac:cxnSpMk id="43" creationId="{5A217284-653D-DA4B-FD1C-4F11427E0D49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44" creationId="{DBEB8CF1-4E26-18EC-3479-E0F67F5493C5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46" creationId="{292FBF20-147C-0442-D244-5CE463341BAD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52" creationId="{0A524109-64A2-2325-DAB9-FE4544E7083E}"/>
          </ac:cxnSpMkLst>
        </pc:cxnChg>
        <pc:cxnChg chg="mod topLvl">
          <ac:chgData name="Gilbert, Neil" userId="37be9f5c-8f28-415b-96d6-624acf93bb3f" providerId="ADAL" clId="{545DF808-1DAB-4F9B-95AF-7EC5D35BFD0B}" dt="2024-11-20T21:26:19.208" v="385" actId="164"/>
          <ac:cxnSpMkLst>
            <pc:docMk/>
            <pc:sldMk cId="2274438376" sldId="256"/>
            <ac:cxnSpMk id="58" creationId="{6F5D603B-0B3E-C085-59C0-21E81CD8188A}"/>
          </ac:cxnSpMkLst>
        </pc:cxnChg>
        <pc:cxnChg chg="del mod topLvl">
          <ac:chgData name="Gilbert, Neil" userId="37be9f5c-8f28-415b-96d6-624acf93bb3f" providerId="ADAL" clId="{545DF808-1DAB-4F9B-95AF-7EC5D35BFD0B}" dt="2024-11-20T21:23:01.126" v="157" actId="478"/>
          <ac:cxnSpMkLst>
            <pc:docMk/>
            <pc:sldMk cId="2274438376" sldId="256"/>
            <ac:cxnSpMk id="59" creationId="{8073DF6A-3ADD-3CAC-7BA5-D48A8C6D65B2}"/>
          </ac:cxnSpMkLst>
        </pc:cxnChg>
        <pc:cxnChg chg="del mod topLvl">
          <ac:chgData name="Gilbert, Neil" userId="37be9f5c-8f28-415b-96d6-624acf93bb3f" providerId="ADAL" clId="{545DF808-1DAB-4F9B-95AF-7EC5D35BFD0B}" dt="2024-11-20T21:23:34.971" v="243" actId="478"/>
          <ac:cxnSpMkLst>
            <pc:docMk/>
            <pc:sldMk cId="2274438376" sldId="256"/>
            <ac:cxnSpMk id="60" creationId="{95481D7F-9AB0-1D9E-3491-8BB2AC804985}"/>
          </ac:cxnSpMkLst>
        </pc:cxnChg>
        <pc:cxnChg chg="del mod topLvl">
          <ac:chgData name="Gilbert, Neil" userId="37be9f5c-8f28-415b-96d6-624acf93bb3f" providerId="ADAL" clId="{545DF808-1DAB-4F9B-95AF-7EC5D35BFD0B}" dt="2024-11-20T21:23:57.788" v="358" actId="478"/>
          <ac:cxnSpMkLst>
            <pc:docMk/>
            <pc:sldMk cId="2274438376" sldId="256"/>
            <ac:cxnSpMk id="61" creationId="{76BD7A7E-3E3F-BDED-8173-6E7A96771EAB}"/>
          </ac:cxnSpMkLst>
        </pc:cxnChg>
        <pc:cxnChg chg="mod">
          <ac:chgData name="Gilbert, Neil" userId="37be9f5c-8f28-415b-96d6-624acf93bb3f" providerId="ADAL" clId="{545DF808-1DAB-4F9B-95AF-7EC5D35BFD0B}" dt="2024-11-07T16:52:50.854" v="7" actId="165"/>
          <ac:cxnSpMkLst>
            <pc:docMk/>
            <pc:sldMk cId="2274438376" sldId="256"/>
            <ac:cxnSpMk id="65" creationId="{843ACF6E-7305-40F1-596A-1B0D2B153F97}"/>
          </ac:cxnSpMkLst>
        </pc:cxnChg>
        <pc:cxnChg chg="mod">
          <ac:chgData name="Gilbert, Neil" userId="37be9f5c-8f28-415b-96d6-624acf93bb3f" providerId="ADAL" clId="{545DF808-1DAB-4F9B-95AF-7EC5D35BFD0B}" dt="2024-11-07T16:52:50.854" v="7" actId="165"/>
          <ac:cxnSpMkLst>
            <pc:docMk/>
            <pc:sldMk cId="2274438376" sldId="256"/>
            <ac:cxnSpMk id="68" creationId="{647BC4FB-6118-925C-BD58-63D01493DE54}"/>
          </ac:cxnSpMkLst>
        </pc:cxnChg>
        <pc:cxnChg chg="mod">
          <ac:chgData name="Gilbert, Neil" userId="37be9f5c-8f28-415b-96d6-624acf93bb3f" providerId="ADAL" clId="{545DF808-1DAB-4F9B-95AF-7EC5D35BFD0B}" dt="2024-11-07T16:52:50.854" v="7" actId="165"/>
          <ac:cxnSpMkLst>
            <pc:docMk/>
            <pc:sldMk cId="2274438376" sldId="256"/>
            <ac:cxnSpMk id="69" creationId="{CC2D9442-039B-3FE0-4D4C-BF897A051003}"/>
          </ac:cxnSpMkLst>
        </pc:cxnChg>
        <pc:cxnChg chg="mod">
          <ac:chgData name="Gilbert, Neil" userId="37be9f5c-8f28-415b-96d6-624acf93bb3f" providerId="ADAL" clId="{545DF808-1DAB-4F9B-95AF-7EC5D35BFD0B}" dt="2024-11-07T16:54:31.540" v="9"/>
          <ac:cxnSpMkLst>
            <pc:docMk/>
            <pc:sldMk cId="2274438376" sldId="256"/>
            <ac:cxnSpMk id="73" creationId="{0A524109-64A2-2325-DAB9-FE4544E7083E}"/>
          </ac:cxnSpMkLst>
        </pc:cxnChg>
        <pc:cxnChg chg="mod">
          <ac:chgData name="Gilbert, Neil" userId="37be9f5c-8f28-415b-96d6-624acf93bb3f" providerId="ADAL" clId="{545DF808-1DAB-4F9B-95AF-7EC5D35BFD0B}" dt="2024-11-07T16:54:31.540" v="9"/>
          <ac:cxnSpMkLst>
            <pc:docMk/>
            <pc:sldMk cId="2274438376" sldId="256"/>
            <ac:cxnSpMk id="77" creationId="{843ACF6E-7305-40F1-596A-1B0D2B153F97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81" creationId="{843ACF6E-7305-40F1-596A-1B0D2B153F97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85" creationId="{843ACF6E-7305-40F1-596A-1B0D2B153F97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88" creationId="{647BC4FB-6118-925C-BD58-63D01493DE54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89" creationId="{CC2D9442-039B-3FE0-4D4C-BF897A05100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52" y="1077416"/>
            <a:ext cx="5595859" cy="2291986"/>
          </a:xfrm>
        </p:spPr>
        <p:txBody>
          <a:bodyPr anchor="b"/>
          <a:lstStyle>
            <a:lvl1pPr algn="ctr"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21" y="3457790"/>
            <a:ext cx="4937522" cy="1589455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184" indent="0" algn="ctr">
              <a:buNone/>
              <a:defRPr sz="1440"/>
            </a:lvl2pPr>
            <a:lvl3pPr marL="658368" indent="0" algn="ctr">
              <a:buNone/>
              <a:defRPr sz="1296"/>
            </a:lvl3pPr>
            <a:lvl4pPr marL="987552" indent="0" algn="ctr">
              <a:buNone/>
              <a:defRPr sz="1152"/>
            </a:lvl4pPr>
            <a:lvl5pPr marL="1316736" indent="0" algn="ctr">
              <a:buNone/>
              <a:defRPr sz="1152"/>
            </a:lvl5pPr>
            <a:lvl6pPr marL="1645920" indent="0" algn="ctr">
              <a:buNone/>
              <a:defRPr sz="1152"/>
            </a:lvl6pPr>
            <a:lvl7pPr marL="1975104" indent="0" algn="ctr">
              <a:buNone/>
              <a:defRPr sz="1152"/>
            </a:lvl7pPr>
            <a:lvl8pPr marL="2304288" indent="0" algn="ctr">
              <a:buNone/>
              <a:defRPr sz="1152"/>
            </a:lvl8pPr>
            <a:lvl9pPr marL="2633472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0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1219" y="350503"/>
            <a:ext cx="1419538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607" y="350503"/>
            <a:ext cx="4176321" cy="55790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8" y="1641271"/>
            <a:ext cx="5678151" cy="2738496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178" y="4405674"/>
            <a:ext cx="5678151" cy="144011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1pPr>
            <a:lvl2pPr marL="329184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2pPr>
            <a:lvl3pPr marL="658368" indent="0">
              <a:buNone/>
              <a:defRPr sz="1296">
                <a:solidFill>
                  <a:schemeClr val="tx1">
                    <a:tint val="82000"/>
                  </a:schemeClr>
                </a:solidFill>
              </a:defRPr>
            </a:lvl3pPr>
            <a:lvl4pPr marL="987552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4pPr>
            <a:lvl5pPr marL="1316736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5pPr>
            <a:lvl6pPr marL="1645920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6pPr>
            <a:lvl7pPr marL="1975104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7pPr>
            <a:lvl8pPr marL="2304288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8pPr>
            <a:lvl9pPr marL="2633472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8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606" y="1752516"/>
            <a:ext cx="2797929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2828" y="1752516"/>
            <a:ext cx="2797929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2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3" y="350505"/>
            <a:ext cx="5678151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64" y="1613839"/>
            <a:ext cx="2785071" cy="790917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84" indent="0">
              <a:buNone/>
              <a:defRPr sz="1440" b="1"/>
            </a:lvl2pPr>
            <a:lvl3pPr marL="658368" indent="0">
              <a:buNone/>
              <a:defRPr sz="1296" b="1"/>
            </a:lvl3pPr>
            <a:lvl4pPr marL="987552" indent="0">
              <a:buNone/>
              <a:defRPr sz="1152" b="1"/>
            </a:lvl4pPr>
            <a:lvl5pPr marL="1316736" indent="0">
              <a:buNone/>
              <a:defRPr sz="1152" b="1"/>
            </a:lvl5pPr>
            <a:lvl6pPr marL="1645920" indent="0">
              <a:buNone/>
              <a:defRPr sz="1152" b="1"/>
            </a:lvl6pPr>
            <a:lvl7pPr marL="1975104" indent="0">
              <a:buNone/>
              <a:defRPr sz="1152" b="1"/>
            </a:lvl7pPr>
            <a:lvl8pPr marL="2304288" indent="0">
              <a:buNone/>
              <a:defRPr sz="1152" b="1"/>
            </a:lvl8pPr>
            <a:lvl9pPr marL="2633472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464" y="2404756"/>
            <a:ext cx="2785071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828" y="1613839"/>
            <a:ext cx="2798787" cy="790917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84" indent="0">
              <a:buNone/>
              <a:defRPr sz="1440" b="1"/>
            </a:lvl2pPr>
            <a:lvl3pPr marL="658368" indent="0">
              <a:buNone/>
              <a:defRPr sz="1296" b="1"/>
            </a:lvl3pPr>
            <a:lvl4pPr marL="987552" indent="0">
              <a:buNone/>
              <a:defRPr sz="1152" b="1"/>
            </a:lvl4pPr>
            <a:lvl5pPr marL="1316736" indent="0">
              <a:buNone/>
              <a:defRPr sz="1152" b="1"/>
            </a:lvl5pPr>
            <a:lvl6pPr marL="1645920" indent="0">
              <a:buNone/>
              <a:defRPr sz="1152" b="1"/>
            </a:lvl6pPr>
            <a:lvl7pPr marL="1975104" indent="0">
              <a:buNone/>
              <a:defRPr sz="1152" b="1"/>
            </a:lvl7pPr>
            <a:lvl8pPr marL="2304288" indent="0">
              <a:buNone/>
              <a:defRPr sz="1152" b="1"/>
            </a:lvl8pPr>
            <a:lvl9pPr marL="2633472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2828" y="2404756"/>
            <a:ext cx="2798787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3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8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4" y="438891"/>
            <a:ext cx="2123306" cy="1536118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787" y="947884"/>
            <a:ext cx="3332828" cy="4678455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464" y="1975009"/>
            <a:ext cx="2123306" cy="3658948"/>
          </a:xfrm>
        </p:spPr>
        <p:txBody>
          <a:bodyPr/>
          <a:lstStyle>
            <a:lvl1pPr marL="0" indent="0">
              <a:buNone/>
              <a:defRPr sz="1152"/>
            </a:lvl1pPr>
            <a:lvl2pPr marL="329184" indent="0">
              <a:buNone/>
              <a:defRPr sz="1008"/>
            </a:lvl2pPr>
            <a:lvl3pPr marL="658368" indent="0">
              <a:buNone/>
              <a:defRPr sz="864"/>
            </a:lvl3pPr>
            <a:lvl4pPr marL="987552" indent="0">
              <a:buNone/>
              <a:defRPr sz="720"/>
            </a:lvl4pPr>
            <a:lvl5pPr marL="1316736" indent="0">
              <a:buNone/>
              <a:defRPr sz="720"/>
            </a:lvl5pPr>
            <a:lvl6pPr marL="1645920" indent="0">
              <a:buNone/>
              <a:defRPr sz="720"/>
            </a:lvl6pPr>
            <a:lvl7pPr marL="1975104" indent="0">
              <a:buNone/>
              <a:defRPr sz="720"/>
            </a:lvl7pPr>
            <a:lvl8pPr marL="2304288" indent="0">
              <a:buNone/>
              <a:defRPr sz="720"/>
            </a:lvl8pPr>
            <a:lvl9pPr marL="2633472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4" y="438891"/>
            <a:ext cx="2123306" cy="1536118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98787" y="947884"/>
            <a:ext cx="3332828" cy="4678455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184" indent="0">
              <a:buNone/>
              <a:defRPr sz="2016"/>
            </a:lvl2pPr>
            <a:lvl3pPr marL="658368" indent="0">
              <a:buNone/>
              <a:defRPr sz="1728"/>
            </a:lvl3pPr>
            <a:lvl4pPr marL="987552" indent="0">
              <a:buNone/>
              <a:defRPr sz="1440"/>
            </a:lvl4pPr>
            <a:lvl5pPr marL="1316736" indent="0">
              <a:buNone/>
              <a:defRPr sz="1440"/>
            </a:lvl5pPr>
            <a:lvl6pPr marL="1645920" indent="0">
              <a:buNone/>
              <a:defRPr sz="1440"/>
            </a:lvl6pPr>
            <a:lvl7pPr marL="1975104" indent="0">
              <a:buNone/>
              <a:defRPr sz="1440"/>
            </a:lvl7pPr>
            <a:lvl8pPr marL="2304288" indent="0">
              <a:buNone/>
              <a:defRPr sz="1440"/>
            </a:lvl8pPr>
            <a:lvl9pPr marL="2633472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464" y="1975009"/>
            <a:ext cx="2123306" cy="3658948"/>
          </a:xfrm>
        </p:spPr>
        <p:txBody>
          <a:bodyPr/>
          <a:lstStyle>
            <a:lvl1pPr marL="0" indent="0">
              <a:buNone/>
              <a:defRPr sz="1152"/>
            </a:lvl1pPr>
            <a:lvl2pPr marL="329184" indent="0">
              <a:buNone/>
              <a:defRPr sz="1008"/>
            </a:lvl2pPr>
            <a:lvl3pPr marL="658368" indent="0">
              <a:buNone/>
              <a:defRPr sz="864"/>
            </a:lvl3pPr>
            <a:lvl4pPr marL="987552" indent="0">
              <a:buNone/>
              <a:defRPr sz="720"/>
            </a:lvl4pPr>
            <a:lvl5pPr marL="1316736" indent="0">
              <a:buNone/>
              <a:defRPr sz="720"/>
            </a:lvl5pPr>
            <a:lvl6pPr marL="1645920" indent="0">
              <a:buNone/>
              <a:defRPr sz="720"/>
            </a:lvl6pPr>
            <a:lvl7pPr marL="1975104" indent="0">
              <a:buNone/>
              <a:defRPr sz="720"/>
            </a:lvl7pPr>
            <a:lvl8pPr marL="2304288" indent="0">
              <a:buNone/>
              <a:defRPr sz="720"/>
            </a:lvl8pPr>
            <a:lvl9pPr marL="2633472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2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606" y="350505"/>
            <a:ext cx="5678151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606" y="1752516"/>
            <a:ext cx="5678151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606" y="6101804"/>
            <a:ext cx="1481257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60E5B6-8B05-4C07-AEFE-0C95C3CF400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0739" y="6101804"/>
            <a:ext cx="2221885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500" y="6101804"/>
            <a:ext cx="1481257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8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58368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" indent="-164592" algn="l" defTabSz="658368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0ADBE48-36C7-F418-32B1-54CC27C7D0D7}"/>
              </a:ext>
            </a:extLst>
          </p:cNvPr>
          <p:cNvGrpSpPr/>
          <p:nvPr/>
        </p:nvGrpSpPr>
        <p:grpSpPr>
          <a:xfrm>
            <a:off x="0" y="-1"/>
            <a:ext cx="6545231" cy="6584761"/>
            <a:chOff x="45720" y="-1"/>
            <a:chExt cx="6545231" cy="6584761"/>
          </a:xfrm>
        </p:grpSpPr>
        <p:pic>
          <p:nvPicPr>
            <p:cNvPr id="15" name="Picture 14" descr="A graph of different colored lines&#10;&#10;Description automatically generated with medium confidence">
              <a:extLst>
                <a:ext uri="{FF2B5EF4-FFF2-40B4-BE49-F238E27FC236}">
                  <a16:creationId xmlns:a16="http://schemas.microsoft.com/office/drawing/2014/main" id="{F041AB7B-E01E-E762-5A3B-0D6EACCF4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883" y="793"/>
              <a:ext cx="2743068" cy="6583363"/>
            </a:xfrm>
            <a:prstGeom prst="rect">
              <a:avLst/>
            </a:prstGeom>
          </p:spPr>
        </p:pic>
        <p:pic>
          <p:nvPicPr>
            <p:cNvPr id="16" name="Picture 15" descr="A diagram of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CA051D8C-76F8-3D6B-6ABA-A299280F8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7" y="0"/>
              <a:ext cx="3886013" cy="6583363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A916D9B-43AC-AD47-46C0-36529DEF91C0}"/>
                </a:ext>
              </a:extLst>
            </p:cNvPr>
            <p:cNvGrpSpPr/>
            <p:nvPr/>
          </p:nvGrpSpPr>
          <p:grpSpPr>
            <a:xfrm>
              <a:off x="688657" y="501461"/>
              <a:ext cx="1186657" cy="1763711"/>
              <a:chOff x="642937" y="500063"/>
              <a:chExt cx="1186657" cy="176371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E5B1CD-16C2-E3C8-5385-FCD882A55351}"/>
                  </a:ext>
                </a:extLst>
              </p:cNvPr>
              <p:cNvSpPr/>
              <p:nvPr/>
            </p:nvSpPr>
            <p:spPr>
              <a:xfrm>
                <a:off x="642938" y="1438275"/>
                <a:ext cx="1074738" cy="8254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Baseline onset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43ACF6E-7305-40F1-596A-1B0D2B153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482" y="500063"/>
                <a:ext cx="0" cy="128111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6AACA2C-D4C9-BF68-1243-C4F5FE95E9E8}"/>
                  </a:ext>
                </a:extLst>
              </p:cNvPr>
              <p:cNvSpPr/>
              <p:nvPr/>
            </p:nvSpPr>
            <p:spPr>
              <a:xfrm>
                <a:off x="972344" y="1495426"/>
                <a:ext cx="857250" cy="2857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after </a:t>
                </a:r>
              </a:p>
              <a:p>
                <a:pPr algn="ctr"/>
                <a:r>
                  <a:rPr lang="en-US" sz="8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sunrise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A2EF6E1-1B81-0DD3-F308-C4DD645CD0AC}"/>
                  </a:ext>
                </a:extLst>
              </p:cNvPr>
              <p:cNvSpPr/>
              <p:nvPr/>
            </p:nvSpPr>
            <p:spPr>
              <a:xfrm>
                <a:off x="642937" y="1497808"/>
                <a:ext cx="597391" cy="2857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before </a:t>
                </a:r>
              </a:p>
              <a:p>
                <a:pPr algn="ctr"/>
                <a:r>
                  <a:rPr lang="en-US" sz="8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sunrise</a:t>
                </a: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47BC4FB-6118-925C-BD58-63D01493D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946" y="1472184"/>
                <a:ext cx="2743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sm" len="sm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C2D9442-039B-3FE0-4D4C-BF897A0510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3809" y="1473519"/>
                <a:ext cx="2743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sm" len="sm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AAD42A-D1A1-5E25-0577-91BBBACCF585}"/>
                </a:ext>
              </a:extLst>
            </p:cNvPr>
            <p:cNvSpPr/>
            <p:nvPr/>
          </p:nvSpPr>
          <p:spPr>
            <a:xfrm rot="16200000">
              <a:off x="-265130" y="662262"/>
              <a:ext cx="1370967" cy="646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Light pollution effect</a:t>
              </a:r>
            </a:p>
            <a:p>
              <a:pPr algn="ctr"/>
              <a:endParaRPr lang="en-US" sz="5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9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524109-64A2-2325-DAB9-FE4544E708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252" y="961523"/>
              <a:ext cx="11969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8B7562-665E-5FF8-C0FE-85FAAE7F7B07}"/>
                </a:ext>
              </a:extLst>
            </p:cNvPr>
            <p:cNvSpPr/>
            <p:nvPr/>
          </p:nvSpPr>
          <p:spPr>
            <a:xfrm rot="16200000">
              <a:off x="183777" y="1122811"/>
              <a:ext cx="631431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298496A-F513-3746-8EEB-89A12FF38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086" y="1122813"/>
              <a:ext cx="0" cy="2743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414946-9540-9E0E-9B47-BC41121B44B3}"/>
                </a:ext>
              </a:extLst>
            </p:cNvPr>
            <p:cNvSpPr/>
            <p:nvPr/>
          </p:nvSpPr>
          <p:spPr>
            <a:xfrm rot="16200000">
              <a:off x="228600" y="573279"/>
              <a:ext cx="541784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delay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A217284-653D-DA4B-FD1C-4F11427E0D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229" y="594332"/>
              <a:ext cx="3940" cy="2743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39E492-CCFB-8F05-3B28-1BFEA5006121}"/>
                </a:ext>
              </a:extLst>
            </p:cNvPr>
            <p:cNvSpPr/>
            <p:nvPr/>
          </p:nvSpPr>
          <p:spPr>
            <a:xfrm rot="16200000">
              <a:off x="570603" y="3188197"/>
              <a:ext cx="6584761" cy="20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 (</a:t>
              </a:r>
              <a:r>
                <a:rPr lang="en-US"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hr</a:t>
              </a: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relative to sunrise or sunset</a:t>
              </a:r>
              <a:endParaRPr lang="en-US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F5D603B-0B3E-C085-59C0-21E81CD8188A}"/>
                </a:ext>
              </a:extLst>
            </p:cNvPr>
            <p:cNvCxnSpPr>
              <a:cxnSpLocks/>
            </p:cNvCxnSpPr>
            <p:nvPr/>
          </p:nvCxnSpPr>
          <p:spPr>
            <a:xfrm>
              <a:off x="4239839" y="1363796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51790D-0AA1-D604-9E1B-305ABBF4338A}"/>
                </a:ext>
              </a:extLst>
            </p:cNvPr>
            <p:cNvSpPr/>
            <p:nvPr/>
          </p:nvSpPr>
          <p:spPr>
            <a:xfrm>
              <a:off x="45720" y="36574"/>
              <a:ext cx="455804" cy="216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717055-F7E1-719C-8D0A-03218046D726}"/>
                </a:ext>
              </a:extLst>
            </p:cNvPr>
            <p:cNvSpPr/>
            <p:nvPr/>
          </p:nvSpPr>
          <p:spPr>
            <a:xfrm>
              <a:off x="3916058" y="81611"/>
              <a:ext cx="455804" cy="2168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C6E966-7BBC-1CE5-5BCE-F2D752AF60A9}"/>
                </a:ext>
              </a:extLst>
            </p:cNvPr>
            <p:cNvSpPr/>
            <p:nvPr/>
          </p:nvSpPr>
          <p:spPr>
            <a:xfrm>
              <a:off x="3941613" y="1672756"/>
              <a:ext cx="455804" cy="2168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3E65F7A-DDDE-FD54-FA90-672600F349E5}"/>
                </a:ext>
              </a:extLst>
            </p:cNvPr>
            <p:cNvSpPr/>
            <p:nvPr/>
          </p:nvSpPr>
          <p:spPr>
            <a:xfrm>
              <a:off x="3967167" y="3191247"/>
              <a:ext cx="455804" cy="2168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03526F6-5615-6765-4FB9-9F92C5EA44C4}"/>
                </a:ext>
              </a:extLst>
            </p:cNvPr>
            <p:cNvSpPr/>
            <p:nvPr/>
          </p:nvSpPr>
          <p:spPr>
            <a:xfrm>
              <a:off x="3967167" y="4743341"/>
              <a:ext cx="455804" cy="2168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(e)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37567D1-27BE-6AD9-C41B-917F986071A3}"/>
                </a:ext>
              </a:extLst>
            </p:cNvPr>
            <p:cNvGrpSpPr/>
            <p:nvPr/>
          </p:nvGrpSpPr>
          <p:grpSpPr>
            <a:xfrm>
              <a:off x="97285" y="298449"/>
              <a:ext cx="1778029" cy="1965325"/>
              <a:chOff x="51565" y="298449"/>
              <a:chExt cx="1778029" cy="196532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A916D9B-43AC-AD47-46C0-36529DEF91C0}"/>
                  </a:ext>
                </a:extLst>
              </p:cNvPr>
              <p:cNvGrpSpPr/>
              <p:nvPr/>
            </p:nvGrpSpPr>
            <p:grpSpPr>
              <a:xfrm>
                <a:off x="642937" y="500063"/>
                <a:ext cx="1186657" cy="1763711"/>
                <a:chOff x="642937" y="500063"/>
                <a:chExt cx="1186657" cy="1763711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A3E5B1CD-16C2-E3C8-5385-FCD882A55351}"/>
                    </a:ext>
                  </a:extLst>
                </p:cNvPr>
                <p:cNvSpPr/>
                <p:nvPr/>
              </p:nvSpPr>
              <p:spPr>
                <a:xfrm>
                  <a:off x="642938" y="1438275"/>
                  <a:ext cx="1074738" cy="8254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i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Baseline onset</a:t>
                  </a: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843ACF6E-7305-40F1-596A-1B0D2B153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482" y="500063"/>
                  <a:ext cx="0" cy="128111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6AACA2C-D4C9-BF68-1243-C4F5FE95E9E8}"/>
                    </a:ext>
                  </a:extLst>
                </p:cNvPr>
                <p:cNvSpPr/>
                <p:nvPr/>
              </p:nvSpPr>
              <p:spPr>
                <a:xfrm>
                  <a:off x="972344" y="1495426"/>
                  <a:ext cx="857250" cy="2857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after </a:t>
                  </a:r>
                </a:p>
                <a:p>
                  <a:pPr algn="ctr"/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sunrise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EA2EF6E1-1B81-0DD3-F308-C4DD645CD0AC}"/>
                    </a:ext>
                  </a:extLst>
                </p:cNvPr>
                <p:cNvSpPr/>
                <p:nvPr/>
              </p:nvSpPr>
              <p:spPr>
                <a:xfrm>
                  <a:off x="642937" y="1497808"/>
                  <a:ext cx="597391" cy="2857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before </a:t>
                  </a:r>
                </a:p>
                <a:p>
                  <a:pPr algn="ctr"/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sunrise</a:t>
                  </a:r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AAD42A-D1A1-5E25-0577-91BBBACCF585}"/>
                  </a:ext>
                </a:extLst>
              </p:cNvPr>
              <p:cNvSpPr/>
              <p:nvPr/>
            </p:nvSpPr>
            <p:spPr>
              <a:xfrm rot="16200000">
                <a:off x="-310850" y="660864"/>
                <a:ext cx="1370967" cy="6461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Light pollution effect</a:t>
                </a:r>
              </a:p>
              <a:p>
                <a:pPr algn="ctr"/>
                <a:endParaRPr lang="en-US" sz="5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9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524109-64A2-2325-DAB9-FE4544E708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532" y="960125"/>
                <a:ext cx="11969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B8B7562-665E-5FF8-C0FE-85FAAE7F7B07}"/>
                  </a:ext>
                </a:extLst>
              </p:cNvPr>
              <p:cNvSpPr/>
              <p:nvPr/>
            </p:nvSpPr>
            <p:spPr>
              <a:xfrm rot="16200000">
                <a:off x="138057" y="1121413"/>
                <a:ext cx="631431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advance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B414946-9540-9E0E-9B47-BC41121B44B3}"/>
                  </a:ext>
                </a:extLst>
              </p:cNvPr>
              <p:cNvSpPr/>
              <p:nvPr/>
            </p:nvSpPr>
            <p:spPr>
              <a:xfrm rot="16200000">
                <a:off x="182880" y="571881"/>
                <a:ext cx="541784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delay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6478CF5-D66A-864E-0545-754861328290}"/>
                </a:ext>
              </a:extLst>
            </p:cNvPr>
            <p:cNvCxnSpPr>
              <a:cxnSpLocks/>
            </p:cNvCxnSpPr>
            <p:nvPr/>
          </p:nvCxnSpPr>
          <p:spPr>
            <a:xfrm>
              <a:off x="5497139" y="1363796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8AF517D-BDB0-D667-6E8B-44196B779148}"/>
                </a:ext>
              </a:extLst>
            </p:cNvPr>
            <p:cNvCxnSpPr>
              <a:cxnSpLocks/>
            </p:cNvCxnSpPr>
            <p:nvPr/>
          </p:nvCxnSpPr>
          <p:spPr>
            <a:xfrm>
              <a:off x="4242816" y="2956376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7FC8DFA-9CAD-C6C3-F9B7-A30ABF8F7ADB}"/>
                </a:ext>
              </a:extLst>
            </p:cNvPr>
            <p:cNvCxnSpPr>
              <a:cxnSpLocks/>
            </p:cNvCxnSpPr>
            <p:nvPr/>
          </p:nvCxnSpPr>
          <p:spPr>
            <a:xfrm>
              <a:off x="5495544" y="2956376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C65409D-2EEC-F363-E75B-3AAB3BE7C2C3}"/>
                </a:ext>
              </a:extLst>
            </p:cNvPr>
            <p:cNvCxnSpPr>
              <a:cxnSpLocks/>
            </p:cNvCxnSpPr>
            <p:nvPr/>
          </p:nvCxnSpPr>
          <p:spPr>
            <a:xfrm>
              <a:off x="4242816" y="4500378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12CDBEF-B5CC-55C8-1B7C-260DAB8C7DBF}"/>
                </a:ext>
              </a:extLst>
            </p:cNvPr>
            <p:cNvCxnSpPr>
              <a:cxnSpLocks/>
            </p:cNvCxnSpPr>
            <p:nvPr/>
          </p:nvCxnSpPr>
          <p:spPr>
            <a:xfrm>
              <a:off x="5495544" y="4500378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BEB8CF1-4E26-18EC-3479-E0F67F5493C5}"/>
                </a:ext>
              </a:extLst>
            </p:cNvPr>
            <p:cNvCxnSpPr>
              <a:cxnSpLocks/>
            </p:cNvCxnSpPr>
            <p:nvPr/>
          </p:nvCxnSpPr>
          <p:spPr>
            <a:xfrm>
              <a:off x="4242816" y="6052473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2FBF20-147C-0442-D244-5CE463341BAD}"/>
                </a:ext>
              </a:extLst>
            </p:cNvPr>
            <p:cNvCxnSpPr>
              <a:cxnSpLocks/>
            </p:cNvCxnSpPr>
            <p:nvPr/>
          </p:nvCxnSpPr>
          <p:spPr>
            <a:xfrm>
              <a:off x="5495544" y="6052473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43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1792</TotalTime>
  <Words>46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2</cp:revision>
  <dcterms:created xsi:type="dcterms:W3CDTF">2024-11-04T17:35:26Z</dcterms:created>
  <dcterms:modified xsi:type="dcterms:W3CDTF">2024-11-20T21:26:47Z</dcterms:modified>
</cp:coreProperties>
</file>