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910138" cy="3594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2" userDrawn="1">
          <p15:clr>
            <a:srgbClr val="A4A3A4"/>
          </p15:clr>
        </p15:guide>
        <p15:guide id="2" pos="15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930B"/>
    <a:srgbClr val="5D6174"/>
    <a:srgbClr val="F7C267"/>
    <a:srgbClr val="CDD2D5"/>
    <a:srgbClr val="F6F0DC"/>
    <a:srgbClr val="D1B252"/>
    <a:srgbClr val="041D2C"/>
    <a:srgbClr val="EBE9E3"/>
    <a:srgbClr val="F4A820"/>
    <a:srgbClr val="D39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E61FA-0205-4482-A397-D2D102E0CACF}" v="9" dt="2025-03-18T22:46:56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1162" autoAdjust="0"/>
  </p:normalViewPr>
  <p:slideViewPr>
    <p:cSldViewPr snapToGrid="0">
      <p:cViewPr>
        <p:scale>
          <a:sx n="125" d="100"/>
          <a:sy n="125" d="100"/>
        </p:scale>
        <p:origin x="1548" y="762"/>
      </p:cViewPr>
      <p:guideLst>
        <p:guide orient="horz" pos="1132"/>
        <p:guide pos="1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bert, Neil" userId="37be9f5c-8f28-415b-96d6-624acf93bb3f" providerId="ADAL" clId="{248E61FA-0205-4482-A397-D2D102E0CACF}"/>
    <pc:docChg chg="undo custSel modSld">
      <pc:chgData name="Gilbert, Neil" userId="37be9f5c-8f28-415b-96d6-624acf93bb3f" providerId="ADAL" clId="{248E61FA-0205-4482-A397-D2D102E0CACF}" dt="2025-03-18T22:49:19.417" v="188" actId="2711"/>
      <pc:docMkLst>
        <pc:docMk/>
      </pc:docMkLst>
      <pc:sldChg chg="addSp delSp modSp mod">
        <pc:chgData name="Gilbert, Neil" userId="37be9f5c-8f28-415b-96d6-624acf93bb3f" providerId="ADAL" clId="{248E61FA-0205-4482-A397-D2D102E0CACF}" dt="2025-03-18T22:49:19.417" v="188" actId="2711"/>
        <pc:sldMkLst>
          <pc:docMk/>
          <pc:sldMk cId="2285614971" sldId="256"/>
        </pc:sldMkLst>
        <pc:spChg chg="add del mod">
          <ac:chgData name="Gilbert, Neil" userId="37be9f5c-8f28-415b-96d6-624acf93bb3f" providerId="ADAL" clId="{248E61FA-0205-4482-A397-D2D102E0CACF}" dt="2025-03-18T21:04:38.363" v="11" actId="478"/>
          <ac:spMkLst>
            <pc:docMk/>
            <pc:sldMk cId="2285614971" sldId="256"/>
            <ac:spMk id="4" creationId="{E622ED7B-EBA7-F81A-90F2-2D79D2425E3A}"/>
          </ac:spMkLst>
        </pc:spChg>
        <pc:spChg chg="add mod ord">
          <ac:chgData name="Gilbert, Neil" userId="37be9f5c-8f28-415b-96d6-624acf93bb3f" providerId="ADAL" clId="{248E61FA-0205-4482-A397-D2D102E0CACF}" dt="2025-03-18T21:09:52.874" v="88" actId="14100"/>
          <ac:spMkLst>
            <pc:docMk/>
            <pc:sldMk cId="2285614971" sldId="256"/>
            <ac:spMk id="5" creationId="{3BC7C386-3033-51E0-18B0-709F428E239A}"/>
          </ac:spMkLst>
        </pc:spChg>
        <pc:spChg chg="add mod">
          <ac:chgData name="Gilbert, Neil" userId="37be9f5c-8f28-415b-96d6-624acf93bb3f" providerId="ADAL" clId="{248E61FA-0205-4482-A397-D2D102E0CACF}" dt="2025-03-18T21:07:57.591" v="61" actId="1035"/>
          <ac:spMkLst>
            <pc:docMk/>
            <pc:sldMk cId="2285614971" sldId="256"/>
            <ac:spMk id="6" creationId="{319A71C7-3EA3-EE1F-FF1B-1A573F3214ED}"/>
          </ac:spMkLst>
        </pc:spChg>
        <pc:spChg chg="add mod">
          <ac:chgData name="Gilbert, Neil" userId="37be9f5c-8f28-415b-96d6-624acf93bb3f" providerId="ADAL" clId="{248E61FA-0205-4482-A397-D2D102E0CACF}" dt="2025-03-18T21:09:20.952" v="79" actId="1037"/>
          <ac:spMkLst>
            <pc:docMk/>
            <pc:sldMk cId="2285614971" sldId="256"/>
            <ac:spMk id="8" creationId="{E57B961B-925C-2DD6-6F82-B80BE340E434}"/>
          </ac:spMkLst>
        </pc:spChg>
        <pc:spChg chg="add mod">
          <ac:chgData name="Gilbert, Neil" userId="37be9f5c-8f28-415b-96d6-624acf93bb3f" providerId="ADAL" clId="{248E61FA-0205-4482-A397-D2D102E0CACF}" dt="2025-03-18T22:46:47.532" v="165" actId="1038"/>
          <ac:spMkLst>
            <pc:docMk/>
            <pc:sldMk cId="2285614971" sldId="256"/>
            <ac:spMk id="13" creationId="{E02DAF51-BB98-8F3D-89D8-27018DD02F30}"/>
          </ac:spMkLst>
        </pc:spChg>
        <pc:spChg chg="add mod">
          <ac:chgData name="Gilbert, Neil" userId="37be9f5c-8f28-415b-96d6-624acf93bb3f" providerId="ADAL" clId="{248E61FA-0205-4482-A397-D2D102E0CACF}" dt="2025-03-18T22:47:16.565" v="170" actId="1037"/>
          <ac:spMkLst>
            <pc:docMk/>
            <pc:sldMk cId="2285614971" sldId="256"/>
            <ac:spMk id="14" creationId="{58523974-3037-5A4F-BE6D-3C9D9EC84274}"/>
          </ac:spMkLst>
        </pc:spChg>
        <pc:spChg chg="mod topLvl">
          <ac:chgData name="Gilbert, Neil" userId="37be9f5c-8f28-415b-96d6-624acf93bb3f" providerId="ADAL" clId="{248E61FA-0205-4482-A397-D2D102E0CACF}" dt="2025-03-18T21:07:05.853" v="32" actId="165"/>
          <ac:spMkLst>
            <pc:docMk/>
            <pc:sldMk cId="2285614971" sldId="256"/>
            <ac:spMk id="146" creationId="{FB10D0CE-A40F-364A-FAB9-1CA8DE74656D}"/>
          </ac:spMkLst>
        </pc:spChg>
        <pc:spChg chg="mod topLvl">
          <ac:chgData name="Gilbert, Neil" userId="37be9f5c-8f28-415b-96d6-624acf93bb3f" providerId="ADAL" clId="{248E61FA-0205-4482-A397-D2D102E0CACF}" dt="2025-03-18T21:07:05.853" v="32" actId="165"/>
          <ac:spMkLst>
            <pc:docMk/>
            <pc:sldMk cId="2285614971" sldId="256"/>
            <ac:spMk id="147" creationId="{442C39E8-F06C-A9AE-594A-B6FDAF28A25A}"/>
          </ac:spMkLst>
        </pc:spChg>
        <pc:spChg chg="mod topLvl">
          <ac:chgData name="Gilbert, Neil" userId="37be9f5c-8f28-415b-96d6-624acf93bb3f" providerId="ADAL" clId="{248E61FA-0205-4482-A397-D2D102E0CACF}" dt="2025-03-18T21:07:05.853" v="32" actId="165"/>
          <ac:spMkLst>
            <pc:docMk/>
            <pc:sldMk cId="2285614971" sldId="256"/>
            <ac:spMk id="151" creationId="{37340C50-EBCF-47B5-D113-F9237E3BAE9E}"/>
          </ac:spMkLst>
        </pc:spChg>
        <pc:spChg chg="mod topLvl">
          <ac:chgData name="Gilbert, Neil" userId="37be9f5c-8f28-415b-96d6-624acf93bb3f" providerId="ADAL" clId="{248E61FA-0205-4482-A397-D2D102E0CACF}" dt="2025-03-18T21:09:24.409" v="80" actId="1038"/>
          <ac:spMkLst>
            <pc:docMk/>
            <pc:sldMk cId="2285614971" sldId="256"/>
            <ac:spMk id="153" creationId="{3933E569-1727-EB25-B730-A8538487E3D6}"/>
          </ac:spMkLst>
        </pc:spChg>
        <pc:spChg chg="mod topLvl">
          <ac:chgData name="Gilbert, Neil" userId="37be9f5c-8f28-415b-96d6-624acf93bb3f" providerId="ADAL" clId="{248E61FA-0205-4482-A397-D2D102E0CACF}" dt="2025-03-18T21:09:56.096" v="89" actId="1037"/>
          <ac:spMkLst>
            <pc:docMk/>
            <pc:sldMk cId="2285614971" sldId="256"/>
            <ac:spMk id="154" creationId="{4321748A-3B29-9708-220C-DF93B8764EDC}"/>
          </ac:spMkLst>
        </pc:spChg>
        <pc:spChg chg="mod">
          <ac:chgData name="Gilbert, Neil" userId="37be9f5c-8f28-415b-96d6-624acf93bb3f" providerId="ADAL" clId="{248E61FA-0205-4482-A397-D2D102E0CACF}" dt="2025-03-18T22:48:49.853" v="184" actId="1038"/>
          <ac:spMkLst>
            <pc:docMk/>
            <pc:sldMk cId="2285614971" sldId="256"/>
            <ac:spMk id="157" creationId="{4376EE0B-ED62-B1FB-3E1C-90CF93D5A3AA}"/>
          </ac:spMkLst>
        </pc:spChg>
        <pc:spChg chg="mod">
          <ac:chgData name="Gilbert, Neil" userId="37be9f5c-8f28-415b-96d6-624acf93bb3f" providerId="ADAL" clId="{248E61FA-0205-4482-A397-D2D102E0CACF}" dt="2025-03-18T22:48:22.475" v="178" actId="1035"/>
          <ac:spMkLst>
            <pc:docMk/>
            <pc:sldMk cId="2285614971" sldId="256"/>
            <ac:spMk id="159" creationId="{1F4BEDF8-FA5A-1B5A-2C4E-69C73CE5B547}"/>
          </ac:spMkLst>
        </pc:spChg>
        <pc:spChg chg="mod">
          <ac:chgData name="Gilbert, Neil" userId="37be9f5c-8f28-415b-96d6-624acf93bb3f" providerId="ADAL" clId="{248E61FA-0205-4482-A397-D2D102E0CACF}" dt="2025-03-18T22:48:37.115" v="180" actId="207"/>
          <ac:spMkLst>
            <pc:docMk/>
            <pc:sldMk cId="2285614971" sldId="256"/>
            <ac:spMk id="160" creationId="{0DB05E49-117D-538A-0C75-667BFFB2682A}"/>
          </ac:spMkLst>
        </pc:spChg>
        <pc:spChg chg="mod topLvl">
          <ac:chgData name="Gilbert, Neil" userId="37be9f5c-8f28-415b-96d6-624acf93bb3f" providerId="ADAL" clId="{248E61FA-0205-4482-A397-D2D102E0CACF}" dt="2025-03-18T22:49:04.167" v="185" actId="2711"/>
          <ac:spMkLst>
            <pc:docMk/>
            <pc:sldMk cId="2285614971" sldId="256"/>
            <ac:spMk id="161" creationId="{B1040277-1F46-26E9-C162-7A262F2FDB17}"/>
          </ac:spMkLst>
        </pc:spChg>
        <pc:spChg chg="mod">
          <ac:chgData name="Gilbert, Neil" userId="37be9f5c-8f28-415b-96d6-624acf93bb3f" providerId="ADAL" clId="{248E61FA-0205-4482-A397-D2D102E0CACF}" dt="2025-03-18T21:07:50.310" v="58" actId="1036"/>
          <ac:spMkLst>
            <pc:docMk/>
            <pc:sldMk cId="2285614971" sldId="256"/>
            <ac:spMk id="164" creationId="{2BADAB18-E642-C78F-5345-1762A49A3A65}"/>
          </ac:spMkLst>
        </pc:spChg>
        <pc:spChg chg="mod">
          <ac:chgData name="Gilbert, Neil" userId="37be9f5c-8f28-415b-96d6-624acf93bb3f" providerId="ADAL" clId="{248E61FA-0205-4482-A397-D2D102E0CACF}" dt="2025-03-18T21:05:04.130" v="17" actId="207"/>
          <ac:spMkLst>
            <pc:docMk/>
            <pc:sldMk cId="2285614971" sldId="256"/>
            <ac:spMk id="165" creationId="{BAA7BA02-0507-4778-EE94-5F61D2EB490A}"/>
          </ac:spMkLst>
        </pc:spChg>
        <pc:spChg chg="mod">
          <ac:chgData name="Gilbert, Neil" userId="37be9f5c-8f28-415b-96d6-624acf93bb3f" providerId="ADAL" clId="{248E61FA-0205-4482-A397-D2D102E0CACF}" dt="2025-03-18T22:48:14.722" v="171" actId="2711"/>
          <ac:spMkLst>
            <pc:docMk/>
            <pc:sldMk cId="2285614971" sldId="256"/>
            <ac:spMk id="171" creationId="{26FB3674-FE46-4300-7C19-CDDA729F0230}"/>
          </ac:spMkLst>
        </pc:spChg>
        <pc:spChg chg="mod topLvl">
          <ac:chgData name="Gilbert, Neil" userId="37be9f5c-8f28-415b-96d6-624acf93bb3f" providerId="ADAL" clId="{248E61FA-0205-4482-A397-D2D102E0CACF}" dt="2025-03-18T21:07:05.853" v="32" actId="165"/>
          <ac:spMkLst>
            <pc:docMk/>
            <pc:sldMk cId="2285614971" sldId="256"/>
            <ac:spMk id="175" creationId="{0F944584-22C4-18EF-5F1C-D75A84720551}"/>
          </ac:spMkLst>
        </pc:spChg>
        <pc:spChg chg="mod topLvl">
          <ac:chgData name="Gilbert, Neil" userId="37be9f5c-8f28-415b-96d6-624acf93bb3f" providerId="ADAL" clId="{248E61FA-0205-4482-A397-D2D102E0CACF}" dt="2025-03-18T22:49:09.916" v="186" actId="2711"/>
          <ac:spMkLst>
            <pc:docMk/>
            <pc:sldMk cId="2285614971" sldId="256"/>
            <ac:spMk id="182" creationId="{56E40366-6E4B-10B3-C81D-52524A318F08}"/>
          </ac:spMkLst>
        </pc:spChg>
        <pc:spChg chg="mod ord topLvl">
          <ac:chgData name="Gilbert, Neil" userId="37be9f5c-8f28-415b-96d6-624acf93bb3f" providerId="ADAL" clId="{248E61FA-0205-4482-A397-D2D102E0CACF}" dt="2025-03-18T22:49:14.240" v="187" actId="2711"/>
          <ac:spMkLst>
            <pc:docMk/>
            <pc:sldMk cId="2285614971" sldId="256"/>
            <ac:spMk id="183" creationId="{3080F696-CFCB-CE92-F1A5-E20D98F98F4E}"/>
          </ac:spMkLst>
        </pc:spChg>
        <pc:spChg chg="mod ord topLvl">
          <ac:chgData name="Gilbert, Neil" userId="37be9f5c-8f28-415b-96d6-624acf93bb3f" providerId="ADAL" clId="{248E61FA-0205-4482-A397-D2D102E0CACF}" dt="2025-03-18T22:49:19.417" v="188" actId="2711"/>
          <ac:spMkLst>
            <pc:docMk/>
            <pc:sldMk cId="2285614971" sldId="256"/>
            <ac:spMk id="184" creationId="{DB740122-2878-08AB-2A0F-E2229BA9C12B}"/>
          </ac:spMkLst>
        </pc:spChg>
        <pc:grpChg chg="del ord">
          <ac:chgData name="Gilbert, Neil" userId="37be9f5c-8f28-415b-96d6-624acf93bb3f" providerId="ADAL" clId="{248E61FA-0205-4482-A397-D2D102E0CACF}" dt="2025-03-18T22:46:02.367" v="151" actId="478"/>
          <ac:grpSpMkLst>
            <pc:docMk/>
            <pc:sldMk cId="2285614971" sldId="256"/>
            <ac:grpSpMk id="180" creationId="{FFF2867D-5E2F-F39C-3EBC-71EEA28CE4B1}"/>
          </ac:grpSpMkLst>
        </pc:grpChg>
        <pc:picChg chg="del">
          <ac:chgData name="Gilbert, Neil" userId="37be9f5c-8f28-415b-96d6-624acf93bb3f" providerId="ADAL" clId="{248E61FA-0205-4482-A397-D2D102E0CACF}" dt="2025-03-18T21:14:26.982" v="90" actId="478"/>
          <ac:picMkLst>
            <pc:docMk/>
            <pc:sldMk cId="2285614971" sldId="256"/>
            <ac:picMk id="3" creationId="{19794FE7-34CF-25F6-A90A-927CA02B1264}"/>
          </ac:picMkLst>
        </pc:picChg>
        <pc:picChg chg="del">
          <ac:chgData name="Gilbert, Neil" userId="37be9f5c-8f28-415b-96d6-624acf93bb3f" providerId="ADAL" clId="{248E61FA-0205-4482-A397-D2D102E0CACF}" dt="2025-03-18T21:14:27.911" v="91" actId="478"/>
          <ac:picMkLst>
            <pc:docMk/>
            <pc:sldMk cId="2285614971" sldId="256"/>
            <ac:picMk id="7" creationId="{6FDCAFE5-3255-51BB-6BB8-A593F9B8C4EE}"/>
          </ac:picMkLst>
        </pc:picChg>
        <pc:picChg chg="add mod ord">
          <ac:chgData name="Gilbert, Neil" userId="37be9f5c-8f28-415b-96d6-624acf93bb3f" providerId="ADAL" clId="{248E61FA-0205-4482-A397-D2D102E0CACF}" dt="2025-03-18T21:15:49.713" v="142" actId="1036"/>
          <ac:picMkLst>
            <pc:docMk/>
            <pc:sldMk cId="2285614971" sldId="256"/>
            <ac:picMk id="10" creationId="{D434B950-D443-34EB-E314-D26F0D49C3DE}"/>
          </ac:picMkLst>
        </pc:picChg>
        <pc:picChg chg="add mod ord">
          <ac:chgData name="Gilbert, Neil" userId="37be9f5c-8f28-415b-96d6-624acf93bb3f" providerId="ADAL" clId="{248E61FA-0205-4482-A397-D2D102E0CACF}" dt="2025-03-18T21:15:58.611" v="143" actId="1076"/>
          <ac:picMkLst>
            <pc:docMk/>
            <pc:sldMk cId="2285614971" sldId="256"/>
            <ac:picMk id="12" creationId="{048574B7-59D0-DEC8-91A8-50F46B5A1855}"/>
          </ac:picMkLst>
        </pc:picChg>
        <pc:cxnChg chg="mod ord">
          <ac:chgData name="Gilbert, Neil" userId="37be9f5c-8f28-415b-96d6-624acf93bb3f" providerId="ADAL" clId="{248E61FA-0205-4482-A397-D2D102E0CACF}" dt="2025-03-18T21:09:34.304" v="86" actId="1035"/>
          <ac:cxnSpMkLst>
            <pc:docMk/>
            <pc:sldMk cId="2285614971" sldId="256"/>
            <ac:cxnSpMk id="162" creationId="{A2A61796-95EF-283F-0D93-D61A0E5AA1FD}"/>
          </ac:cxnSpMkLst>
        </pc:cxnChg>
        <pc:cxnChg chg="ord">
          <ac:chgData name="Gilbert, Neil" userId="37be9f5c-8f28-415b-96d6-624acf93bb3f" providerId="ADAL" clId="{248E61FA-0205-4482-A397-D2D102E0CACF}" dt="2025-03-18T21:07:09.841" v="33" actId="166"/>
          <ac:cxnSpMkLst>
            <pc:docMk/>
            <pc:sldMk cId="2285614971" sldId="256"/>
            <ac:cxnSpMk id="166" creationId="{D5BC7A8F-F63A-BF49-FCC3-257B1F1E716C}"/>
          </ac:cxnSpMkLst>
        </pc:cxnChg>
        <pc:cxnChg chg="ord">
          <ac:chgData name="Gilbert, Neil" userId="37be9f5c-8f28-415b-96d6-624acf93bb3f" providerId="ADAL" clId="{248E61FA-0205-4482-A397-D2D102E0CACF}" dt="2025-03-18T21:07:36.314" v="55" actId="166"/>
          <ac:cxnSpMkLst>
            <pc:docMk/>
            <pc:sldMk cId="2285614971" sldId="256"/>
            <ac:cxnSpMk id="181" creationId="{BA388B67-597A-2F9D-5F6F-A1531825A236}"/>
          </ac:cxnSpMkLst>
        </pc:cxnChg>
        <pc:cxnChg chg="mod">
          <ac:chgData name="Gilbert, Neil" userId="37be9f5c-8f28-415b-96d6-624acf93bb3f" providerId="ADAL" clId="{248E61FA-0205-4482-A397-D2D102E0CACF}" dt="2025-03-18T21:20:04.552" v="148" actId="692"/>
          <ac:cxnSpMkLst>
            <pc:docMk/>
            <pc:sldMk cId="2285614971" sldId="256"/>
            <ac:cxnSpMk id="187" creationId="{9B959068-493F-D57C-3343-9CAEE7E3DC6F}"/>
          </ac:cxnSpMkLst>
        </pc:cxnChg>
        <pc:cxnChg chg="mod">
          <ac:chgData name="Gilbert, Neil" userId="37be9f5c-8f28-415b-96d6-624acf93bb3f" providerId="ADAL" clId="{248E61FA-0205-4482-A397-D2D102E0CACF}" dt="2025-03-18T21:20:04.552" v="148" actId="692"/>
          <ac:cxnSpMkLst>
            <pc:docMk/>
            <pc:sldMk cId="2285614971" sldId="256"/>
            <ac:cxnSpMk id="188" creationId="{E1FE11D0-39CA-DE6A-AFDA-FEFE5506D797}"/>
          </ac:cxnSpMkLst>
        </pc:cxnChg>
      </pc:sldChg>
    </pc:docChg>
  </pc:docChgLst>
  <pc:docChgLst>
    <pc:chgData name="Gilbert, Neil" userId="37be9f5c-8f28-415b-96d6-624acf93bb3f" providerId="ADAL" clId="{E9D35510-1D96-4344-AE70-138BC7D5CDA3}"/>
    <pc:docChg chg="modSld">
      <pc:chgData name="Gilbert, Neil" userId="37be9f5c-8f28-415b-96d6-624acf93bb3f" providerId="ADAL" clId="{E9D35510-1D96-4344-AE70-138BC7D5CDA3}" dt="2025-02-13T18:50:56.085" v="0" actId="164"/>
      <pc:docMkLst>
        <pc:docMk/>
      </pc:docMkLst>
      <pc:sldChg chg="addSp modSp">
        <pc:chgData name="Gilbert, Neil" userId="37be9f5c-8f28-415b-96d6-624acf93bb3f" providerId="ADAL" clId="{E9D35510-1D96-4344-AE70-138BC7D5CDA3}" dt="2025-02-13T18:50:56.085" v="0" actId="164"/>
        <pc:sldMkLst>
          <pc:docMk/>
          <pc:sldMk cId="2285614971" sldId="256"/>
        </pc:sldMkLst>
        <pc:spChg chg="mod">
          <ac:chgData name="Gilbert, Neil" userId="37be9f5c-8f28-415b-96d6-624acf93bb3f" providerId="ADAL" clId="{E9D35510-1D96-4344-AE70-138BC7D5CDA3}" dt="2025-02-13T18:50:56.085" v="0" actId="164"/>
          <ac:spMkLst>
            <pc:docMk/>
            <pc:sldMk cId="2285614971" sldId="256"/>
            <ac:spMk id="146" creationId="{FB10D0CE-A40F-364A-FAB9-1CA8DE74656D}"/>
          </ac:spMkLst>
        </pc:spChg>
        <pc:spChg chg="mod">
          <ac:chgData name="Gilbert, Neil" userId="37be9f5c-8f28-415b-96d6-624acf93bb3f" providerId="ADAL" clId="{E9D35510-1D96-4344-AE70-138BC7D5CDA3}" dt="2025-02-13T18:50:56.085" v="0" actId="164"/>
          <ac:spMkLst>
            <pc:docMk/>
            <pc:sldMk cId="2285614971" sldId="256"/>
            <ac:spMk id="147" creationId="{442C39E8-F06C-A9AE-594A-B6FDAF28A25A}"/>
          </ac:spMkLst>
        </pc:spChg>
        <pc:spChg chg="mod">
          <ac:chgData name="Gilbert, Neil" userId="37be9f5c-8f28-415b-96d6-624acf93bb3f" providerId="ADAL" clId="{E9D35510-1D96-4344-AE70-138BC7D5CDA3}" dt="2025-02-13T18:50:56.085" v="0" actId="164"/>
          <ac:spMkLst>
            <pc:docMk/>
            <pc:sldMk cId="2285614971" sldId="256"/>
            <ac:spMk id="153" creationId="{3933E569-1727-EB25-B730-A8538487E3D6}"/>
          </ac:spMkLst>
        </pc:spChg>
        <pc:spChg chg="mod">
          <ac:chgData name="Gilbert, Neil" userId="37be9f5c-8f28-415b-96d6-624acf93bb3f" providerId="ADAL" clId="{E9D35510-1D96-4344-AE70-138BC7D5CDA3}" dt="2025-02-13T18:50:56.085" v="0" actId="164"/>
          <ac:spMkLst>
            <pc:docMk/>
            <pc:sldMk cId="2285614971" sldId="256"/>
            <ac:spMk id="154" creationId="{4321748A-3B29-9708-220C-DF93B8764EDC}"/>
          </ac:spMkLst>
        </pc:spChg>
        <pc:spChg chg="mod">
          <ac:chgData name="Gilbert, Neil" userId="37be9f5c-8f28-415b-96d6-624acf93bb3f" providerId="ADAL" clId="{E9D35510-1D96-4344-AE70-138BC7D5CDA3}" dt="2025-02-13T18:50:56.085" v="0" actId="164"/>
          <ac:spMkLst>
            <pc:docMk/>
            <pc:sldMk cId="2285614971" sldId="256"/>
            <ac:spMk id="157" creationId="{4376EE0B-ED62-B1FB-3E1C-90CF93D5A3AA}"/>
          </ac:spMkLst>
        </pc:spChg>
        <pc:spChg chg="mod">
          <ac:chgData name="Gilbert, Neil" userId="37be9f5c-8f28-415b-96d6-624acf93bb3f" providerId="ADAL" clId="{E9D35510-1D96-4344-AE70-138BC7D5CDA3}" dt="2025-02-13T18:50:56.085" v="0" actId="164"/>
          <ac:spMkLst>
            <pc:docMk/>
            <pc:sldMk cId="2285614971" sldId="256"/>
            <ac:spMk id="159" creationId="{1F4BEDF8-FA5A-1B5A-2C4E-69C73CE5B547}"/>
          </ac:spMkLst>
        </pc:spChg>
        <pc:spChg chg="mod">
          <ac:chgData name="Gilbert, Neil" userId="37be9f5c-8f28-415b-96d6-624acf93bb3f" providerId="ADAL" clId="{E9D35510-1D96-4344-AE70-138BC7D5CDA3}" dt="2025-02-13T18:50:56.085" v="0" actId="164"/>
          <ac:spMkLst>
            <pc:docMk/>
            <pc:sldMk cId="2285614971" sldId="256"/>
            <ac:spMk id="160" creationId="{0DB05E49-117D-538A-0C75-667BFFB2682A}"/>
          </ac:spMkLst>
        </pc:spChg>
        <pc:spChg chg="mod">
          <ac:chgData name="Gilbert, Neil" userId="37be9f5c-8f28-415b-96d6-624acf93bb3f" providerId="ADAL" clId="{E9D35510-1D96-4344-AE70-138BC7D5CDA3}" dt="2025-02-13T18:50:56.085" v="0" actId="164"/>
          <ac:spMkLst>
            <pc:docMk/>
            <pc:sldMk cId="2285614971" sldId="256"/>
            <ac:spMk id="161" creationId="{B1040277-1F46-26E9-C162-7A262F2FDB17}"/>
          </ac:spMkLst>
        </pc:spChg>
        <pc:spChg chg="mod">
          <ac:chgData name="Gilbert, Neil" userId="37be9f5c-8f28-415b-96d6-624acf93bb3f" providerId="ADAL" clId="{E9D35510-1D96-4344-AE70-138BC7D5CDA3}" dt="2025-02-13T18:50:56.085" v="0" actId="164"/>
          <ac:spMkLst>
            <pc:docMk/>
            <pc:sldMk cId="2285614971" sldId="256"/>
            <ac:spMk id="164" creationId="{2BADAB18-E642-C78F-5345-1762A49A3A65}"/>
          </ac:spMkLst>
        </pc:spChg>
        <pc:spChg chg="mod">
          <ac:chgData name="Gilbert, Neil" userId="37be9f5c-8f28-415b-96d6-624acf93bb3f" providerId="ADAL" clId="{E9D35510-1D96-4344-AE70-138BC7D5CDA3}" dt="2025-02-13T18:50:56.085" v="0" actId="164"/>
          <ac:spMkLst>
            <pc:docMk/>
            <pc:sldMk cId="2285614971" sldId="256"/>
            <ac:spMk id="165" creationId="{BAA7BA02-0507-4778-EE94-5F61D2EB490A}"/>
          </ac:spMkLst>
        </pc:spChg>
      </pc:sldChg>
    </pc:docChg>
  </pc:docChgLst>
  <pc:docChgLst>
    <pc:chgData name="Gilbert, Neil" userId="37be9f5c-8f28-415b-96d6-624acf93bb3f" providerId="ADAL" clId="{BFDB9BAC-7AC1-4B77-8B85-CA2E7A00C51F}"/>
    <pc:docChg chg="undo custSel addSld delSld modSld">
      <pc:chgData name="Gilbert, Neil" userId="37be9f5c-8f28-415b-96d6-624acf93bb3f" providerId="ADAL" clId="{BFDB9BAC-7AC1-4B77-8B85-CA2E7A00C51F}" dt="2024-11-20T20:53:38.933" v="934" actId="166"/>
      <pc:docMkLst>
        <pc:docMk/>
      </pc:docMkLst>
      <pc:sldChg chg="addSp delSp modSp mod">
        <pc:chgData name="Gilbert, Neil" userId="37be9f5c-8f28-415b-96d6-624acf93bb3f" providerId="ADAL" clId="{BFDB9BAC-7AC1-4B77-8B85-CA2E7A00C51F}" dt="2024-11-20T20:53:38.933" v="934" actId="166"/>
        <pc:sldMkLst>
          <pc:docMk/>
          <pc:sldMk cId="2285614971" sldId="256"/>
        </pc:sldMkLst>
      </pc:sldChg>
      <pc:sldChg chg="addSp modSp new del">
        <pc:chgData name="Gilbert, Neil" userId="37be9f5c-8f28-415b-96d6-624acf93bb3f" providerId="ADAL" clId="{BFDB9BAC-7AC1-4B77-8B85-CA2E7A00C51F}" dt="2024-11-06T18:03:19.975" v="446" actId="680"/>
        <pc:sldMkLst>
          <pc:docMk/>
          <pc:sldMk cId="1508675758" sldId="257"/>
        </pc:sldMkLst>
      </pc:sldChg>
      <pc:sldChg chg="addSp modSp new del mod">
        <pc:chgData name="Gilbert, Neil" userId="37be9f5c-8f28-415b-96d6-624acf93bb3f" providerId="ADAL" clId="{BFDB9BAC-7AC1-4B77-8B85-CA2E7A00C51F}" dt="2024-11-06T18:26:00.437" v="720" actId="47"/>
        <pc:sldMkLst>
          <pc:docMk/>
          <pc:sldMk cId="3768758158" sldId="257"/>
        </pc:sldMkLst>
      </pc:sldChg>
    </pc:docChg>
  </pc:docChgLst>
  <pc:docChgLst>
    <pc:chgData name="Gilbert, Neil" userId="37be9f5c-8f28-415b-96d6-624acf93bb3f" providerId="ADAL" clId="{524DC664-82EB-4B6F-B59A-EE28FC4DDA0B}"/>
    <pc:docChg chg="modSld">
      <pc:chgData name="Gilbert, Neil" userId="37be9f5c-8f28-415b-96d6-624acf93bb3f" providerId="ADAL" clId="{524DC664-82EB-4B6F-B59A-EE28FC4DDA0B}" dt="2024-12-09T18:03:13.921" v="5" actId="207"/>
      <pc:docMkLst>
        <pc:docMk/>
      </pc:docMkLst>
      <pc:sldChg chg="modSp mod">
        <pc:chgData name="Gilbert, Neil" userId="37be9f5c-8f28-415b-96d6-624acf93bb3f" providerId="ADAL" clId="{524DC664-82EB-4B6F-B59A-EE28FC4DDA0B}" dt="2024-12-09T18:03:13.921" v="5" actId="207"/>
        <pc:sldMkLst>
          <pc:docMk/>
          <pc:sldMk cId="2285614971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261" y="588201"/>
            <a:ext cx="4173617" cy="1251279"/>
          </a:xfrm>
        </p:spPr>
        <p:txBody>
          <a:bodyPr anchor="b"/>
          <a:lstStyle>
            <a:lvl1pPr algn="ctr">
              <a:defRPr sz="31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767" y="1887735"/>
            <a:ext cx="3682604" cy="867742"/>
          </a:xfrm>
        </p:spPr>
        <p:txBody>
          <a:bodyPr/>
          <a:lstStyle>
            <a:lvl1pPr marL="0" indent="0" algn="ctr">
              <a:buNone/>
              <a:defRPr sz="1258"/>
            </a:lvl1pPr>
            <a:lvl2pPr marL="239619" indent="0" algn="ctr">
              <a:buNone/>
              <a:defRPr sz="1048"/>
            </a:lvl2pPr>
            <a:lvl3pPr marL="479237" indent="0" algn="ctr">
              <a:buNone/>
              <a:defRPr sz="943"/>
            </a:lvl3pPr>
            <a:lvl4pPr marL="718856" indent="0" algn="ctr">
              <a:buNone/>
              <a:defRPr sz="839"/>
            </a:lvl4pPr>
            <a:lvl5pPr marL="958474" indent="0" algn="ctr">
              <a:buNone/>
              <a:defRPr sz="839"/>
            </a:lvl5pPr>
            <a:lvl6pPr marL="1198093" indent="0" algn="ctr">
              <a:buNone/>
              <a:defRPr sz="839"/>
            </a:lvl6pPr>
            <a:lvl7pPr marL="1437711" indent="0" algn="ctr">
              <a:buNone/>
              <a:defRPr sz="839"/>
            </a:lvl7pPr>
            <a:lvl8pPr marL="1677330" indent="0" algn="ctr">
              <a:buNone/>
              <a:defRPr sz="839"/>
            </a:lvl8pPr>
            <a:lvl9pPr marL="1916948" indent="0" algn="ctr">
              <a:buNone/>
              <a:defRPr sz="8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1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9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13818" y="191352"/>
            <a:ext cx="1058749" cy="30458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7572" y="191352"/>
            <a:ext cx="3114869" cy="30458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1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15" y="896030"/>
            <a:ext cx="4234994" cy="1495046"/>
          </a:xfrm>
        </p:spPr>
        <p:txBody>
          <a:bodyPr anchor="b"/>
          <a:lstStyle>
            <a:lvl1pPr>
              <a:defRPr sz="31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015" y="2405219"/>
            <a:ext cx="4234994" cy="786209"/>
          </a:xfrm>
        </p:spPr>
        <p:txBody>
          <a:bodyPr/>
          <a:lstStyle>
            <a:lvl1pPr marL="0" indent="0">
              <a:buNone/>
              <a:defRPr sz="1258">
                <a:solidFill>
                  <a:schemeClr val="tx1">
                    <a:tint val="82000"/>
                  </a:schemeClr>
                </a:solidFill>
              </a:defRPr>
            </a:lvl1pPr>
            <a:lvl2pPr marL="239619" indent="0">
              <a:buNone/>
              <a:defRPr sz="1048">
                <a:solidFill>
                  <a:schemeClr val="tx1">
                    <a:tint val="82000"/>
                  </a:schemeClr>
                </a:solidFill>
              </a:defRPr>
            </a:lvl2pPr>
            <a:lvl3pPr marL="479237" indent="0">
              <a:buNone/>
              <a:defRPr sz="943">
                <a:solidFill>
                  <a:schemeClr val="tx1">
                    <a:tint val="82000"/>
                  </a:schemeClr>
                </a:solidFill>
              </a:defRPr>
            </a:lvl3pPr>
            <a:lvl4pPr marL="718856" indent="0">
              <a:buNone/>
              <a:defRPr sz="839">
                <a:solidFill>
                  <a:schemeClr val="tx1">
                    <a:tint val="82000"/>
                  </a:schemeClr>
                </a:solidFill>
              </a:defRPr>
            </a:lvl4pPr>
            <a:lvl5pPr marL="958474" indent="0">
              <a:buNone/>
              <a:defRPr sz="839">
                <a:solidFill>
                  <a:schemeClr val="tx1">
                    <a:tint val="82000"/>
                  </a:schemeClr>
                </a:solidFill>
              </a:defRPr>
            </a:lvl5pPr>
            <a:lvl6pPr marL="1198093" indent="0">
              <a:buNone/>
              <a:defRPr sz="839">
                <a:solidFill>
                  <a:schemeClr val="tx1">
                    <a:tint val="82000"/>
                  </a:schemeClr>
                </a:solidFill>
              </a:defRPr>
            </a:lvl6pPr>
            <a:lvl7pPr marL="1437711" indent="0">
              <a:buNone/>
              <a:defRPr sz="839">
                <a:solidFill>
                  <a:schemeClr val="tx1">
                    <a:tint val="82000"/>
                  </a:schemeClr>
                </a:solidFill>
              </a:defRPr>
            </a:lvl7pPr>
            <a:lvl8pPr marL="1677330" indent="0">
              <a:buNone/>
              <a:defRPr sz="839">
                <a:solidFill>
                  <a:schemeClr val="tx1">
                    <a:tint val="82000"/>
                  </a:schemeClr>
                </a:solidFill>
              </a:defRPr>
            </a:lvl8pPr>
            <a:lvl9pPr marL="1916948" indent="0">
              <a:buNone/>
              <a:defRPr sz="83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7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72" y="956763"/>
            <a:ext cx="2086809" cy="2280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5757" y="956763"/>
            <a:ext cx="2086809" cy="2280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12" y="191353"/>
            <a:ext cx="4234994" cy="6946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212" y="881054"/>
            <a:ext cx="2077218" cy="431791"/>
          </a:xfrm>
        </p:spPr>
        <p:txBody>
          <a:bodyPr anchor="b"/>
          <a:lstStyle>
            <a:lvl1pPr marL="0" indent="0">
              <a:buNone/>
              <a:defRPr sz="1258" b="1"/>
            </a:lvl1pPr>
            <a:lvl2pPr marL="239619" indent="0">
              <a:buNone/>
              <a:defRPr sz="1048" b="1"/>
            </a:lvl2pPr>
            <a:lvl3pPr marL="479237" indent="0">
              <a:buNone/>
              <a:defRPr sz="943" b="1"/>
            </a:lvl3pPr>
            <a:lvl4pPr marL="718856" indent="0">
              <a:buNone/>
              <a:defRPr sz="839" b="1"/>
            </a:lvl4pPr>
            <a:lvl5pPr marL="958474" indent="0">
              <a:buNone/>
              <a:defRPr sz="839" b="1"/>
            </a:lvl5pPr>
            <a:lvl6pPr marL="1198093" indent="0">
              <a:buNone/>
              <a:defRPr sz="839" b="1"/>
            </a:lvl6pPr>
            <a:lvl7pPr marL="1437711" indent="0">
              <a:buNone/>
              <a:defRPr sz="839" b="1"/>
            </a:lvl7pPr>
            <a:lvl8pPr marL="1677330" indent="0">
              <a:buNone/>
              <a:defRPr sz="839" b="1"/>
            </a:lvl8pPr>
            <a:lvl9pPr marL="1916948" indent="0">
              <a:buNone/>
              <a:defRPr sz="8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212" y="1312845"/>
            <a:ext cx="2077218" cy="1930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85758" y="881054"/>
            <a:ext cx="2087448" cy="431791"/>
          </a:xfrm>
        </p:spPr>
        <p:txBody>
          <a:bodyPr anchor="b"/>
          <a:lstStyle>
            <a:lvl1pPr marL="0" indent="0">
              <a:buNone/>
              <a:defRPr sz="1258" b="1"/>
            </a:lvl1pPr>
            <a:lvl2pPr marL="239619" indent="0">
              <a:buNone/>
              <a:defRPr sz="1048" b="1"/>
            </a:lvl2pPr>
            <a:lvl3pPr marL="479237" indent="0">
              <a:buNone/>
              <a:defRPr sz="943" b="1"/>
            </a:lvl3pPr>
            <a:lvl4pPr marL="718856" indent="0">
              <a:buNone/>
              <a:defRPr sz="839" b="1"/>
            </a:lvl4pPr>
            <a:lvl5pPr marL="958474" indent="0">
              <a:buNone/>
              <a:defRPr sz="839" b="1"/>
            </a:lvl5pPr>
            <a:lvl6pPr marL="1198093" indent="0">
              <a:buNone/>
              <a:defRPr sz="839" b="1"/>
            </a:lvl6pPr>
            <a:lvl7pPr marL="1437711" indent="0">
              <a:buNone/>
              <a:defRPr sz="839" b="1"/>
            </a:lvl7pPr>
            <a:lvl8pPr marL="1677330" indent="0">
              <a:buNone/>
              <a:defRPr sz="839" b="1"/>
            </a:lvl8pPr>
            <a:lvl9pPr marL="1916948" indent="0">
              <a:buNone/>
              <a:defRPr sz="8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85758" y="1312845"/>
            <a:ext cx="2087448" cy="1930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0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5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12" y="239607"/>
            <a:ext cx="1583647" cy="838623"/>
          </a:xfrm>
        </p:spPr>
        <p:txBody>
          <a:bodyPr anchor="b"/>
          <a:lstStyle>
            <a:lvl1pPr>
              <a:defRPr sz="16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448" y="517484"/>
            <a:ext cx="2485757" cy="2554141"/>
          </a:xfrm>
        </p:spPr>
        <p:txBody>
          <a:bodyPr/>
          <a:lstStyle>
            <a:lvl1pPr>
              <a:defRPr sz="1677"/>
            </a:lvl1pPr>
            <a:lvl2pPr>
              <a:defRPr sz="1467"/>
            </a:lvl2pPr>
            <a:lvl3pPr>
              <a:defRPr sz="1258"/>
            </a:lvl3pPr>
            <a:lvl4pPr>
              <a:defRPr sz="1048"/>
            </a:lvl4pPr>
            <a:lvl5pPr>
              <a:defRPr sz="1048"/>
            </a:lvl5pPr>
            <a:lvl6pPr>
              <a:defRPr sz="1048"/>
            </a:lvl6pPr>
            <a:lvl7pPr>
              <a:defRPr sz="1048"/>
            </a:lvl7pPr>
            <a:lvl8pPr>
              <a:defRPr sz="1048"/>
            </a:lvl8pPr>
            <a:lvl9pPr>
              <a:defRPr sz="10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212" y="1078230"/>
            <a:ext cx="1583647" cy="1997554"/>
          </a:xfrm>
        </p:spPr>
        <p:txBody>
          <a:bodyPr/>
          <a:lstStyle>
            <a:lvl1pPr marL="0" indent="0">
              <a:buNone/>
              <a:defRPr sz="839"/>
            </a:lvl1pPr>
            <a:lvl2pPr marL="239619" indent="0">
              <a:buNone/>
              <a:defRPr sz="734"/>
            </a:lvl2pPr>
            <a:lvl3pPr marL="479237" indent="0">
              <a:buNone/>
              <a:defRPr sz="629"/>
            </a:lvl3pPr>
            <a:lvl4pPr marL="718856" indent="0">
              <a:buNone/>
              <a:defRPr sz="524"/>
            </a:lvl4pPr>
            <a:lvl5pPr marL="958474" indent="0">
              <a:buNone/>
              <a:defRPr sz="524"/>
            </a:lvl5pPr>
            <a:lvl6pPr marL="1198093" indent="0">
              <a:buNone/>
              <a:defRPr sz="524"/>
            </a:lvl6pPr>
            <a:lvl7pPr marL="1437711" indent="0">
              <a:buNone/>
              <a:defRPr sz="524"/>
            </a:lvl7pPr>
            <a:lvl8pPr marL="1677330" indent="0">
              <a:buNone/>
              <a:defRPr sz="524"/>
            </a:lvl8pPr>
            <a:lvl9pPr marL="1916948" indent="0">
              <a:buNone/>
              <a:defRPr sz="5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1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12" y="239607"/>
            <a:ext cx="1583647" cy="838623"/>
          </a:xfrm>
        </p:spPr>
        <p:txBody>
          <a:bodyPr anchor="b"/>
          <a:lstStyle>
            <a:lvl1pPr>
              <a:defRPr sz="16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87448" y="517484"/>
            <a:ext cx="2485757" cy="2554141"/>
          </a:xfrm>
        </p:spPr>
        <p:txBody>
          <a:bodyPr anchor="t"/>
          <a:lstStyle>
            <a:lvl1pPr marL="0" indent="0">
              <a:buNone/>
              <a:defRPr sz="1677"/>
            </a:lvl1pPr>
            <a:lvl2pPr marL="239619" indent="0">
              <a:buNone/>
              <a:defRPr sz="1467"/>
            </a:lvl2pPr>
            <a:lvl3pPr marL="479237" indent="0">
              <a:buNone/>
              <a:defRPr sz="1258"/>
            </a:lvl3pPr>
            <a:lvl4pPr marL="718856" indent="0">
              <a:buNone/>
              <a:defRPr sz="1048"/>
            </a:lvl4pPr>
            <a:lvl5pPr marL="958474" indent="0">
              <a:buNone/>
              <a:defRPr sz="1048"/>
            </a:lvl5pPr>
            <a:lvl6pPr marL="1198093" indent="0">
              <a:buNone/>
              <a:defRPr sz="1048"/>
            </a:lvl6pPr>
            <a:lvl7pPr marL="1437711" indent="0">
              <a:buNone/>
              <a:defRPr sz="1048"/>
            </a:lvl7pPr>
            <a:lvl8pPr marL="1677330" indent="0">
              <a:buNone/>
              <a:defRPr sz="1048"/>
            </a:lvl8pPr>
            <a:lvl9pPr marL="1916948" indent="0">
              <a:buNone/>
              <a:defRPr sz="104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212" y="1078230"/>
            <a:ext cx="1583647" cy="1997554"/>
          </a:xfrm>
        </p:spPr>
        <p:txBody>
          <a:bodyPr/>
          <a:lstStyle>
            <a:lvl1pPr marL="0" indent="0">
              <a:buNone/>
              <a:defRPr sz="839"/>
            </a:lvl1pPr>
            <a:lvl2pPr marL="239619" indent="0">
              <a:buNone/>
              <a:defRPr sz="734"/>
            </a:lvl2pPr>
            <a:lvl3pPr marL="479237" indent="0">
              <a:buNone/>
              <a:defRPr sz="629"/>
            </a:lvl3pPr>
            <a:lvl4pPr marL="718856" indent="0">
              <a:buNone/>
              <a:defRPr sz="524"/>
            </a:lvl4pPr>
            <a:lvl5pPr marL="958474" indent="0">
              <a:buNone/>
              <a:defRPr sz="524"/>
            </a:lvl5pPr>
            <a:lvl6pPr marL="1198093" indent="0">
              <a:buNone/>
              <a:defRPr sz="524"/>
            </a:lvl6pPr>
            <a:lvl7pPr marL="1437711" indent="0">
              <a:buNone/>
              <a:defRPr sz="524"/>
            </a:lvl7pPr>
            <a:lvl8pPr marL="1677330" indent="0">
              <a:buNone/>
              <a:defRPr sz="524"/>
            </a:lvl8pPr>
            <a:lvl9pPr marL="1916948" indent="0">
              <a:buNone/>
              <a:defRPr sz="5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8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572" y="191353"/>
            <a:ext cx="4234994" cy="694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572" y="956763"/>
            <a:ext cx="4234994" cy="2280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7572" y="3331199"/>
            <a:ext cx="1104781" cy="191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BF4EB7-BB73-4F04-B77C-5ADB8CA8E26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6483" y="3331199"/>
            <a:ext cx="1657172" cy="191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67785" y="3331199"/>
            <a:ext cx="1104781" cy="191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8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79237" rtl="0" eaLnBrk="1" latinLnBrk="0" hangingPunct="1">
        <a:lnSpc>
          <a:spcPct val="90000"/>
        </a:lnSpc>
        <a:spcBef>
          <a:spcPct val="0"/>
        </a:spcBef>
        <a:buNone/>
        <a:defRPr sz="23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809" indent="-119809" algn="l" defTabSz="479237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359428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2pPr>
      <a:lvl3pPr marL="599046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1048" kern="1200">
          <a:solidFill>
            <a:schemeClr val="tx1"/>
          </a:solidFill>
          <a:latin typeface="+mn-lt"/>
          <a:ea typeface="+mn-ea"/>
          <a:cs typeface="+mn-cs"/>
        </a:defRPr>
      </a:lvl3pPr>
      <a:lvl4pPr marL="838665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3" kern="1200">
          <a:solidFill>
            <a:schemeClr val="tx1"/>
          </a:solidFill>
          <a:latin typeface="+mn-lt"/>
          <a:ea typeface="+mn-ea"/>
          <a:cs typeface="+mn-cs"/>
        </a:defRPr>
      </a:lvl4pPr>
      <a:lvl5pPr marL="1078283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3" kern="1200">
          <a:solidFill>
            <a:schemeClr val="tx1"/>
          </a:solidFill>
          <a:latin typeface="+mn-lt"/>
          <a:ea typeface="+mn-ea"/>
          <a:cs typeface="+mn-cs"/>
        </a:defRPr>
      </a:lvl5pPr>
      <a:lvl6pPr marL="1317902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3" kern="1200">
          <a:solidFill>
            <a:schemeClr val="tx1"/>
          </a:solidFill>
          <a:latin typeface="+mn-lt"/>
          <a:ea typeface="+mn-ea"/>
          <a:cs typeface="+mn-cs"/>
        </a:defRPr>
      </a:lvl6pPr>
      <a:lvl7pPr marL="1557520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3" kern="1200">
          <a:solidFill>
            <a:schemeClr val="tx1"/>
          </a:solidFill>
          <a:latin typeface="+mn-lt"/>
          <a:ea typeface="+mn-ea"/>
          <a:cs typeface="+mn-cs"/>
        </a:defRPr>
      </a:lvl7pPr>
      <a:lvl8pPr marL="1797139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3" kern="1200">
          <a:solidFill>
            <a:schemeClr val="tx1"/>
          </a:solidFill>
          <a:latin typeface="+mn-lt"/>
          <a:ea typeface="+mn-ea"/>
          <a:cs typeface="+mn-cs"/>
        </a:defRPr>
      </a:lvl8pPr>
      <a:lvl9pPr marL="2036757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1pPr>
      <a:lvl2pPr marL="239619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2pPr>
      <a:lvl3pPr marL="479237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3pPr>
      <a:lvl4pPr marL="718856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4pPr>
      <a:lvl5pPr marL="958474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5pPr>
      <a:lvl6pPr marL="1198093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6pPr>
      <a:lvl7pPr marL="1437711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7pPr>
      <a:lvl8pPr marL="1677330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8pPr>
      <a:lvl9pPr marL="1916948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C7C386-3033-51E0-18B0-709F428E239A}"/>
              </a:ext>
            </a:extLst>
          </p:cNvPr>
          <p:cNvSpPr/>
          <p:nvPr/>
        </p:nvSpPr>
        <p:spPr>
          <a:xfrm>
            <a:off x="1456127" y="282367"/>
            <a:ext cx="2237814" cy="1127705"/>
          </a:xfrm>
          <a:prstGeom prst="rect">
            <a:avLst/>
          </a:prstGeom>
          <a:solidFill>
            <a:srgbClr val="D1B25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F2D55"/>
              </a:solidFill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0DE42C2-B945-689C-0D29-3C9643E03BE5}"/>
              </a:ext>
            </a:extLst>
          </p:cNvPr>
          <p:cNvCxnSpPr>
            <a:cxnSpLocks/>
          </p:cNvCxnSpPr>
          <p:nvPr/>
        </p:nvCxnSpPr>
        <p:spPr>
          <a:xfrm>
            <a:off x="1455062" y="182657"/>
            <a:ext cx="763" cy="9846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866FFF5-B59B-A8F0-361C-C0F06C9E22D3}"/>
              </a:ext>
            </a:extLst>
          </p:cNvPr>
          <p:cNvGrpSpPr>
            <a:grpSpLocks noChangeAspect="1"/>
          </p:cNvGrpSpPr>
          <p:nvPr/>
        </p:nvGrpSpPr>
        <p:grpSpPr>
          <a:xfrm>
            <a:off x="1364449" y="195834"/>
            <a:ext cx="90903" cy="84762"/>
            <a:chOff x="6187641" y="1261492"/>
            <a:chExt cx="366730" cy="341957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13F27C8-41EF-5E99-CF70-49C62025876D}"/>
                </a:ext>
              </a:extLst>
            </p:cNvPr>
            <p:cNvCxnSpPr>
              <a:cxnSpLocks/>
            </p:cNvCxnSpPr>
            <p:nvPr/>
          </p:nvCxnSpPr>
          <p:spPr>
            <a:xfrm>
              <a:off x="6310313" y="1261492"/>
              <a:ext cx="244058" cy="33832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064A4CC-5BD3-66BC-7E3C-E299C0B5FB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7641" y="1420569"/>
              <a:ext cx="365760" cy="18288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24C37EC-CCCF-FFEE-4CEE-49DCD373A6E7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453374" y="198195"/>
            <a:ext cx="90662" cy="83863"/>
            <a:chOff x="6187641" y="1261492"/>
            <a:chExt cx="366730" cy="341957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DBCE974-006D-C86E-5185-3CB52BB96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10313" y="1261492"/>
              <a:ext cx="244058" cy="33832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756B5BD6-59D9-0E74-B13B-89F6CAD670FC}"/>
                </a:ext>
              </a:extLst>
            </p:cNvPr>
            <p:cNvCxnSpPr>
              <a:cxnSpLocks/>
            </p:cNvCxnSpPr>
            <p:nvPr/>
          </p:nvCxnSpPr>
          <p:spPr>
            <a:xfrm>
              <a:off x="6187641" y="1420569"/>
              <a:ext cx="365760" cy="18288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Oval 145">
            <a:extLst>
              <a:ext uri="{FF2B5EF4-FFF2-40B4-BE49-F238E27FC236}">
                <a16:creationId xmlns:a16="http://schemas.microsoft.com/office/drawing/2014/main" id="{FB10D0CE-A40F-364A-FAB9-1CA8DE74656D}"/>
              </a:ext>
            </a:extLst>
          </p:cNvPr>
          <p:cNvSpPr/>
          <p:nvPr/>
        </p:nvSpPr>
        <p:spPr>
          <a:xfrm>
            <a:off x="1377676" y="226256"/>
            <a:ext cx="158659" cy="158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442C39E8-F06C-A9AE-594A-B6FDAF28A25A}"/>
              </a:ext>
            </a:extLst>
          </p:cNvPr>
          <p:cNvSpPr>
            <a:spLocks noChangeAspect="1"/>
          </p:cNvSpPr>
          <p:nvPr/>
        </p:nvSpPr>
        <p:spPr>
          <a:xfrm>
            <a:off x="1387920" y="233067"/>
            <a:ext cx="135994" cy="13599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4D2551E-188B-C0B7-EB79-92B8D01A2155}"/>
              </a:ext>
            </a:extLst>
          </p:cNvPr>
          <p:cNvCxnSpPr>
            <a:cxnSpLocks/>
          </p:cNvCxnSpPr>
          <p:nvPr/>
        </p:nvCxnSpPr>
        <p:spPr>
          <a:xfrm>
            <a:off x="3694072" y="179824"/>
            <a:ext cx="763" cy="9846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89C055D-1A02-B252-66AF-3F915A0C839A}"/>
              </a:ext>
            </a:extLst>
          </p:cNvPr>
          <p:cNvGrpSpPr>
            <a:grpSpLocks noChangeAspect="1"/>
          </p:cNvGrpSpPr>
          <p:nvPr/>
        </p:nvGrpSpPr>
        <p:grpSpPr>
          <a:xfrm>
            <a:off x="3603459" y="193001"/>
            <a:ext cx="90903" cy="84762"/>
            <a:chOff x="6187641" y="1261492"/>
            <a:chExt cx="366730" cy="341957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3F12579-99B9-2056-A946-F99CDA55613B}"/>
                </a:ext>
              </a:extLst>
            </p:cNvPr>
            <p:cNvCxnSpPr>
              <a:cxnSpLocks/>
            </p:cNvCxnSpPr>
            <p:nvPr/>
          </p:nvCxnSpPr>
          <p:spPr>
            <a:xfrm>
              <a:off x="6310313" y="1261492"/>
              <a:ext cx="244058" cy="33832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C709318-886B-4317-0EBB-0599F5980B18}"/>
                </a:ext>
              </a:extLst>
            </p:cNvPr>
            <p:cNvCxnSpPr>
              <a:cxnSpLocks/>
            </p:cNvCxnSpPr>
            <p:nvPr/>
          </p:nvCxnSpPr>
          <p:spPr>
            <a:xfrm>
              <a:off x="6187641" y="1420569"/>
              <a:ext cx="365760" cy="18288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1FB7F19-7D82-89AC-4AD8-EE3374D435A3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692384" y="195362"/>
            <a:ext cx="90662" cy="83863"/>
            <a:chOff x="6187641" y="1261492"/>
            <a:chExt cx="366730" cy="341957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F6BD69C-AC1D-5320-7DFE-F9FE30253B0C}"/>
                </a:ext>
              </a:extLst>
            </p:cNvPr>
            <p:cNvCxnSpPr>
              <a:cxnSpLocks/>
            </p:cNvCxnSpPr>
            <p:nvPr/>
          </p:nvCxnSpPr>
          <p:spPr>
            <a:xfrm>
              <a:off x="6310313" y="1261492"/>
              <a:ext cx="244058" cy="33832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689201C-C159-74AA-F738-7538A64F9038}"/>
                </a:ext>
              </a:extLst>
            </p:cNvPr>
            <p:cNvCxnSpPr>
              <a:cxnSpLocks/>
            </p:cNvCxnSpPr>
            <p:nvPr/>
          </p:nvCxnSpPr>
          <p:spPr>
            <a:xfrm>
              <a:off x="6187641" y="1420569"/>
              <a:ext cx="365760" cy="18288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37340C50-EBCF-47B5-D113-F9237E3BAE9E}"/>
              </a:ext>
            </a:extLst>
          </p:cNvPr>
          <p:cNvSpPr/>
          <p:nvPr/>
        </p:nvSpPr>
        <p:spPr>
          <a:xfrm>
            <a:off x="3616686" y="223423"/>
            <a:ext cx="158659" cy="158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FDBEE1C-F456-EE0A-79D1-FB58B5B98AB9}"/>
              </a:ext>
            </a:extLst>
          </p:cNvPr>
          <p:cNvSpPr>
            <a:spLocks noChangeAspect="1"/>
          </p:cNvSpPr>
          <p:nvPr/>
        </p:nvSpPr>
        <p:spPr>
          <a:xfrm>
            <a:off x="3626930" y="230234"/>
            <a:ext cx="135994" cy="13599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933E569-1727-EB25-B730-A8538487E3D6}"/>
              </a:ext>
            </a:extLst>
          </p:cNvPr>
          <p:cNvSpPr/>
          <p:nvPr/>
        </p:nvSpPr>
        <p:spPr>
          <a:xfrm>
            <a:off x="3583125" y="278284"/>
            <a:ext cx="112323" cy="226371"/>
          </a:xfrm>
          <a:prstGeom prst="rect">
            <a:avLst/>
          </a:prstGeom>
          <a:solidFill>
            <a:srgbClr val="F6F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321748A-3B29-9708-220C-DF93B8764EDC}"/>
              </a:ext>
            </a:extLst>
          </p:cNvPr>
          <p:cNvSpPr/>
          <p:nvPr/>
        </p:nvSpPr>
        <p:spPr>
          <a:xfrm>
            <a:off x="3692663" y="282696"/>
            <a:ext cx="1135704" cy="1127705"/>
          </a:xfrm>
          <a:prstGeom prst="rect">
            <a:avLst/>
          </a:prstGeom>
          <a:solidFill>
            <a:srgbClr val="041D2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F2D55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76EE0B-ED62-B1FB-3E1C-90CF93D5A3AA}"/>
              </a:ext>
            </a:extLst>
          </p:cNvPr>
          <p:cNvSpPr/>
          <p:nvPr/>
        </p:nvSpPr>
        <p:spPr>
          <a:xfrm>
            <a:off x="3597928" y="698054"/>
            <a:ext cx="1315885" cy="31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rgbClr val="BB29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cessation of vocalization extended 32 min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ABE7146-F454-83F0-95C2-0B2F3BBCE5FA}"/>
              </a:ext>
            </a:extLst>
          </p:cNvPr>
          <p:cNvCxnSpPr>
            <a:cxnSpLocks/>
          </p:cNvCxnSpPr>
          <p:nvPr/>
        </p:nvCxnSpPr>
        <p:spPr>
          <a:xfrm>
            <a:off x="3783506" y="1068506"/>
            <a:ext cx="182880" cy="0"/>
          </a:xfrm>
          <a:prstGeom prst="straightConnector1">
            <a:avLst/>
          </a:prstGeom>
          <a:ln>
            <a:solidFill>
              <a:srgbClr val="BB292C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F4BEDF8-FA5A-1B5A-2C4E-69C73CE5B547}"/>
              </a:ext>
            </a:extLst>
          </p:cNvPr>
          <p:cNvSpPr/>
          <p:nvPr/>
        </p:nvSpPr>
        <p:spPr>
          <a:xfrm>
            <a:off x="1600227" y="908188"/>
            <a:ext cx="1271354" cy="286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rgbClr val="5D61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 landscapes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DB05E49-117D-538A-0C75-667BFFB2682A}"/>
              </a:ext>
            </a:extLst>
          </p:cNvPr>
          <p:cNvSpPr/>
          <p:nvPr/>
        </p:nvSpPr>
        <p:spPr>
          <a:xfrm>
            <a:off x="2111915" y="1173281"/>
            <a:ext cx="1271354" cy="235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rgbClr val="DF93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bright landscapes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1040277-1F46-26E9-C162-7A262F2FDB17}"/>
              </a:ext>
            </a:extLst>
          </p:cNvPr>
          <p:cNvSpPr/>
          <p:nvPr/>
        </p:nvSpPr>
        <p:spPr>
          <a:xfrm rot="16200000">
            <a:off x="-426489" y="663123"/>
            <a:ext cx="1335885" cy="366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vocalization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AADFC74-E94A-C78C-27E0-0D404FF69DAE}"/>
              </a:ext>
            </a:extLst>
          </p:cNvPr>
          <p:cNvCxnSpPr>
            <a:cxnSpLocks/>
          </p:cNvCxnSpPr>
          <p:nvPr/>
        </p:nvCxnSpPr>
        <p:spPr>
          <a:xfrm>
            <a:off x="3582688" y="277242"/>
            <a:ext cx="2266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BADAB18-E642-C78F-5345-1762A49A3A65}"/>
              </a:ext>
            </a:extLst>
          </p:cNvPr>
          <p:cNvSpPr/>
          <p:nvPr/>
        </p:nvSpPr>
        <p:spPr>
          <a:xfrm>
            <a:off x="1451377" y="281117"/>
            <a:ext cx="104154" cy="226371"/>
          </a:xfrm>
          <a:prstGeom prst="rect">
            <a:avLst/>
          </a:prstGeom>
          <a:solidFill>
            <a:srgbClr val="F6F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AA7BA02-0507-4778-EE94-5F61D2EB490A}"/>
              </a:ext>
            </a:extLst>
          </p:cNvPr>
          <p:cNvSpPr/>
          <p:nvPr/>
        </p:nvSpPr>
        <p:spPr>
          <a:xfrm>
            <a:off x="320219" y="276863"/>
            <a:ext cx="1135704" cy="1127704"/>
          </a:xfrm>
          <a:prstGeom prst="rect">
            <a:avLst/>
          </a:prstGeom>
          <a:solidFill>
            <a:srgbClr val="041D2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F2D55"/>
              </a:solidFill>
            </a:endParaRPr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9B09FEE0-B817-5238-BFAF-25952BA0B238}"/>
              </a:ext>
            </a:extLst>
          </p:cNvPr>
          <p:cNvSpPr/>
          <p:nvPr/>
        </p:nvSpPr>
        <p:spPr>
          <a:xfrm>
            <a:off x="848908" y="789217"/>
            <a:ext cx="2943040" cy="731080"/>
          </a:xfrm>
          <a:custGeom>
            <a:avLst/>
            <a:gdLst>
              <a:gd name="connsiteX0" fmla="*/ 0 w 2228850"/>
              <a:gd name="connsiteY0" fmla="*/ 590556 h 590556"/>
              <a:gd name="connsiteX1" fmla="*/ 390525 w 2228850"/>
              <a:gd name="connsiteY1" fmla="*/ 409581 h 590556"/>
              <a:gd name="connsiteX2" fmla="*/ 609600 w 2228850"/>
              <a:gd name="connsiteY2" fmla="*/ 6 h 590556"/>
              <a:gd name="connsiteX3" fmla="*/ 890587 w 2228850"/>
              <a:gd name="connsiteY3" fmla="*/ 419106 h 590556"/>
              <a:gd name="connsiteX4" fmla="*/ 1704975 w 2228850"/>
              <a:gd name="connsiteY4" fmla="*/ 471494 h 590556"/>
              <a:gd name="connsiteX5" fmla="*/ 2047875 w 2228850"/>
              <a:gd name="connsiteY5" fmla="*/ 252419 h 590556"/>
              <a:gd name="connsiteX6" fmla="*/ 2228850 w 2228850"/>
              <a:gd name="connsiteY6" fmla="*/ 500069 h 59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8850" h="590556">
                <a:moveTo>
                  <a:pt x="0" y="590556"/>
                </a:moveTo>
                <a:cubicBezTo>
                  <a:pt x="144462" y="549281"/>
                  <a:pt x="288925" y="508006"/>
                  <a:pt x="390525" y="409581"/>
                </a:cubicBezTo>
                <a:cubicBezTo>
                  <a:pt x="492125" y="311156"/>
                  <a:pt x="526256" y="-1582"/>
                  <a:pt x="609600" y="6"/>
                </a:cubicBezTo>
                <a:cubicBezTo>
                  <a:pt x="692944" y="1593"/>
                  <a:pt x="708025" y="340525"/>
                  <a:pt x="890587" y="419106"/>
                </a:cubicBezTo>
                <a:cubicBezTo>
                  <a:pt x="1073150" y="497687"/>
                  <a:pt x="1512094" y="499275"/>
                  <a:pt x="1704975" y="471494"/>
                </a:cubicBezTo>
                <a:cubicBezTo>
                  <a:pt x="1897856" y="443713"/>
                  <a:pt x="1960563" y="247657"/>
                  <a:pt x="2047875" y="252419"/>
                </a:cubicBezTo>
                <a:cubicBezTo>
                  <a:pt x="2135187" y="257181"/>
                  <a:pt x="2182018" y="378625"/>
                  <a:pt x="2228850" y="500069"/>
                </a:cubicBezTo>
              </a:path>
            </a:pathLst>
          </a:custGeom>
          <a:solidFill>
            <a:srgbClr val="5D617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2D55"/>
              </a:solidFill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B6295314-0558-088E-B76E-26225A04402F}"/>
              </a:ext>
            </a:extLst>
          </p:cNvPr>
          <p:cNvSpPr>
            <a:spLocks noChangeAspect="1"/>
          </p:cNvSpPr>
          <p:nvPr/>
        </p:nvSpPr>
        <p:spPr>
          <a:xfrm>
            <a:off x="684425" y="790523"/>
            <a:ext cx="3203951" cy="729756"/>
          </a:xfrm>
          <a:custGeom>
            <a:avLst/>
            <a:gdLst>
              <a:gd name="connsiteX0" fmla="*/ 0 w 2228850"/>
              <a:gd name="connsiteY0" fmla="*/ 590556 h 590556"/>
              <a:gd name="connsiteX1" fmla="*/ 390525 w 2228850"/>
              <a:gd name="connsiteY1" fmla="*/ 409581 h 590556"/>
              <a:gd name="connsiteX2" fmla="*/ 609600 w 2228850"/>
              <a:gd name="connsiteY2" fmla="*/ 6 h 590556"/>
              <a:gd name="connsiteX3" fmla="*/ 890587 w 2228850"/>
              <a:gd name="connsiteY3" fmla="*/ 419106 h 590556"/>
              <a:gd name="connsiteX4" fmla="*/ 1704975 w 2228850"/>
              <a:gd name="connsiteY4" fmla="*/ 471494 h 590556"/>
              <a:gd name="connsiteX5" fmla="*/ 2047875 w 2228850"/>
              <a:gd name="connsiteY5" fmla="*/ 252419 h 590556"/>
              <a:gd name="connsiteX6" fmla="*/ 2228850 w 2228850"/>
              <a:gd name="connsiteY6" fmla="*/ 500069 h 59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8850" h="590556">
                <a:moveTo>
                  <a:pt x="0" y="590556"/>
                </a:moveTo>
                <a:cubicBezTo>
                  <a:pt x="144462" y="549281"/>
                  <a:pt x="288925" y="508006"/>
                  <a:pt x="390525" y="409581"/>
                </a:cubicBezTo>
                <a:cubicBezTo>
                  <a:pt x="492125" y="311156"/>
                  <a:pt x="526256" y="-1582"/>
                  <a:pt x="609600" y="6"/>
                </a:cubicBezTo>
                <a:cubicBezTo>
                  <a:pt x="692944" y="1593"/>
                  <a:pt x="708025" y="340525"/>
                  <a:pt x="890587" y="419106"/>
                </a:cubicBezTo>
                <a:cubicBezTo>
                  <a:pt x="1073150" y="497687"/>
                  <a:pt x="1512094" y="499275"/>
                  <a:pt x="1704975" y="471494"/>
                </a:cubicBezTo>
                <a:cubicBezTo>
                  <a:pt x="1897856" y="443713"/>
                  <a:pt x="1960563" y="247657"/>
                  <a:pt x="2047875" y="252419"/>
                </a:cubicBezTo>
                <a:cubicBezTo>
                  <a:pt x="2135187" y="257181"/>
                  <a:pt x="2182018" y="378625"/>
                  <a:pt x="2228850" y="500069"/>
                </a:cubicBezTo>
              </a:path>
            </a:pathLst>
          </a:custGeom>
          <a:solidFill>
            <a:srgbClr val="F7C26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2D55"/>
              </a:solidFill>
            </a:endParaRP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79F486B-2696-818E-5379-BBCFF3A42B89}"/>
              </a:ext>
            </a:extLst>
          </p:cNvPr>
          <p:cNvCxnSpPr>
            <a:cxnSpLocks/>
          </p:cNvCxnSpPr>
          <p:nvPr/>
        </p:nvCxnSpPr>
        <p:spPr>
          <a:xfrm flipV="1">
            <a:off x="1194782" y="1184579"/>
            <a:ext cx="0" cy="225574"/>
          </a:xfrm>
          <a:prstGeom prst="line">
            <a:avLst/>
          </a:prstGeom>
          <a:ln w="12700">
            <a:solidFill>
              <a:srgbClr val="5D61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F05BB78-52F8-70D2-A37D-19C96C1A10D6}"/>
              </a:ext>
            </a:extLst>
          </p:cNvPr>
          <p:cNvCxnSpPr>
            <a:cxnSpLocks/>
          </p:cNvCxnSpPr>
          <p:nvPr/>
        </p:nvCxnSpPr>
        <p:spPr>
          <a:xfrm flipV="1">
            <a:off x="1056735" y="1185510"/>
            <a:ext cx="0" cy="225574"/>
          </a:xfrm>
          <a:prstGeom prst="line">
            <a:avLst/>
          </a:prstGeom>
          <a:ln w="12700">
            <a:solidFill>
              <a:srgbClr val="F7C2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6FB3674-FE46-4300-7C19-CDDA729F0230}"/>
              </a:ext>
            </a:extLst>
          </p:cNvPr>
          <p:cNvSpPr/>
          <p:nvPr/>
        </p:nvSpPr>
        <p:spPr>
          <a:xfrm>
            <a:off x="321481" y="727630"/>
            <a:ext cx="1135688" cy="340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rgbClr val="3416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onset of vocalization advances 18 min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605E2DB-6664-5D03-F29D-7C94BB87516A}"/>
              </a:ext>
            </a:extLst>
          </p:cNvPr>
          <p:cNvCxnSpPr>
            <a:cxnSpLocks/>
          </p:cNvCxnSpPr>
          <p:nvPr/>
        </p:nvCxnSpPr>
        <p:spPr>
          <a:xfrm flipH="1">
            <a:off x="1009474" y="1121474"/>
            <a:ext cx="185308" cy="0"/>
          </a:xfrm>
          <a:prstGeom prst="straightConnector1">
            <a:avLst/>
          </a:prstGeom>
          <a:ln>
            <a:solidFill>
              <a:srgbClr val="341648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BEFF8FA-058A-3CEC-F656-2A6DA3EE0092}"/>
              </a:ext>
            </a:extLst>
          </p:cNvPr>
          <p:cNvCxnSpPr>
            <a:cxnSpLocks/>
          </p:cNvCxnSpPr>
          <p:nvPr/>
        </p:nvCxnSpPr>
        <p:spPr>
          <a:xfrm flipV="1">
            <a:off x="3889629" y="1184158"/>
            <a:ext cx="0" cy="228600"/>
          </a:xfrm>
          <a:prstGeom prst="line">
            <a:avLst/>
          </a:prstGeom>
          <a:ln w="12700">
            <a:solidFill>
              <a:srgbClr val="F7C2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D5404AA-3D8E-AB62-C939-287851126F46}"/>
              </a:ext>
            </a:extLst>
          </p:cNvPr>
          <p:cNvCxnSpPr>
            <a:cxnSpLocks/>
          </p:cNvCxnSpPr>
          <p:nvPr/>
        </p:nvCxnSpPr>
        <p:spPr>
          <a:xfrm flipV="1">
            <a:off x="3783506" y="1184158"/>
            <a:ext cx="0" cy="228600"/>
          </a:xfrm>
          <a:prstGeom prst="line">
            <a:avLst/>
          </a:prstGeom>
          <a:ln w="12700">
            <a:solidFill>
              <a:srgbClr val="5D61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F944584-22C4-18EF-5F1C-D75A84720551}"/>
              </a:ext>
            </a:extLst>
          </p:cNvPr>
          <p:cNvSpPr/>
          <p:nvPr/>
        </p:nvSpPr>
        <p:spPr>
          <a:xfrm>
            <a:off x="561064" y="1411460"/>
            <a:ext cx="3444317" cy="1127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F2D55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4FE6136-1522-8560-4BBC-2F06F9BDC6D7}"/>
              </a:ext>
            </a:extLst>
          </p:cNvPr>
          <p:cNvSpPr/>
          <p:nvPr/>
        </p:nvSpPr>
        <p:spPr>
          <a:xfrm>
            <a:off x="320219" y="1424612"/>
            <a:ext cx="4510524" cy="188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Time of day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6E40366-6E4B-10B3-C81D-52524A318F08}"/>
              </a:ext>
            </a:extLst>
          </p:cNvPr>
          <p:cNvSpPr/>
          <p:nvPr/>
        </p:nvSpPr>
        <p:spPr>
          <a:xfrm>
            <a:off x="48012" y="45720"/>
            <a:ext cx="373866" cy="217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D727A4C-679C-A522-31D2-068E1F8B2CB6}"/>
              </a:ext>
            </a:extLst>
          </p:cNvPr>
          <p:cNvCxnSpPr>
            <a:cxnSpLocks/>
          </p:cNvCxnSpPr>
          <p:nvPr/>
        </p:nvCxnSpPr>
        <p:spPr>
          <a:xfrm>
            <a:off x="320218" y="1411462"/>
            <a:ext cx="45105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0" name="Picture 19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BF6928C-B966-F3C2-4EE2-FA0F41107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05" t="-27777" r="49780" b="28553"/>
          <a:stretch/>
        </p:blipFill>
        <p:spPr>
          <a:xfrm rot="254820">
            <a:off x="2945317" y="322300"/>
            <a:ext cx="515592" cy="457579"/>
          </a:xfrm>
          <a:prstGeom prst="ellipse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9A71C7-3EA3-EE1F-FF1B-1A573F3214ED}"/>
              </a:ext>
            </a:extLst>
          </p:cNvPr>
          <p:cNvSpPr/>
          <p:nvPr/>
        </p:nvSpPr>
        <p:spPr>
          <a:xfrm>
            <a:off x="1340188" y="284241"/>
            <a:ext cx="114632" cy="226371"/>
          </a:xfrm>
          <a:prstGeom prst="rect">
            <a:avLst/>
          </a:prstGeom>
          <a:solidFill>
            <a:srgbClr val="CDD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5BC7A8F-F63A-BF49-FCC3-257B1F1E716C}"/>
              </a:ext>
            </a:extLst>
          </p:cNvPr>
          <p:cNvCxnSpPr>
            <a:cxnSpLocks/>
          </p:cNvCxnSpPr>
          <p:nvPr/>
        </p:nvCxnSpPr>
        <p:spPr>
          <a:xfrm flipV="1">
            <a:off x="1453374" y="293982"/>
            <a:ext cx="0" cy="938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A388B67-597A-2F9D-5F6F-A1531825A236}"/>
              </a:ext>
            </a:extLst>
          </p:cNvPr>
          <p:cNvCxnSpPr>
            <a:cxnSpLocks/>
          </p:cNvCxnSpPr>
          <p:nvPr/>
        </p:nvCxnSpPr>
        <p:spPr>
          <a:xfrm>
            <a:off x="1343678" y="280075"/>
            <a:ext cx="2266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57B961B-925C-2DD6-6F82-B80BE340E434}"/>
              </a:ext>
            </a:extLst>
          </p:cNvPr>
          <p:cNvSpPr/>
          <p:nvPr/>
        </p:nvSpPr>
        <p:spPr>
          <a:xfrm>
            <a:off x="3696814" y="279894"/>
            <a:ext cx="112323" cy="226371"/>
          </a:xfrm>
          <a:prstGeom prst="rect">
            <a:avLst/>
          </a:prstGeom>
          <a:solidFill>
            <a:srgbClr val="CDD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2A61796-95EF-283F-0D93-D61A0E5AA1FD}"/>
              </a:ext>
            </a:extLst>
          </p:cNvPr>
          <p:cNvCxnSpPr>
            <a:cxnSpLocks/>
          </p:cNvCxnSpPr>
          <p:nvPr/>
        </p:nvCxnSpPr>
        <p:spPr>
          <a:xfrm>
            <a:off x="3695559" y="277929"/>
            <a:ext cx="0" cy="9121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aph with a line&#10;&#10;AI-generated content may be incorrect.">
            <a:extLst>
              <a:ext uri="{FF2B5EF4-FFF2-40B4-BE49-F238E27FC236}">
                <a16:creationId xmlns:a16="http://schemas.microsoft.com/office/drawing/2014/main" id="{D434B950-D443-34EB-E314-D26F0D49C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11" y="1716359"/>
            <a:ext cx="2286005" cy="1828804"/>
          </a:xfrm>
          <a:prstGeom prst="rect">
            <a:avLst/>
          </a:prstGeom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3080F696-CFCB-CE92-F1A5-E20D98F98F4E}"/>
              </a:ext>
            </a:extLst>
          </p:cNvPr>
          <p:cNvSpPr/>
          <p:nvPr/>
        </p:nvSpPr>
        <p:spPr>
          <a:xfrm>
            <a:off x="45720" y="1568403"/>
            <a:ext cx="373866" cy="217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pic>
        <p:nvPicPr>
          <p:cNvPr id="12" name="Picture 11" descr="A graph with a red line&#10;&#10;AI-generated content may be incorrect.">
            <a:extLst>
              <a:ext uri="{FF2B5EF4-FFF2-40B4-BE49-F238E27FC236}">
                <a16:creationId xmlns:a16="http://schemas.microsoft.com/office/drawing/2014/main" id="{048574B7-59D0-DEC8-91A8-50F46B5A1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58" y="1719072"/>
            <a:ext cx="2286005" cy="1828804"/>
          </a:xfrm>
          <a:prstGeom prst="rect">
            <a:avLst/>
          </a:prstGeom>
        </p:spPr>
      </p:pic>
      <p:sp>
        <p:nvSpPr>
          <p:cNvPr id="184" name="Rectangle 183">
            <a:extLst>
              <a:ext uri="{FF2B5EF4-FFF2-40B4-BE49-F238E27FC236}">
                <a16:creationId xmlns:a16="http://schemas.microsoft.com/office/drawing/2014/main" id="{DB740122-2878-08AB-2A0F-E2229BA9C12B}"/>
              </a:ext>
            </a:extLst>
          </p:cNvPr>
          <p:cNvSpPr/>
          <p:nvPr/>
        </p:nvSpPr>
        <p:spPr>
          <a:xfrm>
            <a:off x="2395775" y="1568403"/>
            <a:ext cx="373866" cy="217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DAF51-BB98-8F3D-89D8-27018DD02F30}"/>
              </a:ext>
            </a:extLst>
          </p:cNvPr>
          <p:cNvSpPr/>
          <p:nvPr/>
        </p:nvSpPr>
        <p:spPr>
          <a:xfrm>
            <a:off x="745497" y="3168373"/>
            <a:ext cx="1753228" cy="27432"/>
          </a:xfrm>
          <a:prstGeom prst="rect">
            <a:avLst/>
          </a:prstGeom>
          <a:gradFill>
            <a:gsLst>
              <a:gs pos="0">
                <a:srgbClr val="24213D"/>
              </a:gs>
              <a:gs pos="100000">
                <a:srgbClr val="F2DEBB"/>
              </a:gs>
            </a:gsLst>
            <a:lin ang="0" scaled="1"/>
          </a:gradFill>
          <a:ln w="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23974-3037-5A4F-BE6D-3C9D9EC84274}"/>
              </a:ext>
            </a:extLst>
          </p:cNvPr>
          <p:cNvSpPr/>
          <p:nvPr/>
        </p:nvSpPr>
        <p:spPr>
          <a:xfrm>
            <a:off x="3026738" y="3168372"/>
            <a:ext cx="1796865" cy="27432"/>
          </a:xfrm>
          <a:prstGeom prst="rect">
            <a:avLst/>
          </a:prstGeom>
          <a:gradFill>
            <a:gsLst>
              <a:gs pos="0">
                <a:srgbClr val="24213D"/>
              </a:gs>
              <a:gs pos="100000">
                <a:srgbClr val="F2DEBB"/>
              </a:gs>
            </a:gsLst>
            <a:lin ang="0" scaled="1"/>
          </a:gradFill>
          <a:ln w="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1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31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Neil</dc:creator>
  <cp:lastModifiedBy>Gilbert, Neil</cp:lastModifiedBy>
  <cp:revision>1</cp:revision>
  <dcterms:created xsi:type="dcterms:W3CDTF">2024-11-04T16:09:04Z</dcterms:created>
  <dcterms:modified xsi:type="dcterms:W3CDTF">2025-03-18T22:49:23Z</dcterms:modified>
</cp:coreProperties>
</file>