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662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084951"/>
            <a:ext cx="4936014" cy="2308013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3481970"/>
            <a:ext cx="4355306" cy="1600570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352954"/>
            <a:ext cx="1252151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352954"/>
            <a:ext cx="3683863" cy="5618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1652748"/>
            <a:ext cx="5008602" cy="2757646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4436482"/>
            <a:ext cx="5008602" cy="1450181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1764771"/>
            <a:ext cx="2468007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1764771"/>
            <a:ext cx="2468007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352955"/>
            <a:ext cx="5008602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625124"/>
            <a:ext cx="2456665" cy="796448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421573"/>
            <a:ext cx="2456665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625124"/>
            <a:ext cx="2468763" cy="796448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421573"/>
            <a:ext cx="2468763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0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8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41960"/>
            <a:ext cx="1872933" cy="1546860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954512"/>
            <a:ext cx="2939832" cy="4711171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1988820"/>
            <a:ext cx="1872933" cy="3684535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9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41960"/>
            <a:ext cx="1872933" cy="1546860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954512"/>
            <a:ext cx="2939832" cy="4711171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1988820"/>
            <a:ext cx="1872933" cy="3684535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352955"/>
            <a:ext cx="5008602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1764771"/>
            <a:ext cx="5008602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6144473"/>
            <a:ext cx="1306592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29697-F165-478E-A0C1-5FA4ECF85D1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6144473"/>
            <a:ext cx="1959888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6144473"/>
            <a:ext cx="1306592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11812-3046-4B5D-8BE9-10793532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2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5CA1810-0B3C-DBA4-917A-4FFFE33BB852}"/>
              </a:ext>
            </a:extLst>
          </p:cNvPr>
          <p:cNvGrpSpPr/>
          <p:nvPr/>
        </p:nvGrpSpPr>
        <p:grpSpPr>
          <a:xfrm>
            <a:off x="0" y="-68058"/>
            <a:ext cx="5804235" cy="6651421"/>
            <a:chOff x="0" y="-68058"/>
            <a:chExt cx="5804235" cy="66514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80ADB5-75ED-2AED-2767-AD598DDB7C52}"/>
                </a:ext>
              </a:extLst>
            </p:cNvPr>
            <p:cNvGrpSpPr/>
            <p:nvPr/>
          </p:nvGrpSpPr>
          <p:grpSpPr>
            <a:xfrm>
              <a:off x="2092472" y="-68058"/>
              <a:ext cx="3711763" cy="6651421"/>
              <a:chOff x="2153436" y="-68058"/>
              <a:chExt cx="3711763" cy="6651421"/>
            </a:xfrm>
          </p:grpSpPr>
          <p:pic>
            <p:nvPicPr>
              <p:cNvPr id="38" name="Picture 37" descr="A diagram of a tree&#10;&#10;AI-generated content may be incorrect.">
                <a:extLst>
                  <a:ext uri="{FF2B5EF4-FFF2-40B4-BE49-F238E27FC236}">
                    <a16:creationId xmlns:a16="http://schemas.microsoft.com/office/drawing/2014/main" id="{1EB3E57D-ACA9-E038-3A2F-26FD15C3F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57"/>
              <a:stretch/>
            </p:blipFill>
            <p:spPr>
              <a:xfrm>
                <a:off x="2153436" y="0"/>
                <a:ext cx="3711763" cy="6583363"/>
              </a:xfrm>
              <a:prstGeom prst="rect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C794AD9-C890-D91D-2BB3-AD1983AD50A9}"/>
                  </a:ext>
                </a:extLst>
              </p:cNvPr>
              <p:cNvSpPr/>
              <p:nvPr/>
            </p:nvSpPr>
            <p:spPr>
              <a:xfrm>
                <a:off x="2192422" y="56598"/>
                <a:ext cx="455804" cy="216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707A12E-5634-23A1-8DCB-F335F38D1841}"/>
                  </a:ext>
                </a:extLst>
              </p:cNvPr>
              <p:cNvSpPr/>
              <p:nvPr/>
            </p:nvSpPr>
            <p:spPr>
              <a:xfrm>
                <a:off x="2618076" y="2277082"/>
                <a:ext cx="1187807" cy="4496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Baseline vocalization time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0D8C748-2512-C864-2DE4-98F3861DC3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6035" y="1391193"/>
                <a:ext cx="11969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F4A9C0-EA17-2DB0-7DF9-171C11062FD2}"/>
                  </a:ext>
                </a:extLst>
              </p:cNvPr>
              <p:cNvSpPr/>
              <p:nvPr/>
            </p:nvSpPr>
            <p:spPr>
              <a:xfrm rot="16200000">
                <a:off x="2217444" y="982603"/>
                <a:ext cx="654711" cy="278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shorten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6E28507-AC52-B0D0-B954-A605105D47DC}"/>
                  </a:ext>
                </a:extLst>
              </p:cNvPr>
              <p:cNvGrpSpPr/>
              <p:nvPr/>
            </p:nvGrpSpPr>
            <p:grpSpPr>
              <a:xfrm>
                <a:off x="3157784" y="-68058"/>
                <a:ext cx="428065" cy="756200"/>
                <a:chOff x="674747" y="-116120"/>
                <a:chExt cx="428065" cy="75620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1B9792-0AD2-498A-6B01-05FD6E078C35}"/>
                    </a:ext>
                  </a:extLst>
                </p:cNvPr>
                <p:cNvSpPr/>
                <p:nvPr/>
              </p:nvSpPr>
              <p:spPr>
                <a:xfrm>
                  <a:off x="694368" y="54864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BC4CF2F-64CB-EB2F-1D1D-CE15D5F44CE3}"/>
                    </a:ext>
                  </a:extLst>
                </p:cNvPr>
                <p:cNvSpPr/>
                <p:nvPr/>
              </p:nvSpPr>
              <p:spPr>
                <a:xfrm>
                  <a:off x="850039" y="54864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FD56065-72FD-0159-E4EF-C5FAC4C6E784}"/>
                    </a:ext>
                  </a:extLst>
                </p:cNvPr>
                <p:cNvSpPr/>
                <p:nvPr/>
              </p:nvSpPr>
              <p:spPr>
                <a:xfrm rot="17334247">
                  <a:off x="537730" y="245710"/>
                  <a:ext cx="508984" cy="2349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Onset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C94DEA9-41C4-DA2E-AE29-AA53D786E569}"/>
                    </a:ext>
                  </a:extLst>
                </p:cNvPr>
                <p:cNvSpPr/>
                <p:nvPr/>
              </p:nvSpPr>
              <p:spPr>
                <a:xfrm rot="17334247">
                  <a:off x="615324" y="136419"/>
                  <a:ext cx="740027" cy="2349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Cessation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A0E196-CDD0-BA09-8036-812DF77A0C88}"/>
                  </a:ext>
                </a:extLst>
              </p:cNvPr>
              <p:cNvSpPr/>
              <p:nvPr/>
            </p:nvSpPr>
            <p:spPr>
              <a:xfrm rot="16200000">
                <a:off x="2215984" y="1552902"/>
                <a:ext cx="654711" cy="278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prolong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B01B5E-2052-50D1-D594-392D751E4CB0}"/>
                  </a:ext>
                </a:extLst>
              </p:cNvPr>
              <p:cNvSpPr/>
              <p:nvPr/>
            </p:nvSpPr>
            <p:spPr>
              <a:xfrm rot="16200000">
                <a:off x="1677762" y="1258402"/>
                <a:ext cx="1370967" cy="278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Light pollution effect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00ECF3-E24B-1467-FAB0-E4938865A9F6}"/>
                  </a:ext>
                </a:extLst>
              </p:cNvPr>
              <p:cNvSpPr/>
              <p:nvPr/>
            </p:nvSpPr>
            <p:spPr>
              <a:xfrm>
                <a:off x="2583629" y="2026746"/>
                <a:ext cx="712021" cy="278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before sunrise</a:t>
                </a:r>
              </a:p>
              <a:p>
                <a:pPr algn="ctr"/>
                <a:r>
                  <a:rPr lang="en-US" sz="7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sunset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81BE729-2E96-4F35-CBBD-D0C7BB1509C1}"/>
                  </a:ext>
                </a:extLst>
              </p:cNvPr>
              <p:cNvSpPr/>
              <p:nvPr/>
            </p:nvSpPr>
            <p:spPr>
              <a:xfrm>
                <a:off x="3237358" y="2026746"/>
                <a:ext cx="693432" cy="278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sunrise</a:t>
                </a:r>
              </a:p>
              <a:p>
                <a:pPr algn="ctr"/>
                <a:r>
                  <a:rPr lang="en-US" sz="7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before sunset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E0B1541-F6FC-9E2F-F004-665DDAB4D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494" y="823225"/>
                <a:ext cx="8429" cy="14538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 descr="A graph of a graph showing different colors&#10;&#10;AI-generated content may be incorrect.">
              <a:extLst>
                <a:ext uri="{FF2B5EF4-FFF2-40B4-BE49-F238E27FC236}">
                  <a16:creationId xmlns:a16="http://schemas.microsoft.com/office/drawing/2014/main" id="{40F7CF75-53C1-CEF1-A20C-1B1C0BE89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54577" cy="658336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DF4F0B-F741-1649-C8E7-FFF95FD20C61}"/>
                </a:ext>
              </a:extLst>
            </p:cNvPr>
            <p:cNvSpPr/>
            <p:nvPr/>
          </p:nvSpPr>
          <p:spPr>
            <a:xfrm>
              <a:off x="0" y="54864"/>
              <a:ext cx="455804" cy="2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AACAD-8445-A207-ECD5-4056168560AF}"/>
                </a:ext>
              </a:extLst>
            </p:cNvPr>
            <p:cNvSpPr/>
            <p:nvPr/>
          </p:nvSpPr>
          <p:spPr>
            <a:xfrm>
              <a:off x="367411" y="6198907"/>
              <a:ext cx="777755" cy="27432"/>
            </a:xfrm>
            <a:prstGeom prst="rect">
              <a:avLst/>
            </a:prstGeom>
            <a:gradFill>
              <a:gsLst>
                <a:gs pos="0">
                  <a:srgbClr val="24213D"/>
                </a:gs>
                <a:gs pos="100000">
                  <a:srgbClr val="F2DEBB"/>
                </a:gs>
              </a:gsLst>
              <a:lin ang="0" scaled="1"/>
            </a:gradFill>
            <a:ln w="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EBF815-8B19-C321-3966-45413DC1B863}"/>
                </a:ext>
              </a:extLst>
            </p:cNvPr>
            <p:cNvSpPr/>
            <p:nvPr/>
          </p:nvSpPr>
          <p:spPr>
            <a:xfrm>
              <a:off x="455804" y="1016937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cavity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757F3-27AF-B9C7-47B5-FC86DBAC98D3}"/>
                </a:ext>
              </a:extLst>
            </p:cNvPr>
            <p:cNvSpPr/>
            <p:nvPr/>
          </p:nvSpPr>
          <p:spPr>
            <a:xfrm>
              <a:off x="322156" y="1271414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8B7BBF-32AF-AA53-D614-0B3BF5C30C67}"/>
                </a:ext>
              </a:extLst>
            </p:cNvPr>
            <p:cNvSpPr/>
            <p:nvPr/>
          </p:nvSpPr>
          <p:spPr>
            <a:xfrm>
              <a:off x="1404132" y="1777864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cavity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E1E40D-7AD5-DFD8-14B5-3C617A374A01}"/>
                </a:ext>
              </a:extLst>
            </p:cNvPr>
            <p:cNvSpPr/>
            <p:nvPr/>
          </p:nvSpPr>
          <p:spPr>
            <a:xfrm>
              <a:off x="1193424" y="1447536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F99595-4C64-A4A7-4F53-86B1B6F98E07}"/>
                </a:ext>
              </a:extLst>
            </p:cNvPr>
            <p:cNvSpPr/>
            <p:nvPr/>
          </p:nvSpPr>
          <p:spPr>
            <a:xfrm>
              <a:off x="496806" y="345686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61BE4F-1DA3-CFCB-08CA-BB63383BC454}"/>
                </a:ext>
              </a:extLst>
            </p:cNvPr>
            <p:cNvSpPr/>
            <p:nvPr/>
          </p:nvSpPr>
          <p:spPr>
            <a:xfrm>
              <a:off x="490455" y="522856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4CEA71-2326-85AF-5D3C-6CBF4CDD7D8B}"/>
                </a:ext>
              </a:extLst>
            </p:cNvPr>
            <p:cNvSpPr/>
            <p:nvPr/>
          </p:nvSpPr>
          <p:spPr>
            <a:xfrm>
              <a:off x="1371129" y="520501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D8B75-3FD9-48D9-1722-DBFC2D3A9FCB}"/>
                </a:ext>
              </a:extLst>
            </p:cNvPr>
            <p:cNvSpPr/>
            <p:nvPr/>
          </p:nvSpPr>
          <p:spPr>
            <a:xfrm>
              <a:off x="1526887" y="708222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3DF738-6F3B-6E1B-48F2-9F0CC5737196}"/>
                </a:ext>
              </a:extLst>
            </p:cNvPr>
            <p:cNvSpPr/>
            <p:nvPr/>
          </p:nvSpPr>
          <p:spPr>
            <a:xfrm>
              <a:off x="503286" y="2811588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18962D-8D9A-F826-5B37-5C1453CC2388}"/>
                </a:ext>
              </a:extLst>
            </p:cNvPr>
            <p:cNvSpPr/>
            <p:nvPr/>
          </p:nvSpPr>
          <p:spPr>
            <a:xfrm>
              <a:off x="264326" y="2974298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867754-E49A-9740-B7BC-0F98B1F469CA}"/>
                </a:ext>
              </a:extLst>
            </p:cNvPr>
            <p:cNvSpPr/>
            <p:nvPr/>
          </p:nvSpPr>
          <p:spPr>
            <a:xfrm>
              <a:off x="1404132" y="3121540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D334E-BB50-B7AD-A909-405ACB25FA7E}"/>
                </a:ext>
              </a:extLst>
            </p:cNvPr>
            <p:cNvSpPr/>
            <p:nvPr/>
          </p:nvSpPr>
          <p:spPr>
            <a:xfrm>
              <a:off x="1371087" y="3495583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4C3943-4DE7-B549-9449-35A5614AB915}"/>
                </a:ext>
              </a:extLst>
            </p:cNvPr>
            <p:cNvSpPr/>
            <p:nvPr/>
          </p:nvSpPr>
          <p:spPr>
            <a:xfrm>
              <a:off x="271659" y="3832301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3FF400-64A3-CDDD-A40A-E1F9472F63B2}"/>
                </a:ext>
              </a:extLst>
            </p:cNvPr>
            <p:cNvSpPr/>
            <p:nvPr/>
          </p:nvSpPr>
          <p:spPr>
            <a:xfrm>
              <a:off x="442805" y="4437762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60°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9C0314-8580-62FC-BE49-53CC7B781198}"/>
                </a:ext>
              </a:extLst>
            </p:cNvPr>
            <p:cNvSpPr/>
            <p:nvPr/>
          </p:nvSpPr>
          <p:spPr>
            <a:xfrm>
              <a:off x="461854" y="4713873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20°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997A98-4F03-CB1D-245B-26A736E82F65}"/>
                </a:ext>
              </a:extLst>
            </p:cNvPr>
            <p:cNvSpPr/>
            <p:nvPr/>
          </p:nvSpPr>
          <p:spPr>
            <a:xfrm>
              <a:off x="1262716" y="4904246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20°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8F6693-C8A6-61BE-EEF0-E2D69C3917C5}"/>
                </a:ext>
              </a:extLst>
            </p:cNvPr>
            <p:cNvSpPr/>
            <p:nvPr/>
          </p:nvSpPr>
          <p:spPr>
            <a:xfrm>
              <a:off x="1224183" y="5168654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60°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6592E7-37C5-84CB-6586-2E17B837674A}"/>
                </a:ext>
              </a:extLst>
            </p:cNvPr>
            <p:cNvSpPr/>
            <p:nvPr/>
          </p:nvSpPr>
          <p:spPr>
            <a:xfrm>
              <a:off x="545297" y="5496144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A0D983-2EC9-6F97-975C-D2B282BF25AE}"/>
                </a:ext>
              </a:extLst>
            </p:cNvPr>
            <p:cNvSpPr/>
            <p:nvPr/>
          </p:nvSpPr>
          <p:spPr>
            <a:xfrm>
              <a:off x="612064" y="5702744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15995B-2AF3-EC5C-FD94-AF4C9457FC1D}"/>
                </a:ext>
              </a:extLst>
            </p:cNvPr>
            <p:cNvSpPr/>
            <p:nvPr/>
          </p:nvSpPr>
          <p:spPr>
            <a:xfrm>
              <a:off x="1386236" y="5981026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D92A6B-2E08-0E8F-D566-FAD15B7E8667}"/>
                </a:ext>
              </a:extLst>
            </p:cNvPr>
            <p:cNvSpPr/>
            <p:nvPr/>
          </p:nvSpPr>
          <p:spPr>
            <a:xfrm>
              <a:off x="1253508" y="5646692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58A9E1-2979-6BE7-D274-BE1F2CF503C4}"/>
                </a:ext>
              </a:extLst>
            </p:cNvPr>
            <p:cNvSpPr/>
            <p:nvPr/>
          </p:nvSpPr>
          <p:spPr>
            <a:xfrm>
              <a:off x="287153" y="2141911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sedentary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F508E1-D55D-1BAD-EE07-416721C4FD69}"/>
                </a:ext>
              </a:extLst>
            </p:cNvPr>
            <p:cNvSpPr/>
            <p:nvPr/>
          </p:nvSpPr>
          <p:spPr>
            <a:xfrm>
              <a:off x="537184" y="1956966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migrant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6069F3-D522-45EB-52DF-0949AEC8255F}"/>
                </a:ext>
              </a:extLst>
            </p:cNvPr>
            <p:cNvSpPr/>
            <p:nvPr/>
          </p:nvSpPr>
          <p:spPr>
            <a:xfrm>
              <a:off x="1236870" y="2539421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sedentary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99BD6-4962-146C-906B-04CF564C0E59}"/>
                </a:ext>
              </a:extLst>
            </p:cNvPr>
            <p:cNvSpPr/>
            <p:nvPr/>
          </p:nvSpPr>
          <p:spPr>
            <a:xfrm>
              <a:off x="1371087" y="2264903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migrant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7FBA8C-44D5-922F-0D9F-1323AB3AE805}"/>
                </a:ext>
              </a:extLst>
            </p:cNvPr>
            <p:cNvSpPr/>
            <p:nvPr/>
          </p:nvSpPr>
          <p:spPr>
            <a:xfrm>
              <a:off x="571346" y="3675002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1FC0A0-8EE5-6699-8297-F3FE79356148}"/>
                </a:ext>
              </a:extLst>
            </p:cNvPr>
            <p:cNvSpPr/>
            <p:nvPr/>
          </p:nvSpPr>
          <p:spPr>
            <a:xfrm>
              <a:off x="1368602" y="3988117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4F89F7-3787-9A63-5670-DFCEFBF7997A}"/>
                </a:ext>
              </a:extLst>
            </p:cNvPr>
            <p:cNvSpPr/>
            <p:nvPr/>
          </p:nvSpPr>
          <p:spPr>
            <a:xfrm>
              <a:off x="1145166" y="4243780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4B80E6-1C8E-CB8C-3A10-7481467FC7BF}"/>
                </a:ext>
              </a:extLst>
            </p:cNvPr>
            <p:cNvSpPr/>
            <p:nvPr/>
          </p:nvSpPr>
          <p:spPr>
            <a:xfrm>
              <a:off x="1191895" y="6198907"/>
              <a:ext cx="777755" cy="27432"/>
            </a:xfrm>
            <a:prstGeom prst="rect">
              <a:avLst/>
            </a:prstGeom>
            <a:gradFill>
              <a:gsLst>
                <a:gs pos="0">
                  <a:srgbClr val="24213D"/>
                </a:gs>
                <a:gs pos="100000">
                  <a:srgbClr val="F2DEBB"/>
                </a:gs>
              </a:gsLst>
              <a:lin ang="0" scaled="1"/>
            </a:gradFill>
            <a:ln w="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15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2025-03-25T15:34:21Z</dcterms:created>
  <dcterms:modified xsi:type="dcterms:W3CDTF">2025-03-25T15:35:06Z</dcterms:modified>
</cp:coreProperties>
</file>