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4864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8A9B"/>
    <a:srgbClr val="CDD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6EFE6-B2E4-4521-974C-55F595CEAFBC}" v="29" dt="2025-03-12T20:45:19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4" autoAdjust="0"/>
    <p:restoredTop sz="94660"/>
  </p:normalViewPr>
  <p:slideViewPr>
    <p:cSldViewPr snapToGrid="0" showGuides="1">
      <p:cViewPr varScale="1">
        <p:scale>
          <a:sx n="203" d="100"/>
          <a:sy n="203" d="100"/>
        </p:scale>
        <p:origin x="1476" y="144"/>
      </p:cViewPr>
      <p:guideLst>
        <p:guide orient="horz" pos="1080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E47290D8-570C-4370-B6F6-1AF3FEE279C2}"/>
    <pc:docChg chg="undo custSel modSld">
      <pc:chgData name="Gilbert, Neil" userId="37be9f5c-8f28-415b-96d6-624acf93bb3f" providerId="ADAL" clId="{E47290D8-570C-4370-B6F6-1AF3FEE279C2}" dt="2024-12-11T16:00:31.114" v="620" actId="167"/>
      <pc:docMkLst>
        <pc:docMk/>
      </pc:docMkLst>
      <pc:sldChg chg="addSp delSp modSp mod">
        <pc:chgData name="Gilbert, Neil" userId="37be9f5c-8f28-415b-96d6-624acf93bb3f" providerId="ADAL" clId="{E47290D8-570C-4370-B6F6-1AF3FEE279C2}" dt="2024-12-11T16:00:31.114" v="620" actId="167"/>
        <pc:sldMkLst>
          <pc:docMk/>
          <pc:sldMk cId="268507922" sldId="256"/>
        </pc:sldMkLst>
      </pc:sldChg>
    </pc:docChg>
  </pc:docChgLst>
  <pc:docChgLst>
    <pc:chgData name="Gilbert, Neil" userId="37be9f5c-8f28-415b-96d6-624acf93bb3f" providerId="ADAL" clId="{AAC6EFE6-B2E4-4521-974C-55F595CEAFBC}"/>
    <pc:docChg chg="undo custSel modSld">
      <pc:chgData name="Gilbert, Neil" userId="37be9f5c-8f28-415b-96d6-624acf93bb3f" providerId="ADAL" clId="{AAC6EFE6-B2E4-4521-974C-55F595CEAFBC}" dt="2025-03-12T20:45:19.730" v="235"/>
      <pc:docMkLst>
        <pc:docMk/>
      </pc:docMkLst>
      <pc:sldChg chg="addSp delSp modSp mod">
        <pc:chgData name="Gilbert, Neil" userId="37be9f5c-8f28-415b-96d6-624acf93bb3f" providerId="ADAL" clId="{AAC6EFE6-B2E4-4521-974C-55F595CEAFBC}" dt="2025-03-12T20:45:19.730" v="235"/>
        <pc:sldMkLst>
          <pc:docMk/>
          <pc:sldMk cId="268507922" sldId="256"/>
        </pc:sldMkLst>
        <pc:spChg chg="mod topLvl">
          <ac:chgData name="Gilbert, Neil" userId="37be9f5c-8f28-415b-96d6-624acf93bb3f" providerId="ADAL" clId="{AAC6EFE6-B2E4-4521-974C-55F595CEAFBC}" dt="2025-03-12T20:41:52.141" v="214" actId="14100"/>
          <ac:spMkLst>
            <pc:docMk/>
            <pc:sldMk cId="268507922" sldId="256"/>
            <ac:spMk id="3" creationId="{AAA16069-2F61-B03F-36D0-0E1EAD4144B9}"/>
          </ac:spMkLst>
        </pc:spChg>
        <pc:spChg chg="mod topLvl">
          <ac:chgData name="Gilbert, Neil" userId="37be9f5c-8f28-415b-96d6-624acf93bb3f" providerId="ADAL" clId="{AAC6EFE6-B2E4-4521-974C-55F595CEAFBC}" dt="2025-03-12T19:35:48.093" v="5" actId="165"/>
          <ac:spMkLst>
            <pc:docMk/>
            <pc:sldMk cId="268507922" sldId="256"/>
            <ac:spMk id="9" creationId="{639B4EDD-BD19-DB73-15C1-C51318E99990}"/>
          </ac:spMkLst>
        </pc:spChg>
        <pc:spChg chg="mod">
          <ac:chgData name="Gilbert, Neil" userId="37be9f5c-8f28-415b-96d6-624acf93bb3f" providerId="ADAL" clId="{AAC6EFE6-B2E4-4521-974C-55F595CEAFBC}" dt="2025-03-12T20:42:32.230" v="219" actId="1076"/>
          <ac:spMkLst>
            <pc:docMk/>
            <pc:sldMk cId="268507922" sldId="256"/>
            <ac:spMk id="18" creationId="{1A30C909-7538-5A95-5442-35E8E6A23015}"/>
          </ac:spMkLst>
        </pc:spChg>
        <pc:spChg chg="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19" creationId="{1A19C248-609D-90C9-3C35-C389250510B4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29" creationId="{CEAAF973-1BB4-11AF-025D-90EC51C8C490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30" creationId="{8032DF14-FB9C-1CFA-65CE-05C1D8EC93F2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32" creationId="{CBFDDC0A-2B0B-7471-59CC-CDE5A8BF2080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33" creationId="{C7E97383-CCF8-410D-8D34-897133D50D4E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34" creationId="{49413E13-6B0A-FE8D-5FDD-C782E55319A3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35" creationId="{0DFA485E-16A0-908E-0D1D-801843D3BBDB}"/>
          </ac:spMkLst>
        </pc:spChg>
        <pc:spChg chg="add mod">
          <ac:chgData name="Gilbert, Neil" userId="37be9f5c-8f28-415b-96d6-624acf93bb3f" providerId="ADAL" clId="{AAC6EFE6-B2E4-4521-974C-55F595CEAFBC}" dt="2025-03-12T20:44:47.932" v="231" actId="164"/>
          <ac:spMkLst>
            <pc:docMk/>
            <pc:sldMk cId="268507922" sldId="256"/>
            <ac:spMk id="45" creationId="{3AA088F0-664B-F8E6-5987-030A711B2ED1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4" creationId="{CEAAF973-1BB4-11AF-025D-90EC51C8C490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5" creationId="{8032DF14-FB9C-1CFA-65CE-05C1D8EC93F2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6" creationId="{CBFDDC0A-2B0B-7471-59CC-CDE5A8BF2080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7" creationId="{C7E97383-CCF8-410D-8D34-897133D50D4E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8" creationId="{49413E13-6B0A-FE8D-5FDD-C782E55319A3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59" creationId="{0DFA485E-16A0-908E-0D1D-801843D3BBDB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60" creationId="{3AA088F0-664B-F8E6-5987-030A711B2ED1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62" creationId="{1A30C909-7538-5A95-5442-35E8E6A23015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69" creationId="{AAA16069-2F61-B03F-36D0-0E1EAD4144B9}"/>
          </ac:spMkLst>
        </pc:spChg>
        <pc:spChg chg="mod">
          <ac:chgData name="Gilbert, Neil" userId="37be9f5c-8f28-415b-96d6-624acf93bb3f" providerId="ADAL" clId="{AAC6EFE6-B2E4-4521-974C-55F595CEAFBC}" dt="2025-03-12T20:45:19.730" v="235"/>
          <ac:spMkLst>
            <pc:docMk/>
            <pc:sldMk cId="268507922" sldId="256"/>
            <ac:spMk id="72" creationId="{639B4EDD-BD19-DB73-15C1-C51318E99990}"/>
          </ac:spMkLst>
        </pc:spChg>
        <pc:grpChg chg="add mod">
          <ac:chgData name="Gilbert, Neil" userId="37be9f5c-8f28-415b-96d6-624acf93bb3f" providerId="ADAL" clId="{AAC6EFE6-B2E4-4521-974C-55F595CEAFBC}" dt="2025-03-12T19:35:47.701" v="4" actId="338"/>
          <ac:grpSpMkLst>
            <pc:docMk/>
            <pc:sldMk cId="268507922" sldId="256"/>
            <ac:grpSpMk id="4" creationId="{188BA1B4-1988-DA14-0C44-C946E7143AD1}"/>
          </ac:grpSpMkLst>
        </pc:grpChg>
        <pc:grpChg chg="add mod">
          <ac:chgData name="Gilbert, Neil" userId="37be9f5c-8f28-415b-96d6-624acf93bb3f" providerId="ADAL" clId="{AAC6EFE6-B2E4-4521-974C-55F595CEAFBC}" dt="2025-03-12T19:35:47.701" v="4" actId="338"/>
          <ac:grpSpMkLst>
            <pc:docMk/>
            <pc:sldMk cId="268507922" sldId="256"/>
            <ac:grpSpMk id="6" creationId="{2CE96DB3-E46D-5453-0C34-5448918E5FBC}"/>
          </ac:grpSpMkLst>
        </pc:grpChg>
        <pc:grpChg chg="add mod">
          <ac:chgData name="Gilbert, Neil" userId="37be9f5c-8f28-415b-96d6-624acf93bb3f" providerId="ADAL" clId="{AAC6EFE6-B2E4-4521-974C-55F595CEAFBC}" dt="2025-03-12T19:36:08.665" v="78" actId="1038"/>
          <ac:grpSpMkLst>
            <pc:docMk/>
            <pc:sldMk cId="268507922" sldId="256"/>
            <ac:grpSpMk id="8" creationId="{4E6DC80E-6050-40CC-6E4F-C09794BE72F5}"/>
          </ac:grpSpMkLst>
        </pc:grpChg>
        <pc:grpChg chg="add del mod">
          <ac:chgData name="Gilbert, Neil" userId="37be9f5c-8f28-415b-96d6-624acf93bb3f" providerId="ADAL" clId="{AAC6EFE6-B2E4-4521-974C-55F595CEAFBC}" dt="2025-03-12T19:36:04.968" v="39" actId="164"/>
          <ac:grpSpMkLst>
            <pc:docMk/>
            <pc:sldMk cId="268507922" sldId="256"/>
            <ac:grpSpMk id="12" creationId="{C87824AF-F2D8-78A5-04FE-DF7715F9E3F3}"/>
          </ac:grpSpMkLst>
        </pc:grpChg>
        <pc:grpChg chg="add del mod">
          <ac:chgData name="Gilbert, Neil" userId="37be9f5c-8f28-415b-96d6-624acf93bb3f" providerId="ADAL" clId="{AAC6EFE6-B2E4-4521-974C-55F595CEAFBC}" dt="2025-03-12T20:41:42.088" v="211" actId="1076"/>
          <ac:grpSpMkLst>
            <pc:docMk/>
            <pc:sldMk cId="268507922" sldId="256"/>
            <ac:grpSpMk id="13" creationId="{BE2FEA2B-B9F6-2AF9-FC66-3B3ECF67B85F}"/>
          </ac:grpSpMkLst>
        </pc:grpChg>
        <pc:grpChg chg="del">
          <ac:chgData name="Gilbert, Neil" userId="37be9f5c-8f28-415b-96d6-624acf93bb3f" providerId="ADAL" clId="{AAC6EFE6-B2E4-4521-974C-55F595CEAFBC}" dt="2025-03-12T20:45:11.129" v="234" actId="21"/>
          <ac:grpSpMkLst>
            <pc:docMk/>
            <pc:sldMk cId="268507922" sldId="256"/>
            <ac:grpSpMk id="46" creationId="{A1910AA8-2A6E-0AC9-E048-5547216CEF90}"/>
          </ac:grpSpMkLst>
        </pc:grpChg>
        <pc:picChg chg="add del mod">
          <ac:chgData name="Gilbert, Neil" userId="37be9f5c-8f28-415b-96d6-624acf93bb3f" providerId="ADAL" clId="{AAC6EFE6-B2E4-4521-974C-55F595CEAFBC}" dt="2025-03-12T19:50:57.944" v="112" actId="478"/>
          <ac:picMkLst>
            <pc:docMk/>
            <pc:sldMk cId="268507922" sldId="256"/>
            <ac:picMk id="14" creationId="{60B053FE-50FC-F5ED-7DF2-0DC595886E0D}"/>
          </ac:picMkLst>
        </pc:picChg>
        <pc:picChg chg="add del mod">
          <ac:chgData name="Gilbert, Neil" userId="37be9f5c-8f28-415b-96d6-624acf93bb3f" providerId="ADAL" clId="{AAC6EFE6-B2E4-4521-974C-55F595CEAFBC}" dt="2025-03-12T19:41:08.266" v="105" actId="478"/>
          <ac:picMkLst>
            <pc:docMk/>
            <pc:sldMk cId="268507922" sldId="256"/>
            <ac:picMk id="16" creationId="{308027A3-F183-AFC7-DCE9-DB85B48ED166}"/>
          </ac:picMkLst>
        </pc:picChg>
        <pc:picChg chg="add del mod">
          <ac:chgData name="Gilbert, Neil" userId="37be9f5c-8f28-415b-96d6-624acf93bb3f" providerId="ADAL" clId="{AAC6EFE6-B2E4-4521-974C-55F595CEAFBC}" dt="2025-03-12T19:41:05.720" v="104" actId="478"/>
          <ac:picMkLst>
            <pc:docMk/>
            <pc:sldMk cId="268507922" sldId="256"/>
            <ac:picMk id="20" creationId="{8DF4AA4C-A34A-7F50-50B9-EAC09163134D}"/>
          </ac:picMkLst>
        </pc:picChg>
        <pc:picChg chg="add del mod ord">
          <ac:chgData name="Gilbert, Neil" userId="37be9f5c-8f28-415b-96d6-624acf93bb3f" providerId="ADAL" clId="{AAC6EFE6-B2E4-4521-974C-55F595CEAFBC}" dt="2025-03-12T20:42:28.463" v="217" actId="167"/>
          <ac:picMkLst>
            <pc:docMk/>
            <pc:sldMk cId="268507922" sldId="256"/>
            <ac:picMk id="22" creationId="{CB761BEC-76DB-B04F-2B23-6F85A797182A}"/>
          </ac:picMkLst>
        </pc:picChg>
        <pc:picChg chg="add mod">
          <ac:chgData name="Gilbert, Neil" userId="37be9f5c-8f28-415b-96d6-624acf93bb3f" providerId="ADAL" clId="{AAC6EFE6-B2E4-4521-974C-55F595CEAFBC}" dt="2025-03-12T20:44:47.932" v="231" actId="164"/>
          <ac:picMkLst>
            <pc:docMk/>
            <pc:sldMk cId="268507922" sldId="256"/>
            <ac:picMk id="24" creationId="{1FECD28D-032E-33B4-B72A-5330A4DC84C4}"/>
          </ac:picMkLst>
        </pc:picChg>
        <pc:picChg chg="add del mod ord">
          <ac:chgData name="Gilbert, Neil" userId="37be9f5c-8f28-415b-96d6-624acf93bb3f" providerId="ADAL" clId="{AAC6EFE6-B2E4-4521-974C-55F595CEAFBC}" dt="2025-03-12T20:34:11.583" v="141" actId="478"/>
          <ac:picMkLst>
            <pc:docMk/>
            <pc:sldMk cId="268507922" sldId="256"/>
            <ac:picMk id="26" creationId="{F1476748-E2F8-513E-B6DC-9EF719D5ADF0}"/>
          </ac:picMkLst>
        </pc:picChg>
        <pc:picChg chg="add mod ord">
          <ac:chgData name="Gilbert, Neil" userId="37be9f5c-8f28-415b-96d6-624acf93bb3f" providerId="ADAL" clId="{AAC6EFE6-B2E4-4521-974C-55F595CEAFBC}" dt="2025-03-12T20:45:02.200" v="233" actId="1037"/>
          <ac:picMkLst>
            <pc:docMk/>
            <pc:sldMk cId="268507922" sldId="256"/>
            <ac:picMk id="28" creationId="{EAA28EEE-CCB6-7603-5AEC-D115F0A4B0B7}"/>
          </ac:picMkLst>
        </pc:picChg>
        <pc:picChg chg="del mod">
          <ac:chgData name="Gilbert, Neil" userId="37be9f5c-8f28-415b-96d6-624acf93bb3f" providerId="ADAL" clId="{AAC6EFE6-B2E4-4521-974C-55F595CEAFBC}" dt="2025-03-12T20:13:24.883" v="124" actId="478"/>
          <ac:picMkLst>
            <pc:docMk/>
            <pc:sldMk cId="268507922" sldId="256"/>
            <ac:picMk id="31" creationId="{E718996A-2393-985D-5035-124DAB536EFB}"/>
          </ac:picMkLst>
        </pc:picChg>
        <pc:picChg chg="del mod">
          <ac:chgData name="Gilbert, Neil" userId="37be9f5c-8f28-415b-96d6-624acf93bb3f" providerId="ADAL" clId="{AAC6EFE6-B2E4-4521-974C-55F595CEAFBC}" dt="2025-03-12T19:43:00.502" v="110" actId="478"/>
          <ac:picMkLst>
            <pc:docMk/>
            <pc:sldMk cId="268507922" sldId="256"/>
            <ac:picMk id="36" creationId="{62E34BFF-2B76-3D36-FBD3-0EE7558D9C58}"/>
          </ac:picMkLst>
        </pc:picChg>
        <pc:picChg chg="mod topLvl">
          <ac:chgData name="Gilbert, Neil" userId="37be9f5c-8f28-415b-96d6-624acf93bb3f" providerId="ADAL" clId="{AAC6EFE6-B2E4-4521-974C-55F595CEAFBC}" dt="2025-03-12T20:36:51.114" v="169" actId="1076"/>
          <ac:picMkLst>
            <pc:docMk/>
            <pc:sldMk cId="268507922" sldId="256"/>
            <ac:picMk id="38" creationId="{87EBA3DF-FF8E-5AAC-DBB1-E166D7CDA0AC}"/>
          </ac:picMkLst>
        </pc:picChg>
        <pc:picChg chg="mod topLvl">
          <ac:chgData name="Gilbert, Neil" userId="37be9f5c-8f28-415b-96d6-624acf93bb3f" providerId="ADAL" clId="{AAC6EFE6-B2E4-4521-974C-55F595CEAFBC}" dt="2025-03-12T20:36:31.372" v="166" actId="1076"/>
          <ac:picMkLst>
            <pc:docMk/>
            <pc:sldMk cId="268507922" sldId="256"/>
            <ac:picMk id="39" creationId="{51ED987C-0937-D95D-F8E1-2A4F8EF9F3D7}"/>
          </ac:picMkLst>
        </pc:picChg>
        <pc:picChg chg="mod topLvl">
          <ac:chgData name="Gilbert, Neil" userId="37be9f5c-8f28-415b-96d6-624acf93bb3f" providerId="ADAL" clId="{AAC6EFE6-B2E4-4521-974C-55F595CEAFBC}" dt="2025-03-12T20:41:08.478" v="209" actId="1076"/>
          <ac:picMkLst>
            <pc:docMk/>
            <pc:sldMk cId="268507922" sldId="256"/>
            <ac:picMk id="40" creationId="{16FF750D-4091-51D2-6013-A6DDC5CB6B71}"/>
          </ac:picMkLst>
        </pc:picChg>
        <pc:picChg chg="mod topLvl">
          <ac:chgData name="Gilbert, Neil" userId="37be9f5c-8f28-415b-96d6-624acf93bb3f" providerId="ADAL" clId="{AAC6EFE6-B2E4-4521-974C-55F595CEAFBC}" dt="2025-03-12T20:36:55.332" v="170" actId="1076"/>
          <ac:picMkLst>
            <pc:docMk/>
            <pc:sldMk cId="268507922" sldId="256"/>
            <ac:picMk id="41" creationId="{6F5AFEBD-68A4-D22A-9A1F-56DCDA88B0B2}"/>
          </ac:picMkLst>
        </pc:picChg>
        <pc:picChg chg="mod topLvl">
          <ac:chgData name="Gilbert, Neil" userId="37be9f5c-8f28-415b-96d6-624acf93bb3f" providerId="ADAL" clId="{AAC6EFE6-B2E4-4521-974C-55F595CEAFBC}" dt="2025-03-12T20:36:35.811" v="167" actId="1076"/>
          <ac:picMkLst>
            <pc:docMk/>
            <pc:sldMk cId="268507922" sldId="256"/>
            <ac:picMk id="42" creationId="{362DF697-E4BF-B744-F31F-3E1FE661F785}"/>
          </ac:picMkLst>
        </pc:picChg>
        <pc:picChg chg="mod topLvl">
          <ac:chgData name="Gilbert, Neil" userId="37be9f5c-8f28-415b-96d6-624acf93bb3f" providerId="ADAL" clId="{AAC6EFE6-B2E4-4521-974C-55F595CEAFBC}" dt="2025-03-12T20:40:52.508" v="203" actId="14100"/>
          <ac:picMkLst>
            <pc:docMk/>
            <pc:sldMk cId="268507922" sldId="256"/>
            <ac:picMk id="43" creationId="{DEF1755A-474F-B06D-264A-B8A9348E1DF7}"/>
          </ac:picMkLst>
        </pc:picChg>
        <pc:cxnChg chg="mod">
          <ac:chgData name="Gilbert, Neil" userId="37be9f5c-8f28-415b-96d6-624acf93bb3f" providerId="ADAL" clId="{AAC6EFE6-B2E4-4521-974C-55F595CEAFBC}" dt="2025-03-12T20:41:49.185" v="213" actId="14100"/>
          <ac:cxnSpMkLst>
            <pc:docMk/>
            <pc:sldMk cId="268507922" sldId="256"/>
            <ac:cxnSpMk id="7" creationId="{2970EB5C-D6BC-6116-67B7-1FD6E6368C40}"/>
          </ac:cxnSpMkLst>
        </pc:cxnChg>
        <pc:cxnChg chg="mod">
          <ac:chgData name="Gilbert, Neil" userId="37be9f5c-8f28-415b-96d6-624acf93bb3f" providerId="ADAL" clId="{AAC6EFE6-B2E4-4521-974C-55F595CEAFBC}" dt="2025-03-12T20:41:46.749" v="212" actId="14100"/>
          <ac:cxnSpMkLst>
            <pc:docMk/>
            <pc:sldMk cId="268507922" sldId="256"/>
            <ac:cxnSpMk id="10" creationId="{F91C67C8-9674-0551-1511-03CFC21B3B1B}"/>
          </ac:cxnSpMkLst>
        </pc:cxnChg>
      </pc:sldChg>
    </pc:docChg>
  </pc:docChgLst>
  <pc:docChgLst>
    <pc:chgData name="Gilbert, Neil" userId="37be9f5c-8f28-415b-96d6-624acf93bb3f" providerId="ADAL" clId="{9561989A-6F4B-49C8-AB3D-2F38768059CC}"/>
    <pc:docChg chg="undo custSel modSld">
      <pc:chgData name="Gilbert, Neil" userId="37be9f5c-8f28-415b-96d6-624acf93bb3f" providerId="ADAL" clId="{9561989A-6F4B-49C8-AB3D-2F38768059CC}" dt="2024-11-20T21:06:27.726" v="233" actId="1076"/>
      <pc:docMkLst>
        <pc:docMk/>
      </pc:docMkLst>
      <pc:sldChg chg="addSp delSp modSp mod">
        <pc:chgData name="Gilbert, Neil" userId="37be9f5c-8f28-415b-96d6-624acf93bb3f" providerId="ADAL" clId="{9561989A-6F4B-49C8-AB3D-2F38768059CC}" dt="2024-11-20T21:06:27.726" v="233" actId="1076"/>
        <pc:sldMkLst>
          <pc:docMk/>
          <pc:sldMk cId="2685079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1182"/>
            <a:ext cx="4114800" cy="119380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01019"/>
            <a:ext cx="4114800" cy="82788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2563"/>
            <a:ext cx="1183005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2563"/>
            <a:ext cx="3480435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5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54869"/>
            <a:ext cx="4732020" cy="142636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294732"/>
            <a:ext cx="4732020" cy="75009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12812"/>
            <a:ext cx="233172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12812"/>
            <a:ext cx="233172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563"/>
            <a:ext cx="4732020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40582"/>
            <a:ext cx="2321004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52538"/>
            <a:ext cx="2321004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40582"/>
            <a:ext cx="2332435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52538"/>
            <a:ext cx="2332435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4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28600"/>
            <a:ext cx="1769507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493713"/>
            <a:ext cx="2777490" cy="243681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28700"/>
            <a:ext cx="1769507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28600"/>
            <a:ext cx="1769507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493713"/>
            <a:ext cx="2777490" cy="243681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28700"/>
            <a:ext cx="1769507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2563"/>
            <a:ext cx="473202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12812"/>
            <a:ext cx="473202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178175"/>
            <a:ext cx="12344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8B2EA-A892-46A1-BEA1-475FA51A382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178175"/>
            <a:ext cx="185166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178175"/>
            <a:ext cx="123444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07CA099-4C7C-11E0-AC31-0629EC12D0F0}"/>
              </a:ext>
            </a:extLst>
          </p:cNvPr>
          <p:cNvGrpSpPr/>
          <p:nvPr/>
        </p:nvGrpSpPr>
        <p:grpSpPr>
          <a:xfrm>
            <a:off x="0" y="0"/>
            <a:ext cx="5486400" cy="3429000"/>
            <a:chOff x="0" y="0"/>
            <a:chExt cx="5486400" cy="3429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40675F7-F5F7-E9F5-5920-3DB6486B446D}"/>
                </a:ext>
              </a:extLst>
            </p:cNvPr>
            <p:cNvGrpSpPr/>
            <p:nvPr/>
          </p:nvGrpSpPr>
          <p:grpSpPr>
            <a:xfrm>
              <a:off x="0" y="0"/>
              <a:ext cx="2971800" cy="3429000"/>
              <a:chOff x="2512442" y="0"/>
              <a:chExt cx="2971800" cy="3429000"/>
            </a:xfrm>
          </p:grpSpPr>
          <p:pic>
            <p:nvPicPr>
              <p:cNvPr id="3" name="Picture 2" descr="A map of the world with different colored squares&#10;&#10;AI-generated content may be incorrect.">
                <a:extLst>
                  <a:ext uri="{FF2B5EF4-FFF2-40B4-BE49-F238E27FC236}">
                    <a16:creationId xmlns:a16="http://schemas.microsoft.com/office/drawing/2014/main" id="{002FED7B-0713-06F7-B77A-3F140D84E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2442" y="0"/>
                <a:ext cx="2971800" cy="3429000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27C72F9-A347-8655-79B8-52A8CA42BEA5}"/>
                  </a:ext>
                </a:extLst>
              </p:cNvPr>
              <p:cNvGrpSpPr/>
              <p:nvPr/>
            </p:nvGrpSpPr>
            <p:grpSpPr>
              <a:xfrm>
                <a:off x="3490952" y="3115866"/>
                <a:ext cx="1014386" cy="182880"/>
                <a:chOff x="2318222" y="3291840"/>
                <a:chExt cx="1014386" cy="18288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A9A5787-7F3D-2D96-7E3D-1C2859816BE7}"/>
                    </a:ext>
                  </a:extLst>
                </p:cNvPr>
                <p:cNvSpPr/>
                <p:nvPr/>
              </p:nvSpPr>
              <p:spPr>
                <a:xfrm>
                  <a:off x="2852094" y="3291840"/>
                  <a:ext cx="434094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delay</a:t>
                  </a: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75A7C37-BBA4-56F2-F798-866B9A3BD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2094" y="3340889"/>
                  <a:ext cx="0" cy="13096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3653EE6-96D0-C649-9989-4A72D4D17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1200" y="3471858"/>
                  <a:ext cx="401408" cy="1268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  <a:headEnd type="triangle" w="sm" len="sm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796A49D-E11A-6894-A61D-84F881623014}"/>
                    </a:ext>
                  </a:extLst>
                </p:cNvPr>
                <p:cNvSpPr/>
                <p:nvPr/>
              </p:nvSpPr>
              <p:spPr>
                <a:xfrm>
                  <a:off x="2318222" y="3291840"/>
                  <a:ext cx="533872" cy="1828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advance</a:t>
                  </a:r>
                  <a:endParaRPr lang="en-US" sz="85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2A975FD-92E4-1B36-199A-062E3ED5D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4858" y="3473126"/>
                  <a:ext cx="417232" cy="0"/>
                </a:xfrm>
                <a:prstGeom prst="line">
                  <a:avLst/>
                </a:prstGeom>
                <a:ln w="6350">
                  <a:solidFill>
                    <a:schemeClr val="bg1">
                      <a:lumMod val="65000"/>
                    </a:schemeClr>
                  </a:solidFill>
                  <a:headEnd type="triangle" w="sm" len="sm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16B6764-902A-3F10-C48A-7E739ADB77CE}"/>
                  </a:ext>
                </a:extLst>
              </p:cNvPr>
              <p:cNvGrpSpPr/>
              <p:nvPr/>
            </p:nvGrpSpPr>
            <p:grpSpPr>
              <a:xfrm>
                <a:off x="2674543" y="380047"/>
                <a:ext cx="2497983" cy="2887472"/>
                <a:chOff x="1502960" y="432440"/>
                <a:chExt cx="2497983" cy="2887472"/>
              </a:xfrm>
            </p:grpSpPr>
            <p:pic>
              <p:nvPicPr>
                <p:cNvPr id="13" name="Picture 12" descr="A close up of a bird&#10;&#10;Description automatically generated">
                  <a:extLst>
                    <a:ext uri="{FF2B5EF4-FFF2-40B4-BE49-F238E27FC236}">
                      <a16:creationId xmlns:a16="http://schemas.microsoft.com/office/drawing/2014/main" id="{56465C87-EE3F-5E15-A6E7-D709EDACC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2960" y="919005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black bird with yellow beak&#10;&#10;Description automatically generated">
                  <a:extLst>
                    <a:ext uri="{FF2B5EF4-FFF2-40B4-BE49-F238E27FC236}">
                      <a16:creationId xmlns:a16="http://schemas.microsoft.com/office/drawing/2014/main" id="{F5320841-BE23-B214-7A2D-A434D33D48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7995" y="432440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black and white bird with yellow circle&#10;&#10;Description automatically generated">
                  <a:extLst>
                    <a:ext uri="{FF2B5EF4-FFF2-40B4-BE49-F238E27FC236}">
                      <a16:creationId xmlns:a16="http://schemas.microsoft.com/office/drawing/2014/main" id="{ADA95C17-5323-314D-48F3-ED172F2F3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2397" y="1516204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close up of a bird&#10;&#10;Description automatically generated">
                  <a:extLst>
                    <a:ext uri="{FF2B5EF4-FFF2-40B4-BE49-F238E27FC236}">
                      <a16:creationId xmlns:a16="http://schemas.microsoft.com/office/drawing/2014/main" id="{E0917EE6-96F8-55E1-5D61-98F27144E4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2960" y="2327392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black bird with yellow beak&#10;&#10;Description automatically generated">
                  <a:extLst>
                    <a:ext uri="{FF2B5EF4-FFF2-40B4-BE49-F238E27FC236}">
                      <a16:creationId xmlns:a16="http://schemas.microsoft.com/office/drawing/2014/main" id="{5A05F680-E6DE-6070-0D1C-FE89AC854C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67995" y="1888127"/>
                  <a:ext cx="365760" cy="365760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 black and white bird with yellow circle&#10;&#10;Description automatically generated">
                  <a:extLst>
                    <a:ext uri="{FF2B5EF4-FFF2-40B4-BE49-F238E27FC236}">
                      <a16:creationId xmlns:a16="http://schemas.microsoft.com/office/drawing/2014/main" id="{0F59E11D-B05B-04E9-6DB7-609E55DD6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5183" y="2903906"/>
                  <a:ext cx="365760" cy="416006"/>
                </a:xfrm>
                <a:prstGeom prst="rect">
                  <a:avLst/>
                </a:prstGeom>
              </p:spPr>
            </p:pic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1B7230-97C1-5D0B-0EC4-EC38785F1498}"/>
                  </a:ext>
                </a:extLst>
              </p:cNvPr>
              <p:cNvSpPr/>
              <p:nvPr/>
            </p:nvSpPr>
            <p:spPr>
              <a:xfrm>
                <a:off x="2640375" y="1212369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May 29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3CF4F7A-86DA-B624-8B05-0403A5D65E98}"/>
                  </a:ext>
                </a:extLst>
              </p:cNvPr>
              <p:cNvSpPr/>
              <p:nvPr/>
            </p:nvSpPr>
            <p:spPr>
              <a:xfrm>
                <a:off x="4105410" y="717069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Jan 29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8A1CE2F-BA16-12DE-7E47-56D2C2271229}"/>
                  </a:ext>
                </a:extLst>
              </p:cNvPr>
              <p:cNvSpPr/>
              <p:nvPr/>
            </p:nvSpPr>
            <p:spPr>
              <a:xfrm>
                <a:off x="4763462" y="1791776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Sep 29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BBF3936-CB16-8C4B-F02E-790E0EF24A08}"/>
                  </a:ext>
                </a:extLst>
              </p:cNvPr>
              <p:cNvSpPr/>
              <p:nvPr/>
            </p:nvSpPr>
            <p:spPr>
              <a:xfrm>
                <a:off x="2635182" y="2622567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Sep 11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834611-CC81-BC7A-81EA-76242E0E27F2}"/>
                  </a:ext>
                </a:extLst>
              </p:cNvPr>
              <p:cNvSpPr/>
              <p:nvPr/>
            </p:nvSpPr>
            <p:spPr>
              <a:xfrm>
                <a:off x="4105410" y="2199470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Jun 19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349E3B1-A066-E5E6-83DB-FA334C7EACA5}"/>
                  </a:ext>
                </a:extLst>
              </p:cNvPr>
              <p:cNvSpPr/>
              <p:nvPr/>
            </p:nvSpPr>
            <p:spPr>
              <a:xfrm>
                <a:off x="4772598" y="3267519"/>
                <a:ext cx="434095" cy="1510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Nov 6</a:t>
                </a:r>
                <a:endParaRPr lang="en-US" sz="85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3D5140-4E11-73AB-63BD-C1EAA0720288}"/>
                  </a:ext>
                </a:extLst>
              </p:cNvPr>
              <p:cNvSpPr/>
              <p:nvPr/>
            </p:nvSpPr>
            <p:spPr>
              <a:xfrm>
                <a:off x="2614527" y="73152"/>
                <a:ext cx="182877" cy="1260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</a:t>
                </a:r>
              </a:p>
            </p:txBody>
          </p:sp>
        </p:grpSp>
        <p:pic>
          <p:nvPicPr>
            <p:cNvPr id="25" name="Picture 24" descr="A graph of light pollution and cossation&#10;&#10;AI-generated content may be incorrect.">
              <a:extLst>
                <a:ext uri="{FF2B5EF4-FFF2-40B4-BE49-F238E27FC236}">
                  <a16:creationId xmlns:a16="http://schemas.microsoft.com/office/drawing/2014/main" id="{8BD2596F-48F4-3BBB-0A48-862E47034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896" y="0"/>
              <a:ext cx="1371600" cy="3429000"/>
            </a:xfrm>
            <a:prstGeom prst="rect">
              <a:avLst/>
            </a:prstGeom>
          </p:spPr>
        </p:pic>
        <p:pic>
          <p:nvPicPr>
            <p:cNvPr id="29" name="Picture 28" descr="A graph with a red line&#10;&#10;AI-generated content may be incorrect.">
              <a:extLst>
                <a:ext uri="{FF2B5EF4-FFF2-40B4-BE49-F238E27FC236}">
                  <a16:creationId xmlns:a16="http://schemas.microsoft.com/office/drawing/2014/main" id="{1E8D0B39-CBF8-6BB0-A647-AC8D67A4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4800" y="0"/>
              <a:ext cx="1371600" cy="3429000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4E698-12F1-B6C7-D330-189B781713F2}"/>
                </a:ext>
              </a:extLst>
            </p:cNvPr>
            <p:cNvSpPr/>
            <p:nvPr/>
          </p:nvSpPr>
          <p:spPr>
            <a:xfrm>
              <a:off x="2971800" y="73152"/>
              <a:ext cx="182877" cy="126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252E22C-8F5D-B364-2B82-BFAFDD0BB32B}"/>
                </a:ext>
              </a:extLst>
            </p:cNvPr>
            <p:cNvSpPr/>
            <p:nvPr/>
          </p:nvSpPr>
          <p:spPr>
            <a:xfrm>
              <a:off x="4237702" y="73152"/>
              <a:ext cx="182877" cy="1260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5607A23-D195-717E-57A9-6A9102655264}"/>
              </a:ext>
            </a:extLst>
          </p:cNvPr>
          <p:cNvSpPr/>
          <p:nvPr/>
        </p:nvSpPr>
        <p:spPr>
          <a:xfrm>
            <a:off x="3814987" y="220477"/>
            <a:ext cx="401061" cy="24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8BFDB7-5467-1719-9821-5CDC24CF2E36}"/>
              </a:ext>
            </a:extLst>
          </p:cNvPr>
          <p:cNvSpPr/>
          <p:nvPr/>
        </p:nvSpPr>
        <p:spPr>
          <a:xfrm>
            <a:off x="3667883" y="211228"/>
            <a:ext cx="647116" cy="242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i="1" dirty="0">
                <a:solidFill>
                  <a:srgbClr val="718A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effects 50% of spp.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17DB7D-B17C-86BE-4BCF-434F95CE893C}"/>
              </a:ext>
            </a:extLst>
          </p:cNvPr>
          <p:cNvCxnSpPr>
            <a:cxnSpLocks/>
          </p:cNvCxnSpPr>
          <p:nvPr/>
        </p:nvCxnSpPr>
        <p:spPr>
          <a:xfrm flipH="1">
            <a:off x="3759705" y="439338"/>
            <a:ext cx="255812" cy="0"/>
          </a:xfrm>
          <a:prstGeom prst="straightConnector1">
            <a:avLst/>
          </a:prstGeom>
          <a:ln w="6350">
            <a:solidFill>
              <a:srgbClr val="718A9B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2889E-357F-1EB2-96A1-61345716CC44}"/>
              </a:ext>
            </a:extLst>
          </p:cNvPr>
          <p:cNvSpPr/>
          <p:nvPr/>
        </p:nvSpPr>
        <p:spPr>
          <a:xfrm>
            <a:off x="3350333" y="1791776"/>
            <a:ext cx="647117" cy="196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i="1" dirty="0">
                <a:solidFill>
                  <a:srgbClr val="718A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Strongest effects 50% of spp.</a:t>
            </a:r>
          </a:p>
        </p:txBody>
      </p:sp>
    </p:spTree>
    <p:extLst>
      <p:ext uri="{BB962C8B-B14F-4D97-AF65-F5344CB8AC3E}">
        <p14:creationId xmlns:p14="http://schemas.microsoft.com/office/powerpoint/2010/main" val="422064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37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3</cp:revision>
  <dcterms:created xsi:type="dcterms:W3CDTF">2024-11-06T21:32:31Z</dcterms:created>
  <dcterms:modified xsi:type="dcterms:W3CDTF">2025-04-02T18:33:18Z</dcterms:modified>
</cp:coreProperties>
</file>