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4114800" cy="3429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0" userDrawn="1">
          <p15:clr>
            <a:srgbClr val="A4A3A4"/>
          </p15:clr>
        </p15:guide>
        <p15:guide id="2" pos="12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7290D8-570C-4370-B6F6-1AF3FEE279C2}" v="24" dt="2024-12-11T16:00:25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84" autoAdjust="0"/>
    <p:restoredTop sz="94660"/>
  </p:normalViewPr>
  <p:slideViewPr>
    <p:cSldViewPr snapToGrid="0" showGuides="1">
      <p:cViewPr>
        <p:scale>
          <a:sx n="200" d="100"/>
          <a:sy n="200" d="100"/>
        </p:scale>
        <p:origin x="1632" y="186"/>
      </p:cViewPr>
      <p:guideLst>
        <p:guide orient="horz" pos="1080"/>
        <p:guide pos="12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lbert, Neil" userId="37be9f5c-8f28-415b-96d6-624acf93bb3f" providerId="ADAL" clId="{9561989A-6F4B-49C8-AB3D-2F38768059CC}"/>
    <pc:docChg chg="undo custSel modSld">
      <pc:chgData name="Gilbert, Neil" userId="37be9f5c-8f28-415b-96d6-624acf93bb3f" providerId="ADAL" clId="{9561989A-6F4B-49C8-AB3D-2F38768059CC}" dt="2024-11-20T21:06:27.726" v="233" actId="1076"/>
      <pc:docMkLst>
        <pc:docMk/>
      </pc:docMkLst>
      <pc:sldChg chg="addSp delSp modSp mod">
        <pc:chgData name="Gilbert, Neil" userId="37be9f5c-8f28-415b-96d6-624acf93bb3f" providerId="ADAL" clId="{9561989A-6F4B-49C8-AB3D-2F38768059CC}" dt="2024-11-20T21:06:27.726" v="233" actId="1076"/>
        <pc:sldMkLst>
          <pc:docMk/>
          <pc:sldMk cId="268507922" sldId="256"/>
        </pc:sldMkLst>
        <pc:picChg chg="mod">
          <ac:chgData name="Gilbert, Neil" userId="37be9f5c-8f28-415b-96d6-624acf93bb3f" providerId="ADAL" clId="{9561989A-6F4B-49C8-AB3D-2F38768059CC}" dt="2024-11-20T20:39:16.894" v="226"/>
          <ac:picMkLst>
            <pc:docMk/>
            <pc:sldMk cId="268507922" sldId="256"/>
            <ac:picMk id="38" creationId="{87EBA3DF-FF8E-5AAC-DBB1-E166D7CDA0AC}"/>
          </ac:picMkLst>
        </pc:picChg>
        <pc:picChg chg="mod">
          <ac:chgData name="Gilbert, Neil" userId="37be9f5c-8f28-415b-96d6-624acf93bb3f" providerId="ADAL" clId="{9561989A-6F4B-49C8-AB3D-2F38768059CC}" dt="2024-11-20T20:39:16.894" v="226"/>
          <ac:picMkLst>
            <pc:docMk/>
            <pc:sldMk cId="268507922" sldId="256"/>
            <ac:picMk id="39" creationId="{51ED987C-0937-D95D-F8E1-2A4F8EF9F3D7}"/>
          </ac:picMkLst>
        </pc:picChg>
        <pc:picChg chg="mod">
          <ac:chgData name="Gilbert, Neil" userId="37be9f5c-8f28-415b-96d6-624acf93bb3f" providerId="ADAL" clId="{9561989A-6F4B-49C8-AB3D-2F38768059CC}" dt="2024-11-20T20:39:16.894" v="226"/>
          <ac:picMkLst>
            <pc:docMk/>
            <pc:sldMk cId="268507922" sldId="256"/>
            <ac:picMk id="40" creationId="{16FF750D-4091-51D2-6013-A6DDC5CB6B71}"/>
          </ac:picMkLst>
        </pc:picChg>
        <pc:picChg chg="mod">
          <ac:chgData name="Gilbert, Neil" userId="37be9f5c-8f28-415b-96d6-624acf93bb3f" providerId="ADAL" clId="{9561989A-6F4B-49C8-AB3D-2F38768059CC}" dt="2024-11-20T20:39:16.894" v="226"/>
          <ac:picMkLst>
            <pc:docMk/>
            <pc:sldMk cId="268507922" sldId="256"/>
            <ac:picMk id="41" creationId="{6F5AFEBD-68A4-D22A-9A1F-56DCDA88B0B2}"/>
          </ac:picMkLst>
        </pc:picChg>
        <pc:picChg chg="mod">
          <ac:chgData name="Gilbert, Neil" userId="37be9f5c-8f28-415b-96d6-624acf93bb3f" providerId="ADAL" clId="{9561989A-6F4B-49C8-AB3D-2F38768059CC}" dt="2024-11-20T20:39:16.894" v="226"/>
          <ac:picMkLst>
            <pc:docMk/>
            <pc:sldMk cId="268507922" sldId="256"/>
            <ac:picMk id="42" creationId="{362DF697-E4BF-B744-F31F-3E1FE661F785}"/>
          </ac:picMkLst>
        </pc:picChg>
        <pc:picChg chg="mod">
          <ac:chgData name="Gilbert, Neil" userId="37be9f5c-8f28-415b-96d6-624acf93bb3f" providerId="ADAL" clId="{9561989A-6F4B-49C8-AB3D-2F38768059CC}" dt="2024-11-20T20:39:16.894" v="226"/>
          <ac:picMkLst>
            <pc:docMk/>
            <pc:sldMk cId="268507922" sldId="256"/>
            <ac:picMk id="43" creationId="{DEF1755A-474F-B06D-264A-B8A9348E1DF7}"/>
          </ac:picMkLst>
        </pc:picChg>
      </pc:sldChg>
    </pc:docChg>
  </pc:docChgLst>
  <pc:docChgLst>
    <pc:chgData name="Gilbert, Neil" userId="37be9f5c-8f28-415b-96d6-624acf93bb3f" providerId="ADAL" clId="{E47290D8-570C-4370-B6F6-1AF3FEE279C2}"/>
    <pc:docChg chg="undo custSel modSld">
      <pc:chgData name="Gilbert, Neil" userId="37be9f5c-8f28-415b-96d6-624acf93bb3f" providerId="ADAL" clId="{E47290D8-570C-4370-B6F6-1AF3FEE279C2}" dt="2024-12-11T16:00:31.114" v="620" actId="167"/>
      <pc:docMkLst>
        <pc:docMk/>
      </pc:docMkLst>
      <pc:sldChg chg="addSp delSp modSp mod">
        <pc:chgData name="Gilbert, Neil" userId="37be9f5c-8f28-415b-96d6-624acf93bb3f" providerId="ADAL" clId="{E47290D8-570C-4370-B6F6-1AF3FEE279C2}" dt="2024-12-11T16:00:31.114" v="620" actId="167"/>
        <pc:sldMkLst>
          <pc:docMk/>
          <pc:sldMk cId="268507922" sldId="256"/>
        </pc:sldMkLst>
        <pc:spChg chg="add del mod">
          <ac:chgData name="Gilbert, Neil" userId="37be9f5c-8f28-415b-96d6-624acf93bb3f" providerId="ADAL" clId="{E47290D8-570C-4370-B6F6-1AF3FEE279C2}" dt="2024-12-11T15:29:34.090" v="108" actId="478"/>
          <ac:spMkLst>
            <pc:docMk/>
            <pc:sldMk cId="268507922" sldId="256"/>
            <ac:spMk id="2" creationId="{127413B6-F84C-BF1B-D901-37021C9EA60E}"/>
          </ac:spMkLst>
        </pc:spChg>
        <pc:spChg chg="add mod">
          <ac:chgData name="Gilbert, Neil" userId="37be9f5c-8f28-415b-96d6-624acf93bb3f" providerId="ADAL" clId="{E47290D8-570C-4370-B6F6-1AF3FEE279C2}" dt="2024-12-11T16:00:25.620" v="619" actId="165"/>
          <ac:spMkLst>
            <pc:docMk/>
            <pc:sldMk cId="268507922" sldId="256"/>
            <ac:spMk id="3" creationId="{AAA16069-2F61-B03F-36D0-0E1EAD4144B9}"/>
          </ac:spMkLst>
        </pc:spChg>
        <pc:spChg chg="add mod">
          <ac:chgData name="Gilbert, Neil" userId="37be9f5c-8f28-415b-96d6-624acf93bb3f" providerId="ADAL" clId="{E47290D8-570C-4370-B6F6-1AF3FEE279C2}" dt="2024-12-11T16:00:25.620" v="619" actId="165"/>
          <ac:spMkLst>
            <pc:docMk/>
            <pc:sldMk cId="268507922" sldId="256"/>
            <ac:spMk id="9" creationId="{639B4EDD-BD19-DB73-15C1-C51318E99990}"/>
          </ac:spMkLst>
        </pc:spChg>
        <pc:spChg chg="add del mod">
          <ac:chgData name="Gilbert, Neil" userId="37be9f5c-8f28-415b-96d6-624acf93bb3f" providerId="ADAL" clId="{E47290D8-570C-4370-B6F6-1AF3FEE279C2}" dt="2024-12-11T15:50:23.145" v="342" actId="478"/>
          <ac:spMkLst>
            <pc:docMk/>
            <pc:sldMk cId="268507922" sldId="256"/>
            <ac:spMk id="17" creationId="{F62E8D4B-715F-540E-5714-74B0DE37EB1F}"/>
          </ac:spMkLst>
        </pc:spChg>
        <pc:spChg chg="add mod topLvl">
          <ac:chgData name="Gilbert, Neil" userId="37be9f5c-8f28-415b-96d6-624acf93bb3f" providerId="ADAL" clId="{E47290D8-570C-4370-B6F6-1AF3FEE279C2}" dt="2024-12-11T16:00:25.620" v="619" actId="165"/>
          <ac:spMkLst>
            <pc:docMk/>
            <pc:sldMk cId="268507922" sldId="256"/>
            <ac:spMk id="18" creationId="{1A30C909-7538-5A95-5442-35E8E6A23015}"/>
          </ac:spMkLst>
        </pc:spChg>
        <pc:spChg chg="add mod topLvl">
          <ac:chgData name="Gilbert, Neil" userId="37be9f5c-8f28-415b-96d6-624acf93bb3f" providerId="ADAL" clId="{E47290D8-570C-4370-B6F6-1AF3FEE279C2}" dt="2024-12-11T16:00:25.620" v="619" actId="165"/>
          <ac:spMkLst>
            <pc:docMk/>
            <pc:sldMk cId="268507922" sldId="256"/>
            <ac:spMk id="19" creationId="{1A19C248-609D-90C9-3C35-C389250510B4}"/>
          </ac:spMkLst>
        </pc:spChg>
        <pc:spChg chg="del mod topLvl">
          <ac:chgData name="Gilbert, Neil" userId="37be9f5c-8f28-415b-96d6-624acf93bb3f" providerId="ADAL" clId="{E47290D8-570C-4370-B6F6-1AF3FEE279C2}" dt="2024-12-11T15:41:05.846" v="314" actId="478"/>
          <ac:spMkLst>
            <pc:docMk/>
            <pc:sldMk cId="268507922" sldId="256"/>
            <ac:spMk id="44" creationId="{133F10ED-44CE-B5CD-46F0-631A8C237167}"/>
          </ac:spMkLst>
        </pc:spChg>
        <pc:spChg chg="del mod topLvl">
          <ac:chgData name="Gilbert, Neil" userId="37be9f5c-8f28-415b-96d6-624acf93bb3f" providerId="ADAL" clId="{E47290D8-570C-4370-B6F6-1AF3FEE279C2}" dt="2024-12-11T15:49:55.220" v="336" actId="478"/>
          <ac:spMkLst>
            <pc:docMk/>
            <pc:sldMk cId="268507922" sldId="256"/>
            <ac:spMk id="45" creationId="{3C2ABE41-10A5-70FD-8685-6D280AD1D057}"/>
          </ac:spMkLst>
        </pc:spChg>
        <pc:grpChg chg="add mod topLvl">
          <ac:chgData name="Gilbert, Neil" userId="37be9f5c-8f28-415b-96d6-624acf93bb3f" providerId="ADAL" clId="{E47290D8-570C-4370-B6F6-1AF3FEE279C2}" dt="2024-12-11T16:00:25.620" v="619" actId="165"/>
          <ac:grpSpMkLst>
            <pc:docMk/>
            <pc:sldMk cId="268507922" sldId="256"/>
            <ac:grpSpMk id="12" creationId="{C87824AF-F2D8-78A5-04FE-DF7715F9E3F3}"/>
          </ac:grpSpMkLst>
        </pc:grpChg>
        <pc:grpChg chg="add mod topLvl">
          <ac:chgData name="Gilbert, Neil" userId="37be9f5c-8f28-415b-96d6-624acf93bb3f" providerId="ADAL" clId="{E47290D8-570C-4370-B6F6-1AF3FEE279C2}" dt="2024-12-11T16:00:25.620" v="619" actId="165"/>
          <ac:grpSpMkLst>
            <pc:docMk/>
            <pc:sldMk cId="268507922" sldId="256"/>
            <ac:grpSpMk id="13" creationId="{BE2FEA2B-B9F6-2AF9-FC66-3B3ECF67B85F}"/>
          </ac:grpSpMkLst>
        </pc:grpChg>
        <pc:grpChg chg="add del mod">
          <ac:chgData name="Gilbert, Neil" userId="37be9f5c-8f28-415b-96d6-624acf93bb3f" providerId="ADAL" clId="{E47290D8-570C-4370-B6F6-1AF3FEE279C2}" dt="2024-12-11T15:51:05.743" v="347" actId="165"/>
          <ac:grpSpMkLst>
            <pc:docMk/>
            <pc:sldMk cId="268507922" sldId="256"/>
            <ac:grpSpMk id="20" creationId="{A6F944A0-1F92-F7A5-11E3-230D4D8E52FF}"/>
          </ac:grpSpMkLst>
        </pc:grpChg>
        <pc:grpChg chg="add del mod">
          <ac:chgData name="Gilbert, Neil" userId="37be9f5c-8f28-415b-96d6-624acf93bb3f" providerId="ADAL" clId="{E47290D8-570C-4370-B6F6-1AF3FEE279C2}" dt="2024-12-11T16:00:25.620" v="619" actId="165"/>
          <ac:grpSpMkLst>
            <pc:docMk/>
            <pc:sldMk cId="268507922" sldId="256"/>
            <ac:grpSpMk id="32" creationId="{2DCFEB99-09B7-82FF-5D23-021251D4DC5C}"/>
          </ac:grpSpMkLst>
        </pc:grpChg>
        <pc:grpChg chg="del mod">
          <ac:chgData name="Gilbert, Neil" userId="37be9f5c-8f28-415b-96d6-624acf93bb3f" providerId="ADAL" clId="{E47290D8-570C-4370-B6F6-1AF3FEE279C2}" dt="2024-12-11T15:34:24.373" v="148" actId="165"/>
          <ac:grpSpMkLst>
            <pc:docMk/>
            <pc:sldMk cId="268507922" sldId="256"/>
            <ac:grpSpMk id="34" creationId="{A4C7BBD9-C2A6-B388-60CB-AD1C5070D4BE}"/>
          </ac:grpSpMkLst>
        </pc:grpChg>
        <pc:grpChg chg="del mod topLvl">
          <ac:chgData name="Gilbert, Neil" userId="37be9f5c-8f28-415b-96d6-624acf93bb3f" providerId="ADAL" clId="{E47290D8-570C-4370-B6F6-1AF3FEE279C2}" dt="2024-12-11T15:41:05.846" v="314" actId="478"/>
          <ac:grpSpMkLst>
            <pc:docMk/>
            <pc:sldMk cId="268507922" sldId="256"/>
            <ac:grpSpMk id="37" creationId="{562DC42B-5422-8577-CD41-8D6CEDF2E8CC}"/>
          </ac:grpSpMkLst>
        </pc:grpChg>
        <pc:picChg chg="add del mod ord">
          <ac:chgData name="Gilbert, Neil" userId="37be9f5c-8f28-415b-96d6-624acf93bb3f" providerId="ADAL" clId="{E47290D8-570C-4370-B6F6-1AF3FEE279C2}" dt="2024-12-11T15:59:41.133" v="610" actId="478"/>
          <ac:picMkLst>
            <pc:docMk/>
            <pc:sldMk cId="268507922" sldId="256"/>
            <ac:picMk id="22" creationId="{217AECC4-4336-5177-EE1A-F83F4BAD1230}"/>
          </ac:picMkLst>
        </pc:picChg>
        <pc:picChg chg="add del mod ord modCrop">
          <ac:chgData name="Gilbert, Neil" userId="37be9f5c-8f28-415b-96d6-624acf93bb3f" providerId="ADAL" clId="{E47290D8-570C-4370-B6F6-1AF3FEE279C2}" dt="2024-12-11T15:53:01.943" v="428" actId="478"/>
          <ac:picMkLst>
            <pc:docMk/>
            <pc:sldMk cId="268507922" sldId="256"/>
            <ac:picMk id="24" creationId="{28BB2F59-DC59-1135-EE0F-5ACCCCE10688}"/>
          </ac:picMkLst>
        </pc:picChg>
        <pc:picChg chg="add del mod ord">
          <ac:chgData name="Gilbert, Neil" userId="37be9f5c-8f28-415b-96d6-624acf93bb3f" providerId="ADAL" clId="{E47290D8-570C-4370-B6F6-1AF3FEE279C2}" dt="2024-12-11T15:54:32.671" v="478" actId="478"/>
          <ac:picMkLst>
            <pc:docMk/>
            <pc:sldMk cId="268507922" sldId="256"/>
            <ac:picMk id="26" creationId="{3B6968D5-E126-8619-F214-DE9AD4B36CCF}"/>
          </ac:picMkLst>
        </pc:picChg>
        <pc:picChg chg="add del mod ord">
          <ac:chgData name="Gilbert, Neil" userId="37be9f5c-8f28-415b-96d6-624acf93bb3f" providerId="ADAL" clId="{E47290D8-570C-4370-B6F6-1AF3FEE279C2}" dt="2024-12-11T15:55:24.386" v="485" actId="478"/>
          <ac:picMkLst>
            <pc:docMk/>
            <pc:sldMk cId="268507922" sldId="256"/>
            <ac:picMk id="28" creationId="{4717CA23-1D64-2F92-38D5-7A5A1306A9C7}"/>
          </ac:picMkLst>
        </pc:picChg>
        <pc:picChg chg="add del mod ord modCrop">
          <ac:chgData name="Gilbert, Neil" userId="37be9f5c-8f28-415b-96d6-624acf93bb3f" providerId="ADAL" clId="{E47290D8-570C-4370-B6F6-1AF3FEE279C2}" dt="2024-12-11T15:56:07.399" v="519" actId="21"/>
          <ac:picMkLst>
            <pc:docMk/>
            <pc:sldMk cId="268507922" sldId="256"/>
            <ac:picMk id="30" creationId="{E718996A-2393-985D-5035-124DAB536EFB}"/>
          </ac:picMkLst>
        </pc:picChg>
        <pc:picChg chg="add mod ord topLvl modCrop">
          <ac:chgData name="Gilbert, Neil" userId="37be9f5c-8f28-415b-96d6-624acf93bb3f" providerId="ADAL" clId="{E47290D8-570C-4370-B6F6-1AF3FEE279C2}" dt="2024-12-11T16:00:31.114" v="620" actId="167"/>
          <ac:picMkLst>
            <pc:docMk/>
            <pc:sldMk cId="268507922" sldId="256"/>
            <ac:picMk id="31" creationId="{E718996A-2393-985D-5035-124DAB536EFB}"/>
          </ac:picMkLst>
        </pc:picChg>
        <pc:picChg chg="del mod topLvl modCrop">
          <ac:chgData name="Gilbert, Neil" userId="37be9f5c-8f28-415b-96d6-624acf93bb3f" providerId="ADAL" clId="{E47290D8-570C-4370-B6F6-1AF3FEE279C2}" dt="2024-12-11T15:49:50.642" v="335" actId="478"/>
          <ac:picMkLst>
            <pc:docMk/>
            <pc:sldMk cId="268507922" sldId="256"/>
            <ac:picMk id="35" creationId="{47E2A885-0C8B-A266-6142-127E956029E3}"/>
          </ac:picMkLst>
        </pc:picChg>
        <pc:picChg chg="add mod ord">
          <ac:chgData name="Gilbert, Neil" userId="37be9f5c-8f28-415b-96d6-624acf93bb3f" providerId="ADAL" clId="{E47290D8-570C-4370-B6F6-1AF3FEE279C2}" dt="2024-12-11T16:00:10.049" v="616" actId="167"/>
          <ac:picMkLst>
            <pc:docMk/>
            <pc:sldMk cId="268507922" sldId="256"/>
            <ac:picMk id="36" creationId="{62E34BFF-2B76-3D36-FBD3-0EE7558D9C58}"/>
          </ac:picMkLst>
        </pc:picChg>
        <pc:picChg chg="mod topLvl">
          <ac:chgData name="Gilbert, Neil" userId="37be9f5c-8f28-415b-96d6-624acf93bb3f" providerId="ADAL" clId="{E47290D8-570C-4370-B6F6-1AF3FEE279C2}" dt="2024-12-11T16:00:25.620" v="619" actId="165"/>
          <ac:picMkLst>
            <pc:docMk/>
            <pc:sldMk cId="268507922" sldId="256"/>
            <ac:picMk id="38" creationId="{87EBA3DF-FF8E-5AAC-DBB1-E166D7CDA0AC}"/>
          </ac:picMkLst>
        </pc:picChg>
        <pc:picChg chg="mod topLvl">
          <ac:chgData name="Gilbert, Neil" userId="37be9f5c-8f28-415b-96d6-624acf93bb3f" providerId="ADAL" clId="{E47290D8-570C-4370-B6F6-1AF3FEE279C2}" dt="2024-12-11T16:00:25.620" v="619" actId="165"/>
          <ac:picMkLst>
            <pc:docMk/>
            <pc:sldMk cId="268507922" sldId="256"/>
            <ac:picMk id="39" creationId="{51ED987C-0937-D95D-F8E1-2A4F8EF9F3D7}"/>
          </ac:picMkLst>
        </pc:picChg>
        <pc:picChg chg="mod topLvl">
          <ac:chgData name="Gilbert, Neil" userId="37be9f5c-8f28-415b-96d6-624acf93bb3f" providerId="ADAL" clId="{E47290D8-570C-4370-B6F6-1AF3FEE279C2}" dt="2024-12-11T16:00:25.620" v="619" actId="165"/>
          <ac:picMkLst>
            <pc:docMk/>
            <pc:sldMk cId="268507922" sldId="256"/>
            <ac:picMk id="40" creationId="{16FF750D-4091-51D2-6013-A6DDC5CB6B71}"/>
          </ac:picMkLst>
        </pc:picChg>
        <pc:picChg chg="mod topLvl">
          <ac:chgData name="Gilbert, Neil" userId="37be9f5c-8f28-415b-96d6-624acf93bb3f" providerId="ADAL" clId="{E47290D8-570C-4370-B6F6-1AF3FEE279C2}" dt="2024-12-11T16:00:25.620" v="619" actId="165"/>
          <ac:picMkLst>
            <pc:docMk/>
            <pc:sldMk cId="268507922" sldId="256"/>
            <ac:picMk id="41" creationId="{6F5AFEBD-68A4-D22A-9A1F-56DCDA88B0B2}"/>
          </ac:picMkLst>
        </pc:picChg>
        <pc:picChg chg="mod topLvl">
          <ac:chgData name="Gilbert, Neil" userId="37be9f5c-8f28-415b-96d6-624acf93bb3f" providerId="ADAL" clId="{E47290D8-570C-4370-B6F6-1AF3FEE279C2}" dt="2024-12-11T16:00:25.620" v="619" actId="165"/>
          <ac:picMkLst>
            <pc:docMk/>
            <pc:sldMk cId="268507922" sldId="256"/>
            <ac:picMk id="42" creationId="{362DF697-E4BF-B744-F31F-3E1FE661F785}"/>
          </ac:picMkLst>
        </pc:picChg>
        <pc:picChg chg="mod topLvl">
          <ac:chgData name="Gilbert, Neil" userId="37be9f5c-8f28-415b-96d6-624acf93bb3f" providerId="ADAL" clId="{E47290D8-570C-4370-B6F6-1AF3FEE279C2}" dt="2024-12-11T16:00:25.620" v="619" actId="165"/>
          <ac:picMkLst>
            <pc:docMk/>
            <pc:sldMk cId="268507922" sldId="256"/>
            <ac:picMk id="43" creationId="{DEF1755A-474F-B06D-264A-B8A9348E1DF7}"/>
          </ac:picMkLst>
        </pc:picChg>
        <pc:picChg chg="del mod">
          <ac:chgData name="Gilbert, Neil" userId="37be9f5c-8f28-415b-96d6-624acf93bb3f" providerId="ADAL" clId="{E47290D8-570C-4370-B6F6-1AF3FEE279C2}" dt="2024-12-11T15:44:57.377" v="327" actId="478"/>
          <ac:picMkLst>
            <pc:docMk/>
            <pc:sldMk cId="268507922" sldId="256"/>
            <ac:picMk id="47" creationId="{5CA18B89-C216-9E0D-81D0-24D7A704F942}"/>
          </ac:picMkLst>
        </pc:picChg>
        <pc:cxnChg chg="add mod">
          <ac:chgData name="Gilbert, Neil" userId="37be9f5c-8f28-415b-96d6-624acf93bb3f" providerId="ADAL" clId="{E47290D8-570C-4370-B6F6-1AF3FEE279C2}" dt="2024-12-11T16:00:25.620" v="619" actId="165"/>
          <ac:cxnSpMkLst>
            <pc:docMk/>
            <pc:sldMk cId="268507922" sldId="256"/>
            <ac:cxnSpMk id="5" creationId="{FE870867-0638-D790-B95C-4E55730DC1C6}"/>
          </ac:cxnSpMkLst>
        </pc:cxnChg>
        <pc:cxnChg chg="add mod">
          <ac:chgData name="Gilbert, Neil" userId="37be9f5c-8f28-415b-96d6-624acf93bb3f" providerId="ADAL" clId="{E47290D8-570C-4370-B6F6-1AF3FEE279C2}" dt="2024-12-11T16:00:25.620" v="619" actId="165"/>
          <ac:cxnSpMkLst>
            <pc:docMk/>
            <pc:sldMk cId="268507922" sldId="256"/>
            <ac:cxnSpMk id="7" creationId="{2970EB5C-D6BC-6116-67B7-1FD6E6368C40}"/>
          </ac:cxnSpMkLst>
        </pc:cxnChg>
        <pc:cxnChg chg="add mod">
          <ac:chgData name="Gilbert, Neil" userId="37be9f5c-8f28-415b-96d6-624acf93bb3f" providerId="ADAL" clId="{E47290D8-570C-4370-B6F6-1AF3FEE279C2}" dt="2024-12-11T16:00:25.620" v="619" actId="165"/>
          <ac:cxnSpMkLst>
            <pc:docMk/>
            <pc:sldMk cId="268507922" sldId="256"/>
            <ac:cxnSpMk id="10" creationId="{F91C67C8-9674-0551-1511-03CFC21B3B1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8610" y="561182"/>
            <a:ext cx="3497580" cy="1193800"/>
          </a:xfrm>
        </p:spPr>
        <p:txBody>
          <a:bodyPr anchor="b"/>
          <a:lstStyle>
            <a:lvl1pPr algn="ctr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350" y="1801019"/>
            <a:ext cx="3086100" cy="827881"/>
          </a:xfrm>
        </p:spPr>
        <p:txBody>
          <a:bodyPr/>
          <a:lstStyle>
            <a:lvl1pPr marL="0" indent="0" algn="ctr">
              <a:buNone/>
              <a:defRPr sz="1080"/>
            </a:lvl1pPr>
            <a:lvl2pPr marL="205740" indent="0" algn="ctr">
              <a:buNone/>
              <a:defRPr sz="900"/>
            </a:lvl2pPr>
            <a:lvl3pPr marL="411480" indent="0" algn="ctr">
              <a:buNone/>
              <a:defRPr sz="810"/>
            </a:lvl3pPr>
            <a:lvl4pPr marL="617220" indent="0" algn="ctr">
              <a:buNone/>
              <a:defRPr sz="720"/>
            </a:lvl4pPr>
            <a:lvl5pPr marL="822960" indent="0" algn="ctr">
              <a:buNone/>
              <a:defRPr sz="720"/>
            </a:lvl5pPr>
            <a:lvl6pPr marL="1028700" indent="0" algn="ctr">
              <a:buNone/>
              <a:defRPr sz="720"/>
            </a:lvl6pPr>
            <a:lvl7pPr marL="1234440" indent="0" algn="ctr">
              <a:buNone/>
              <a:defRPr sz="720"/>
            </a:lvl7pPr>
            <a:lvl8pPr marL="1440180" indent="0" algn="ctr">
              <a:buNone/>
              <a:defRPr sz="720"/>
            </a:lvl8pPr>
            <a:lvl9pPr marL="1645920" indent="0" algn="ctr">
              <a:buNone/>
              <a:defRPr sz="7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B2EA-A892-46A1-BEA1-475FA51A382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BFE2-CB1D-463F-B270-B73A55D9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B2EA-A892-46A1-BEA1-475FA51A382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BFE2-CB1D-463F-B270-B73A55D9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559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44654" y="182563"/>
            <a:ext cx="887254" cy="290591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2893" y="182563"/>
            <a:ext cx="2610326" cy="290591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B2EA-A892-46A1-BEA1-475FA51A382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BFE2-CB1D-463F-B270-B73A55D9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B2EA-A892-46A1-BEA1-475FA51A382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BFE2-CB1D-463F-B270-B73A55D9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357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50" y="854870"/>
            <a:ext cx="3549015" cy="1426369"/>
          </a:xfrm>
        </p:spPr>
        <p:txBody>
          <a:bodyPr anchor="b"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750" y="2294732"/>
            <a:ext cx="3549015" cy="750094"/>
          </a:xfrm>
        </p:spPr>
        <p:txBody>
          <a:bodyPr/>
          <a:lstStyle>
            <a:lvl1pPr marL="0" indent="0">
              <a:buNone/>
              <a:defRPr sz="1080">
                <a:solidFill>
                  <a:schemeClr val="tx1">
                    <a:tint val="82000"/>
                  </a:schemeClr>
                </a:solidFill>
              </a:defRPr>
            </a:lvl1pPr>
            <a:lvl2pPr marL="205740" indent="0">
              <a:buNone/>
              <a:defRPr sz="900">
                <a:solidFill>
                  <a:schemeClr val="tx1">
                    <a:tint val="82000"/>
                  </a:schemeClr>
                </a:solidFill>
              </a:defRPr>
            </a:lvl2pPr>
            <a:lvl3pPr marL="411480" indent="0">
              <a:buNone/>
              <a:defRPr sz="810">
                <a:solidFill>
                  <a:schemeClr val="tx1">
                    <a:tint val="82000"/>
                  </a:schemeClr>
                </a:solidFill>
              </a:defRPr>
            </a:lvl3pPr>
            <a:lvl4pPr marL="61722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4pPr>
            <a:lvl5pPr marL="82296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5pPr>
            <a:lvl6pPr marL="102870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6pPr>
            <a:lvl7pPr marL="123444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7pPr>
            <a:lvl8pPr marL="144018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8pPr>
            <a:lvl9pPr marL="164592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B2EA-A892-46A1-BEA1-475FA51A382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BFE2-CB1D-463F-B270-B73A55D9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17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2893" y="912812"/>
            <a:ext cx="1748790" cy="2175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3118" y="912812"/>
            <a:ext cx="1748790" cy="21756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B2EA-A892-46A1-BEA1-475FA51A382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BFE2-CB1D-463F-B270-B73A55D9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4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8" y="182563"/>
            <a:ext cx="3549015" cy="66278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3429" y="840582"/>
            <a:ext cx="1740753" cy="411956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3429" y="1252538"/>
            <a:ext cx="1740753" cy="1842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83118" y="840582"/>
            <a:ext cx="1749326" cy="411956"/>
          </a:xfrm>
        </p:spPr>
        <p:txBody>
          <a:bodyPr anchor="b"/>
          <a:lstStyle>
            <a:lvl1pPr marL="0" indent="0">
              <a:buNone/>
              <a:defRPr sz="1080" b="1"/>
            </a:lvl1pPr>
            <a:lvl2pPr marL="205740" indent="0">
              <a:buNone/>
              <a:defRPr sz="900" b="1"/>
            </a:lvl2pPr>
            <a:lvl3pPr marL="411480" indent="0">
              <a:buNone/>
              <a:defRPr sz="810" b="1"/>
            </a:lvl3pPr>
            <a:lvl4pPr marL="617220" indent="0">
              <a:buNone/>
              <a:defRPr sz="720" b="1"/>
            </a:lvl4pPr>
            <a:lvl5pPr marL="822960" indent="0">
              <a:buNone/>
              <a:defRPr sz="720" b="1"/>
            </a:lvl5pPr>
            <a:lvl6pPr marL="1028700" indent="0">
              <a:buNone/>
              <a:defRPr sz="720" b="1"/>
            </a:lvl6pPr>
            <a:lvl7pPr marL="1234440" indent="0">
              <a:buNone/>
              <a:defRPr sz="720" b="1"/>
            </a:lvl7pPr>
            <a:lvl8pPr marL="1440180" indent="0">
              <a:buNone/>
              <a:defRPr sz="720" b="1"/>
            </a:lvl8pPr>
            <a:lvl9pPr marL="1645920" indent="0">
              <a:buNone/>
              <a:defRPr sz="7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83118" y="1252538"/>
            <a:ext cx="1749326" cy="18422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B2EA-A892-46A1-BEA1-475FA51A382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BFE2-CB1D-463F-B270-B73A55D9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82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B2EA-A892-46A1-BEA1-475FA51A382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BFE2-CB1D-463F-B270-B73A55D9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8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B2EA-A892-46A1-BEA1-475FA51A382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BFE2-CB1D-463F-B270-B73A55D9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8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228600"/>
            <a:ext cx="1327130" cy="800100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9326" y="493713"/>
            <a:ext cx="2083118" cy="2436813"/>
          </a:xfrm>
        </p:spPr>
        <p:txBody>
          <a:bodyPr/>
          <a:lstStyle>
            <a:lvl1pPr>
              <a:defRPr sz="1440"/>
            </a:lvl1pPr>
            <a:lvl2pPr>
              <a:defRPr sz="1260"/>
            </a:lvl2pPr>
            <a:lvl3pPr>
              <a:defRPr sz="108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1028700"/>
            <a:ext cx="1327130" cy="1905794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B2EA-A892-46A1-BEA1-475FA51A382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BFE2-CB1D-463F-B270-B73A55D9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45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429" y="228600"/>
            <a:ext cx="1327130" cy="800100"/>
          </a:xfrm>
        </p:spPr>
        <p:txBody>
          <a:bodyPr anchor="b"/>
          <a:lstStyle>
            <a:lvl1pPr>
              <a:defRPr sz="14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49326" y="493713"/>
            <a:ext cx="2083118" cy="2436813"/>
          </a:xfrm>
        </p:spPr>
        <p:txBody>
          <a:bodyPr anchor="t"/>
          <a:lstStyle>
            <a:lvl1pPr marL="0" indent="0">
              <a:buNone/>
              <a:defRPr sz="1440"/>
            </a:lvl1pPr>
            <a:lvl2pPr marL="205740" indent="0">
              <a:buNone/>
              <a:defRPr sz="1260"/>
            </a:lvl2pPr>
            <a:lvl3pPr marL="411480" indent="0">
              <a:buNone/>
              <a:defRPr sz="1080"/>
            </a:lvl3pPr>
            <a:lvl4pPr marL="617220" indent="0">
              <a:buNone/>
              <a:defRPr sz="900"/>
            </a:lvl4pPr>
            <a:lvl5pPr marL="822960" indent="0">
              <a:buNone/>
              <a:defRPr sz="900"/>
            </a:lvl5pPr>
            <a:lvl6pPr marL="1028700" indent="0">
              <a:buNone/>
              <a:defRPr sz="900"/>
            </a:lvl6pPr>
            <a:lvl7pPr marL="1234440" indent="0">
              <a:buNone/>
              <a:defRPr sz="900"/>
            </a:lvl7pPr>
            <a:lvl8pPr marL="1440180" indent="0">
              <a:buNone/>
              <a:defRPr sz="900"/>
            </a:lvl8pPr>
            <a:lvl9pPr marL="164592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3429" y="1028700"/>
            <a:ext cx="1327130" cy="1905794"/>
          </a:xfrm>
        </p:spPr>
        <p:txBody>
          <a:bodyPr/>
          <a:lstStyle>
            <a:lvl1pPr marL="0" indent="0">
              <a:buNone/>
              <a:defRPr sz="720"/>
            </a:lvl1pPr>
            <a:lvl2pPr marL="205740" indent="0">
              <a:buNone/>
              <a:defRPr sz="630"/>
            </a:lvl2pPr>
            <a:lvl3pPr marL="411480" indent="0">
              <a:buNone/>
              <a:defRPr sz="540"/>
            </a:lvl3pPr>
            <a:lvl4pPr marL="617220" indent="0">
              <a:buNone/>
              <a:defRPr sz="450"/>
            </a:lvl4pPr>
            <a:lvl5pPr marL="822960" indent="0">
              <a:buNone/>
              <a:defRPr sz="450"/>
            </a:lvl5pPr>
            <a:lvl6pPr marL="1028700" indent="0">
              <a:buNone/>
              <a:defRPr sz="450"/>
            </a:lvl6pPr>
            <a:lvl7pPr marL="1234440" indent="0">
              <a:buNone/>
              <a:defRPr sz="450"/>
            </a:lvl7pPr>
            <a:lvl8pPr marL="1440180" indent="0">
              <a:buNone/>
              <a:defRPr sz="450"/>
            </a:lvl8pPr>
            <a:lvl9pPr marL="1645920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8B2EA-A892-46A1-BEA1-475FA51A382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8BFE2-CB1D-463F-B270-B73A55D9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81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2893" y="182563"/>
            <a:ext cx="354901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893" y="912812"/>
            <a:ext cx="3549015" cy="21756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2893" y="3178176"/>
            <a:ext cx="92583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68B2EA-A892-46A1-BEA1-475FA51A3827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63028" y="3178176"/>
            <a:ext cx="1388745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06078" y="3178176"/>
            <a:ext cx="925830" cy="182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28BFE2-CB1D-463F-B270-B73A55D9B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20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11480" rtl="0" eaLnBrk="1" latinLnBrk="0" hangingPunct="1">
        <a:lnSpc>
          <a:spcPct val="90000"/>
        </a:lnSpc>
        <a:spcBef>
          <a:spcPct val="0"/>
        </a:spcBef>
        <a:buNone/>
        <a:defRPr sz="19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870" indent="-102870" algn="l" defTabSz="41148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086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92583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13157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33731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54305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748790" indent="-102870" algn="l" defTabSz="411480" rtl="0" eaLnBrk="1" latinLnBrk="0" hangingPunct="1">
        <a:lnSpc>
          <a:spcPct val="90000"/>
        </a:lnSpc>
        <a:spcBef>
          <a:spcPts val="225"/>
        </a:spcBef>
        <a:buFont typeface="Arial" panose="020B0604020202020204" pitchFamily="34" charset="0"/>
        <a:buChar char="•"/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3pPr>
      <a:lvl4pPr marL="6172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5pPr>
      <a:lvl6pPr marL="102870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6pPr>
      <a:lvl7pPr marL="123444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7pPr>
      <a:lvl8pPr marL="144018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8pPr>
      <a:lvl9pPr marL="1645920" algn="l" defTabSz="411480" rtl="0" eaLnBrk="1" latinLnBrk="0" hangingPunct="1">
        <a:defRPr sz="81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18996A-2393-985D-5035-124DAB536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7"/>
          <a:stretch/>
        </p:blipFill>
        <p:spPr>
          <a:xfrm>
            <a:off x="1254670" y="0"/>
            <a:ext cx="2860130" cy="3429000"/>
          </a:xfrm>
          <a:prstGeom prst="rect">
            <a:avLst/>
          </a:prstGeom>
        </p:spPr>
      </p:pic>
      <p:pic>
        <p:nvPicPr>
          <p:cNvPr id="36" name="Picture 35" descr="A screen shot of a graph&#10;&#10;Description automatically generated">
            <a:extLst>
              <a:ext uri="{FF2B5EF4-FFF2-40B4-BE49-F238E27FC236}">
                <a16:creationId xmlns:a16="http://schemas.microsoft.com/office/drawing/2014/main" id="{62E34BFF-2B76-3D36-FBD3-0EE7558D9C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5"/>
            <a:ext cx="1371600" cy="34290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87824AF-F2D8-78A5-04FE-DF7715F9E3F3}"/>
              </a:ext>
            </a:extLst>
          </p:cNvPr>
          <p:cNvGrpSpPr/>
          <p:nvPr/>
        </p:nvGrpSpPr>
        <p:grpSpPr>
          <a:xfrm>
            <a:off x="1591235" y="199228"/>
            <a:ext cx="2348684" cy="3013193"/>
            <a:chOff x="1591235" y="251621"/>
            <a:chExt cx="2348684" cy="3013193"/>
          </a:xfrm>
        </p:grpSpPr>
        <p:pic>
          <p:nvPicPr>
            <p:cNvPr id="38" name="Picture 37" descr="A close up of a bird&#10;&#10;Description automatically generated">
              <a:extLst>
                <a:ext uri="{FF2B5EF4-FFF2-40B4-BE49-F238E27FC236}">
                  <a16:creationId xmlns:a16="http://schemas.microsoft.com/office/drawing/2014/main" id="{87EBA3DF-FF8E-5AAC-DBB1-E166D7CDA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1235" y="251621"/>
              <a:ext cx="365760" cy="365760"/>
            </a:xfrm>
            <a:prstGeom prst="rect">
              <a:avLst/>
            </a:prstGeom>
          </p:spPr>
        </p:pic>
        <p:pic>
          <p:nvPicPr>
            <p:cNvPr id="39" name="Picture 38" descr="A black bird with yellow beak&#10;&#10;Description automatically generated">
              <a:extLst>
                <a:ext uri="{FF2B5EF4-FFF2-40B4-BE49-F238E27FC236}">
                  <a16:creationId xmlns:a16="http://schemas.microsoft.com/office/drawing/2014/main" id="{51ED987C-0937-D95D-F8E1-2A4F8EF9F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4048" y="449083"/>
              <a:ext cx="365760" cy="365760"/>
            </a:xfrm>
            <a:prstGeom prst="rect">
              <a:avLst/>
            </a:prstGeom>
          </p:spPr>
        </p:pic>
        <p:pic>
          <p:nvPicPr>
            <p:cNvPr id="40" name="Picture 39" descr="A black and white bird with yellow circle&#10;&#10;Description automatically generated">
              <a:extLst>
                <a:ext uri="{FF2B5EF4-FFF2-40B4-BE49-F238E27FC236}">
                  <a16:creationId xmlns:a16="http://schemas.microsoft.com/office/drawing/2014/main" id="{16FF750D-4091-51D2-6013-A6DDC5CB6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4159" y="1498062"/>
              <a:ext cx="365760" cy="365760"/>
            </a:xfrm>
            <a:prstGeom prst="rect">
              <a:avLst/>
            </a:prstGeom>
          </p:spPr>
        </p:pic>
        <p:pic>
          <p:nvPicPr>
            <p:cNvPr id="41" name="Picture 40" descr="A close up of a bird&#10;&#10;Description automatically generated">
              <a:extLst>
                <a:ext uri="{FF2B5EF4-FFF2-40B4-BE49-F238E27FC236}">
                  <a16:creationId xmlns:a16="http://schemas.microsoft.com/office/drawing/2014/main" id="{6F5AFEBD-68A4-D22A-9A1F-56DCDA88B0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1235" y="1656198"/>
              <a:ext cx="365760" cy="365760"/>
            </a:xfrm>
            <a:prstGeom prst="rect">
              <a:avLst/>
            </a:prstGeom>
          </p:spPr>
        </p:pic>
        <p:pic>
          <p:nvPicPr>
            <p:cNvPr id="42" name="Picture 41" descr="A black bird with yellow beak&#10;&#10;Description automatically generated">
              <a:extLst>
                <a:ext uri="{FF2B5EF4-FFF2-40B4-BE49-F238E27FC236}">
                  <a16:creationId xmlns:a16="http://schemas.microsoft.com/office/drawing/2014/main" id="{362DF697-E4BF-B744-F31F-3E1FE661F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4048" y="1809046"/>
              <a:ext cx="365760" cy="365760"/>
            </a:xfrm>
            <a:prstGeom prst="rect">
              <a:avLst/>
            </a:prstGeom>
          </p:spPr>
        </p:pic>
        <p:pic>
          <p:nvPicPr>
            <p:cNvPr id="43" name="Picture 42" descr="A black and white bird with yellow circle&#10;&#10;Description automatically generated">
              <a:extLst>
                <a:ext uri="{FF2B5EF4-FFF2-40B4-BE49-F238E27FC236}">
                  <a16:creationId xmlns:a16="http://schemas.microsoft.com/office/drawing/2014/main" id="{DEF1755A-474F-B06D-264A-B8A9348E1D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6160" y="2899054"/>
              <a:ext cx="365760" cy="36576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E2FEA2B-B9F6-2AF9-FC66-3B3ECF67B85F}"/>
              </a:ext>
            </a:extLst>
          </p:cNvPr>
          <p:cNvGrpSpPr/>
          <p:nvPr/>
        </p:nvGrpSpPr>
        <p:grpSpPr>
          <a:xfrm>
            <a:off x="2294404" y="3212421"/>
            <a:ext cx="906518" cy="182880"/>
            <a:chOff x="2299170" y="3291840"/>
            <a:chExt cx="906518" cy="18288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AA16069-2F61-B03F-36D0-0E1EAD4144B9}"/>
                </a:ext>
              </a:extLst>
            </p:cNvPr>
            <p:cNvSpPr/>
            <p:nvPr/>
          </p:nvSpPr>
          <p:spPr>
            <a:xfrm>
              <a:off x="2852094" y="3291840"/>
              <a:ext cx="353594" cy="1828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delay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E870867-0638-D790-B95C-4E55730DC1C6}"/>
                </a:ext>
              </a:extLst>
            </p:cNvPr>
            <p:cNvCxnSpPr>
              <a:cxnSpLocks/>
            </p:cNvCxnSpPr>
            <p:nvPr/>
          </p:nvCxnSpPr>
          <p:spPr>
            <a:xfrm>
              <a:off x="2852094" y="3340889"/>
              <a:ext cx="0" cy="130969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970EB5C-D6BC-6116-67B7-1FD6E6368C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31200" y="3473126"/>
              <a:ext cx="274488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headEnd type="triangle" w="sm" len="sm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39B4EDD-BD19-DB73-15C1-C51318E99990}"/>
                </a:ext>
              </a:extLst>
            </p:cNvPr>
            <p:cNvSpPr/>
            <p:nvPr/>
          </p:nvSpPr>
          <p:spPr>
            <a:xfrm>
              <a:off x="2318222" y="3291840"/>
              <a:ext cx="533872" cy="1828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advance</a:t>
              </a:r>
              <a:endParaRPr lang="en-US" sz="85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91C67C8-9674-0551-1511-03CFC21B3B1B}"/>
                </a:ext>
              </a:extLst>
            </p:cNvPr>
            <p:cNvCxnSpPr>
              <a:cxnSpLocks/>
            </p:cNvCxnSpPr>
            <p:nvPr/>
          </p:nvCxnSpPr>
          <p:spPr>
            <a:xfrm>
              <a:off x="2299170" y="3473126"/>
              <a:ext cx="502920" cy="0"/>
            </a:xfrm>
            <a:prstGeom prst="line">
              <a:avLst/>
            </a:prstGeom>
            <a:ln w="6350">
              <a:solidFill>
                <a:schemeClr val="bg1">
                  <a:lumMod val="65000"/>
                </a:schemeClr>
              </a:solidFill>
              <a:headEnd type="triangle" w="sm" len="sm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1A30C909-7538-5A95-5442-35E8E6A23015}"/>
              </a:ext>
            </a:extLst>
          </p:cNvPr>
          <p:cNvSpPr/>
          <p:nvPr/>
        </p:nvSpPr>
        <p:spPr>
          <a:xfrm>
            <a:off x="1337222" y="73152"/>
            <a:ext cx="182877" cy="126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19C248-609D-90C9-3C35-C389250510B4}"/>
              </a:ext>
            </a:extLst>
          </p:cNvPr>
          <p:cNvSpPr/>
          <p:nvPr/>
        </p:nvSpPr>
        <p:spPr>
          <a:xfrm>
            <a:off x="194026" y="73152"/>
            <a:ext cx="182877" cy="126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268507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396</TotalTime>
  <Words>8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Gilbert, Neil</dc:creator>
  <cp:lastModifiedBy>Gilbert, Neil</cp:lastModifiedBy>
  <cp:revision>1</cp:revision>
  <dcterms:created xsi:type="dcterms:W3CDTF">2024-11-06T21:32:31Z</dcterms:created>
  <dcterms:modified xsi:type="dcterms:W3CDTF">2024-12-11T16:00:35Z</dcterms:modified>
</cp:coreProperties>
</file>