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1148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4" autoAdjust="0"/>
    <p:restoredTop sz="94660"/>
  </p:normalViewPr>
  <p:slideViewPr>
    <p:cSldViewPr snapToGrid="0" showGuides="1">
      <p:cViewPr varScale="1">
        <p:scale>
          <a:sx n="196" d="100"/>
          <a:sy n="196" d="100"/>
        </p:scale>
        <p:origin x="1800" y="144"/>
      </p:cViewPr>
      <p:guideLst>
        <p:guide orient="horz" pos="1080"/>
        <p:guide pos="1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9561989A-6F4B-49C8-AB3D-2F38768059CC}"/>
    <pc:docChg chg="undo custSel modSld">
      <pc:chgData name="Gilbert, Neil" userId="37be9f5c-8f28-415b-96d6-624acf93bb3f" providerId="ADAL" clId="{9561989A-6F4B-49C8-AB3D-2F38768059CC}" dt="2024-11-20T21:06:27.726" v="233" actId="1076"/>
      <pc:docMkLst>
        <pc:docMk/>
      </pc:docMkLst>
      <pc:sldChg chg="addSp delSp modSp mod">
        <pc:chgData name="Gilbert, Neil" userId="37be9f5c-8f28-415b-96d6-624acf93bb3f" providerId="ADAL" clId="{9561989A-6F4B-49C8-AB3D-2F38768059CC}" dt="2024-11-20T21:06:27.726" v="233" actId="1076"/>
        <pc:sldMkLst>
          <pc:docMk/>
          <pc:sldMk cId="268507922" sldId="256"/>
        </pc:sldMkLst>
        <pc:spChg chg="mod">
          <ac:chgData name="Gilbert, Neil" userId="37be9f5c-8f28-415b-96d6-624acf93bb3f" providerId="ADAL" clId="{9561989A-6F4B-49C8-AB3D-2F38768059CC}" dt="2024-11-20T20:39:16.894" v="226"/>
          <ac:spMkLst>
            <pc:docMk/>
            <pc:sldMk cId="268507922" sldId="256"/>
            <ac:spMk id="44" creationId="{133F10ED-44CE-B5CD-46F0-631A8C237167}"/>
          </ac:spMkLst>
        </pc:spChg>
        <pc:spChg chg="mod">
          <ac:chgData name="Gilbert, Neil" userId="37be9f5c-8f28-415b-96d6-624acf93bb3f" providerId="ADAL" clId="{9561989A-6F4B-49C8-AB3D-2F38768059CC}" dt="2024-11-20T20:39:16.894" v="226"/>
          <ac:spMkLst>
            <pc:docMk/>
            <pc:sldMk cId="268507922" sldId="256"/>
            <ac:spMk id="45" creationId="{3C2ABE41-10A5-70FD-8685-6D280AD1D057}"/>
          </ac:spMkLst>
        </pc:spChg>
        <pc:grpChg chg="add mod">
          <ac:chgData name="Gilbert, Neil" userId="37be9f5c-8f28-415b-96d6-624acf93bb3f" providerId="ADAL" clId="{9561989A-6F4B-49C8-AB3D-2F38768059CC}" dt="2024-11-20T20:39:16.894" v="226"/>
          <ac:grpSpMkLst>
            <pc:docMk/>
            <pc:sldMk cId="268507922" sldId="256"/>
            <ac:grpSpMk id="34" creationId="{A4C7BBD9-C2A6-B388-60CB-AD1C5070D4BE}"/>
          </ac:grpSpMkLst>
        </pc:grpChg>
        <pc:grpChg chg="mod">
          <ac:chgData name="Gilbert, Neil" userId="37be9f5c-8f28-415b-96d6-624acf93bb3f" providerId="ADAL" clId="{9561989A-6F4B-49C8-AB3D-2F38768059CC}" dt="2024-11-20T20:39:16.894" v="226"/>
          <ac:grpSpMkLst>
            <pc:docMk/>
            <pc:sldMk cId="268507922" sldId="256"/>
            <ac:grpSpMk id="37" creationId="{562DC42B-5422-8577-CD41-8D6CEDF2E8CC}"/>
          </ac:grpSpMkLst>
        </pc:grp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35" creationId="{47E2A885-0C8B-A266-6142-127E956029E3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38" creationId="{87EBA3DF-FF8E-5AAC-DBB1-E166D7CDA0AC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39" creationId="{51ED987C-0937-D95D-F8E1-2A4F8EF9F3D7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40" creationId="{16FF750D-4091-51D2-6013-A6DDC5CB6B71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41" creationId="{6F5AFEBD-68A4-D22A-9A1F-56DCDA88B0B2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42" creationId="{362DF697-E4BF-B744-F31F-3E1FE661F785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43" creationId="{DEF1755A-474F-B06D-264A-B8A9348E1DF7}"/>
          </ac:picMkLst>
        </pc:picChg>
        <pc:picChg chg="add mod ord">
          <ac:chgData name="Gilbert, Neil" userId="37be9f5c-8f28-415b-96d6-624acf93bb3f" providerId="ADAL" clId="{9561989A-6F4B-49C8-AB3D-2F38768059CC}" dt="2024-11-20T21:06:27.726" v="233" actId="1076"/>
          <ac:picMkLst>
            <pc:docMk/>
            <pc:sldMk cId="268507922" sldId="256"/>
            <ac:picMk id="47" creationId="{5CA18B89-C216-9E0D-81D0-24D7A704F942}"/>
          </ac:picMkLst>
        </pc:picChg>
      </pc:sldChg>
    </pc:docChg>
  </pc:docChgLst>
  <pc:docChgLst>
    <pc:chgData name="Gilbert, Neil" userId="37be9f5c-8f28-415b-96d6-624acf93bb3f" providerId="ADAL" clId="{E47290D8-570C-4370-B6F6-1AF3FEE279C2}"/>
    <pc:docChg chg="modSld">
      <pc:chgData name="Gilbert, Neil" userId="37be9f5c-8f28-415b-96d6-624acf93bb3f" providerId="ADAL" clId="{E47290D8-570C-4370-B6F6-1AF3FEE279C2}" dt="2024-12-09T18:06:26.019" v="3" actId="20577"/>
      <pc:docMkLst>
        <pc:docMk/>
      </pc:docMkLst>
      <pc:sldChg chg="modSp mod">
        <pc:chgData name="Gilbert, Neil" userId="37be9f5c-8f28-415b-96d6-624acf93bb3f" providerId="ADAL" clId="{E47290D8-570C-4370-B6F6-1AF3FEE279C2}" dt="2024-12-09T18:06:26.019" v="3" actId="20577"/>
        <pc:sldMkLst>
          <pc:docMk/>
          <pc:sldMk cId="268507922" sldId="256"/>
        </pc:sldMkLst>
        <pc:spChg chg="mod">
          <ac:chgData name="Gilbert, Neil" userId="37be9f5c-8f28-415b-96d6-624acf93bb3f" providerId="ADAL" clId="{E47290D8-570C-4370-B6F6-1AF3FEE279C2}" dt="2024-12-09T18:06:23.551" v="1" actId="20577"/>
          <ac:spMkLst>
            <pc:docMk/>
            <pc:sldMk cId="268507922" sldId="256"/>
            <ac:spMk id="44" creationId="{133F10ED-44CE-B5CD-46F0-631A8C237167}"/>
          </ac:spMkLst>
        </pc:spChg>
        <pc:spChg chg="mod">
          <ac:chgData name="Gilbert, Neil" userId="37be9f5c-8f28-415b-96d6-624acf93bb3f" providerId="ADAL" clId="{E47290D8-570C-4370-B6F6-1AF3FEE279C2}" dt="2024-12-09T18:06:26.019" v="3" actId="20577"/>
          <ac:spMkLst>
            <pc:docMk/>
            <pc:sldMk cId="268507922" sldId="256"/>
            <ac:spMk id="45" creationId="{3C2ABE41-10A5-70FD-8685-6D280AD1D0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561182"/>
            <a:ext cx="3497580" cy="1193800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801019"/>
            <a:ext cx="3086100" cy="827881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82563"/>
            <a:ext cx="887254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82563"/>
            <a:ext cx="2610326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5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854870"/>
            <a:ext cx="3549015" cy="1426369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294732"/>
            <a:ext cx="3549015" cy="750094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912812"/>
            <a:ext cx="174879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912812"/>
            <a:ext cx="174879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82563"/>
            <a:ext cx="3549015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840582"/>
            <a:ext cx="1740753" cy="411956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252538"/>
            <a:ext cx="1740753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840582"/>
            <a:ext cx="1749326" cy="411956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252538"/>
            <a:ext cx="1749326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28600"/>
            <a:ext cx="1327130" cy="8001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493713"/>
            <a:ext cx="2083118" cy="2436813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028700"/>
            <a:ext cx="1327130" cy="1905794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28600"/>
            <a:ext cx="1327130" cy="8001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493713"/>
            <a:ext cx="2083118" cy="2436813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028700"/>
            <a:ext cx="1327130" cy="1905794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82563"/>
            <a:ext cx="35490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912812"/>
            <a:ext cx="3549015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3178176"/>
            <a:ext cx="92583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8B2EA-A892-46A1-BEA1-475FA51A382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3178176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3178176"/>
            <a:ext cx="92583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A screen shot of a graph&#10;&#10;Description automatically generated">
            <a:extLst>
              <a:ext uri="{FF2B5EF4-FFF2-40B4-BE49-F238E27FC236}">
                <a16:creationId xmlns:a16="http://schemas.microsoft.com/office/drawing/2014/main" id="{5CA18B89-C216-9E0D-81D0-24D7A704F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7" y="0"/>
            <a:ext cx="1371600" cy="34290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A4C7BBD9-C2A6-B388-60CB-AD1C5070D4BE}"/>
              </a:ext>
            </a:extLst>
          </p:cNvPr>
          <p:cNvGrpSpPr/>
          <p:nvPr/>
        </p:nvGrpSpPr>
        <p:grpSpPr>
          <a:xfrm>
            <a:off x="93732" y="0"/>
            <a:ext cx="4021077" cy="3429007"/>
            <a:chOff x="93732" y="0"/>
            <a:chExt cx="4021077" cy="3429007"/>
          </a:xfrm>
        </p:grpSpPr>
        <p:pic>
          <p:nvPicPr>
            <p:cNvPr id="35" name="Picture 3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7E2A885-0C8B-A266-6142-127E95602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3" y="0"/>
              <a:ext cx="2743206" cy="3429007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62DC42B-5422-8577-CD41-8D6CEDF2E8CC}"/>
                </a:ext>
              </a:extLst>
            </p:cNvPr>
            <p:cNvGrpSpPr/>
            <p:nvPr/>
          </p:nvGrpSpPr>
          <p:grpSpPr>
            <a:xfrm>
              <a:off x="93732" y="92392"/>
              <a:ext cx="1543510" cy="217994"/>
              <a:chOff x="48012" y="45720"/>
              <a:chExt cx="1543510" cy="21799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33F10ED-44CE-B5CD-46F0-631A8C237167}"/>
                  </a:ext>
                </a:extLst>
              </p:cNvPr>
              <p:cNvSpPr/>
              <p:nvPr/>
            </p:nvSpPr>
            <p:spPr>
              <a:xfrm>
                <a:off x="48012" y="45720"/>
                <a:ext cx="373866" cy="2179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(A)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C2ABE41-10A5-70FD-8685-6D280AD1D057}"/>
                  </a:ext>
                </a:extLst>
              </p:cNvPr>
              <p:cNvSpPr/>
              <p:nvPr/>
            </p:nvSpPr>
            <p:spPr>
              <a:xfrm>
                <a:off x="1217656" y="45720"/>
                <a:ext cx="373866" cy="21799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>
                    <a:solidFill>
                      <a:schemeClr val="tx1"/>
                    </a:solidFill>
                  </a:rPr>
                  <a:t>(B)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8" name="Picture 37" descr="A close up of a bird&#10;&#10;Description automatically generated">
              <a:extLst>
                <a:ext uri="{FF2B5EF4-FFF2-40B4-BE49-F238E27FC236}">
                  <a16:creationId xmlns:a16="http://schemas.microsoft.com/office/drawing/2014/main" id="{87EBA3DF-FF8E-5AAC-DBB1-E166D7CDA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6321" y="127506"/>
              <a:ext cx="365760" cy="365760"/>
            </a:xfrm>
            <a:prstGeom prst="rect">
              <a:avLst/>
            </a:prstGeom>
          </p:spPr>
        </p:pic>
        <p:pic>
          <p:nvPicPr>
            <p:cNvPr id="39" name="Picture 38" descr="A black bird with yellow beak&#10;&#10;Description automatically generated">
              <a:extLst>
                <a:ext uri="{FF2B5EF4-FFF2-40B4-BE49-F238E27FC236}">
                  <a16:creationId xmlns:a16="http://schemas.microsoft.com/office/drawing/2014/main" id="{51ED987C-0937-D95D-F8E1-2A4F8EF9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5565" y="425664"/>
              <a:ext cx="365760" cy="365760"/>
            </a:xfrm>
            <a:prstGeom prst="rect">
              <a:avLst/>
            </a:prstGeom>
          </p:spPr>
        </p:pic>
        <p:pic>
          <p:nvPicPr>
            <p:cNvPr id="40" name="Picture 39" descr="A black and white bird with yellow circle&#10;&#10;Description automatically generated">
              <a:extLst>
                <a:ext uri="{FF2B5EF4-FFF2-40B4-BE49-F238E27FC236}">
                  <a16:creationId xmlns:a16="http://schemas.microsoft.com/office/drawing/2014/main" id="{16FF750D-4091-51D2-6013-A6DDC5CB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888" y="636698"/>
              <a:ext cx="365760" cy="365760"/>
            </a:xfrm>
            <a:prstGeom prst="rect">
              <a:avLst/>
            </a:prstGeom>
          </p:spPr>
        </p:pic>
        <p:pic>
          <p:nvPicPr>
            <p:cNvPr id="41" name="Picture 40" descr="A close up of a bird&#10;&#10;Description automatically generated">
              <a:extLst>
                <a:ext uri="{FF2B5EF4-FFF2-40B4-BE49-F238E27FC236}">
                  <a16:creationId xmlns:a16="http://schemas.microsoft.com/office/drawing/2014/main" id="{6F5AFEBD-68A4-D22A-9A1F-56DCDA88B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372" y="1644112"/>
              <a:ext cx="365760" cy="365760"/>
            </a:xfrm>
            <a:prstGeom prst="rect">
              <a:avLst/>
            </a:prstGeom>
          </p:spPr>
        </p:pic>
        <p:pic>
          <p:nvPicPr>
            <p:cNvPr id="42" name="Picture 41" descr="A black bird with yellow beak&#10;&#10;Description automatically generated">
              <a:extLst>
                <a:ext uri="{FF2B5EF4-FFF2-40B4-BE49-F238E27FC236}">
                  <a16:creationId xmlns:a16="http://schemas.microsoft.com/office/drawing/2014/main" id="{362DF697-E4BF-B744-F31F-3E1FE661F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7590" y="1948607"/>
              <a:ext cx="365760" cy="365760"/>
            </a:xfrm>
            <a:prstGeom prst="rect">
              <a:avLst/>
            </a:prstGeom>
          </p:spPr>
        </p:pic>
        <p:pic>
          <p:nvPicPr>
            <p:cNvPr id="43" name="Picture 42" descr="A black and white bird with yellow circle&#10;&#10;Description automatically generated">
              <a:extLst>
                <a:ext uri="{FF2B5EF4-FFF2-40B4-BE49-F238E27FC236}">
                  <a16:creationId xmlns:a16="http://schemas.microsoft.com/office/drawing/2014/main" id="{DEF1755A-474F-B06D-264A-B8A9348E1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3888" y="2240915"/>
              <a:ext cx="36576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0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6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2024-11-06T21:32:31Z</dcterms:created>
  <dcterms:modified xsi:type="dcterms:W3CDTF">2024-12-09T18:06:32Z</dcterms:modified>
</cp:coreProperties>
</file>