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413375" cy="6629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4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003" y="1084951"/>
            <a:ext cx="4601369" cy="2308013"/>
          </a:xfrm>
        </p:spPr>
        <p:txBody>
          <a:bodyPr anchor="b"/>
          <a:lstStyle>
            <a:lvl1pPr algn="ctr">
              <a:defRPr sz="35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6672" y="3481970"/>
            <a:ext cx="4060031" cy="1600570"/>
          </a:xfrm>
        </p:spPr>
        <p:txBody>
          <a:bodyPr/>
          <a:lstStyle>
            <a:lvl1pPr marL="0" indent="0" algn="ctr">
              <a:buNone/>
              <a:defRPr sz="1421"/>
            </a:lvl1pPr>
            <a:lvl2pPr marL="270662" indent="0" algn="ctr">
              <a:buNone/>
              <a:defRPr sz="1184"/>
            </a:lvl2pPr>
            <a:lvl3pPr marL="541325" indent="0" algn="ctr">
              <a:buNone/>
              <a:defRPr sz="1066"/>
            </a:lvl3pPr>
            <a:lvl4pPr marL="811987" indent="0" algn="ctr">
              <a:buNone/>
              <a:defRPr sz="947"/>
            </a:lvl4pPr>
            <a:lvl5pPr marL="1082650" indent="0" algn="ctr">
              <a:buNone/>
              <a:defRPr sz="947"/>
            </a:lvl5pPr>
            <a:lvl6pPr marL="1353312" indent="0" algn="ctr">
              <a:buNone/>
              <a:defRPr sz="947"/>
            </a:lvl6pPr>
            <a:lvl7pPr marL="1623974" indent="0" algn="ctr">
              <a:buNone/>
              <a:defRPr sz="947"/>
            </a:lvl7pPr>
            <a:lvl8pPr marL="1894637" indent="0" algn="ctr">
              <a:buNone/>
              <a:defRPr sz="947"/>
            </a:lvl8pPr>
            <a:lvl9pPr marL="2165299" indent="0" algn="ctr">
              <a:buNone/>
              <a:defRPr sz="9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D768-F2AB-40DE-BB72-491B0A6C1715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3981E-201C-482F-9E07-A72C7B989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27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D768-F2AB-40DE-BB72-491B0A6C1715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3981E-201C-482F-9E07-A72C7B989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34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73947" y="352954"/>
            <a:ext cx="1167259" cy="56181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2170" y="352954"/>
            <a:ext cx="3434110" cy="56181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D768-F2AB-40DE-BB72-491B0A6C1715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3981E-201C-482F-9E07-A72C7B989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85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D768-F2AB-40DE-BB72-491B0A6C1715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3981E-201C-482F-9E07-A72C7B989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58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350" y="1652748"/>
            <a:ext cx="4669036" cy="2757646"/>
          </a:xfrm>
        </p:spPr>
        <p:txBody>
          <a:bodyPr anchor="b"/>
          <a:lstStyle>
            <a:lvl1pPr>
              <a:defRPr sz="35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350" y="4436482"/>
            <a:ext cx="4669036" cy="1450181"/>
          </a:xfrm>
        </p:spPr>
        <p:txBody>
          <a:bodyPr/>
          <a:lstStyle>
            <a:lvl1pPr marL="0" indent="0">
              <a:buNone/>
              <a:defRPr sz="1421">
                <a:solidFill>
                  <a:schemeClr val="tx1">
                    <a:tint val="82000"/>
                  </a:schemeClr>
                </a:solidFill>
              </a:defRPr>
            </a:lvl1pPr>
            <a:lvl2pPr marL="270662" indent="0">
              <a:buNone/>
              <a:defRPr sz="1184">
                <a:solidFill>
                  <a:schemeClr val="tx1">
                    <a:tint val="82000"/>
                  </a:schemeClr>
                </a:solidFill>
              </a:defRPr>
            </a:lvl2pPr>
            <a:lvl3pPr marL="541325" indent="0">
              <a:buNone/>
              <a:defRPr sz="1066">
                <a:solidFill>
                  <a:schemeClr val="tx1">
                    <a:tint val="82000"/>
                  </a:schemeClr>
                </a:solidFill>
              </a:defRPr>
            </a:lvl3pPr>
            <a:lvl4pPr marL="811987" indent="0">
              <a:buNone/>
              <a:defRPr sz="947">
                <a:solidFill>
                  <a:schemeClr val="tx1">
                    <a:tint val="82000"/>
                  </a:schemeClr>
                </a:solidFill>
              </a:defRPr>
            </a:lvl4pPr>
            <a:lvl5pPr marL="1082650" indent="0">
              <a:buNone/>
              <a:defRPr sz="947">
                <a:solidFill>
                  <a:schemeClr val="tx1">
                    <a:tint val="82000"/>
                  </a:schemeClr>
                </a:solidFill>
              </a:defRPr>
            </a:lvl5pPr>
            <a:lvl6pPr marL="1353312" indent="0">
              <a:buNone/>
              <a:defRPr sz="947">
                <a:solidFill>
                  <a:schemeClr val="tx1">
                    <a:tint val="82000"/>
                  </a:schemeClr>
                </a:solidFill>
              </a:defRPr>
            </a:lvl6pPr>
            <a:lvl7pPr marL="1623974" indent="0">
              <a:buNone/>
              <a:defRPr sz="947">
                <a:solidFill>
                  <a:schemeClr val="tx1">
                    <a:tint val="82000"/>
                  </a:schemeClr>
                </a:solidFill>
              </a:defRPr>
            </a:lvl7pPr>
            <a:lvl8pPr marL="1894637" indent="0">
              <a:buNone/>
              <a:defRPr sz="947">
                <a:solidFill>
                  <a:schemeClr val="tx1">
                    <a:tint val="82000"/>
                  </a:schemeClr>
                </a:solidFill>
              </a:defRPr>
            </a:lvl8pPr>
            <a:lvl9pPr marL="2165299" indent="0">
              <a:buNone/>
              <a:defRPr sz="94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D768-F2AB-40DE-BB72-491B0A6C1715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3981E-201C-482F-9E07-A72C7B989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70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2170" y="1764771"/>
            <a:ext cx="2300684" cy="42062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40521" y="1764771"/>
            <a:ext cx="2300684" cy="42062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D768-F2AB-40DE-BB72-491B0A6C1715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3981E-201C-482F-9E07-A72C7B989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07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875" y="352955"/>
            <a:ext cx="4669036" cy="12813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875" y="1625124"/>
            <a:ext cx="2290111" cy="796448"/>
          </a:xfrm>
        </p:spPr>
        <p:txBody>
          <a:bodyPr anchor="b"/>
          <a:lstStyle>
            <a:lvl1pPr marL="0" indent="0">
              <a:buNone/>
              <a:defRPr sz="1421" b="1"/>
            </a:lvl1pPr>
            <a:lvl2pPr marL="270662" indent="0">
              <a:buNone/>
              <a:defRPr sz="1184" b="1"/>
            </a:lvl2pPr>
            <a:lvl3pPr marL="541325" indent="0">
              <a:buNone/>
              <a:defRPr sz="1066" b="1"/>
            </a:lvl3pPr>
            <a:lvl4pPr marL="811987" indent="0">
              <a:buNone/>
              <a:defRPr sz="947" b="1"/>
            </a:lvl4pPr>
            <a:lvl5pPr marL="1082650" indent="0">
              <a:buNone/>
              <a:defRPr sz="947" b="1"/>
            </a:lvl5pPr>
            <a:lvl6pPr marL="1353312" indent="0">
              <a:buNone/>
              <a:defRPr sz="947" b="1"/>
            </a:lvl6pPr>
            <a:lvl7pPr marL="1623974" indent="0">
              <a:buNone/>
              <a:defRPr sz="947" b="1"/>
            </a:lvl7pPr>
            <a:lvl8pPr marL="1894637" indent="0">
              <a:buNone/>
              <a:defRPr sz="947" b="1"/>
            </a:lvl8pPr>
            <a:lvl9pPr marL="2165299" indent="0">
              <a:buNone/>
              <a:defRPr sz="9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875" y="2421573"/>
            <a:ext cx="2290111" cy="35617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40522" y="1625124"/>
            <a:ext cx="2301389" cy="796448"/>
          </a:xfrm>
        </p:spPr>
        <p:txBody>
          <a:bodyPr anchor="b"/>
          <a:lstStyle>
            <a:lvl1pPr marL="0" indent="0">
              <a:buNone/>
              <a:defRPr sz="1421" b="1"/>
            </a:lvl1pPr>
            <a:lvl2pPr marL="270662" indent="0">
              <a:buNone/>
              <a:defRPr sz="1184" b="1"/>
            </a:lvl2pPr>
            <a:lvl3pPr marL="541325" indent="0">
              <a:buNone/>
              <a:defRPr sz="1066" b="1"/>
            </a:lvl3pPr>
            <a:lvl4pPr marL="811987" indent="0">
              <a:buNone/>
              <a:defRPr sz="947" b="1"/>
            </a:lvl4pPr>
            <a:lvl5pPr marL="1082650" indent="0">
              <a:buNone/>
              <a:defRPr sz="947" b="1"/>
            </a:lvl5pPr>
            <a:lvl6pPr marL="1353312" indent="0">
              <a:buNone/>
              <a:defRPr sz="947" b="1"/>
            </a:lvl6pPr>
            <a:lvl7pPr marL="1623974" indent="0">
              <a:buNone/>
              <a:defRPr sz="947" b="1"/>
            </a:lvl7pPr>
            <a:lvl8pPr marL="1894637" indent="0">
              <a:buNone/>
              <a:defRPr sz="947" b="1"/>
            </a:lvl8pPr>
            <a:lvl9pPr marL="2165299" indent="0">
              <a:buNone/>
              <a:defRPr sz="9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40522" y="2421573"/>
            <a:ext cx="2301389" cy="35617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D768-F2AB-40DE-BB72-491B0A6C1715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3981E-201C-482F-9E07-A72C7B989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25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D768-F2AB-40DE-BB72-491B0A6C1715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3981E-201C-482F-9E07-A72C7B989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6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D768-F2AB-40DE-BB72-491B0A6C1715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3981E-201C-482F-9E07-A72C7B989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87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875" y="441960"/>
            <a:ext cx="1745954" cy="1546860"/>
          </a:xfrm>
        </p:spPr>
        <p:txBody>
          <a:bodyPr anchor="b"/>
          <a:lstStyle>
            <a:lvl1pPr>
              <a:defRPr sz="18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1390" y="954512"/>
            <a:ext cx="2740521" cy="4711171"/>
          </a:xfrm>
        </p:spPr>
        <p:txBody>
          <a:bodyPr/>
          <a:lstStyle>
            <a:lvl1pPr>
              <a:defRPr sz="1894"/>
            </a:lvl1pPr>
            <a:lvl2pPr>
              <a:defRPr sz="1658"/>
            </a:lvl2pPr>
            <a:lvl3pPr>
              <a:defRPr sz="1421"/>
            </a:lvl3pPr>
            <a:lvl4pPr>
              <a:defRPr sz="1184"/>
            </a:lvl4pPr>
            <a:lvl5pPr>
              <a:defRPr sz="1184"/>
            </a:lvl5pPr>
            <a:lvl6pPr>
              <a:defRPr sz="1184"/>
            </a:lvl6pPr>
            <a:lvl7pPr>
              <a:defRPr sz="1184"/>
            </a:lvl7pPr>
            <a:lvl8pPr>
              <a:defRPr sz="1184"/>
            </a:lvl8pPr>
            <a:lvl9pPr>
              <a:defRPr sz="118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875" y="1988820"/>
            <a:ext cx="1745954" cy="3684535"/>
          </a:xfrm>
        </p:spPr>
        <p:txBody>
          <a:bodyPr/>
          <a:lstStyle>
            <a:lvl1pPr marL="0" indent="0">
              <a:buNone/>
              <a:defRPr sz="947"/>
            </a:lvl1pPr>
            <a:lvl2pPr marL="270662" indent="0">
              <a:buNone/>
              <a:defRPr sz="829"/>
            </a:lvl2pPr>
            <a:lvl3pPr marL="541325" indent="0">
              <a:buNone/>
              <a:defRPr sz="710"/>
            </a:lvl3pPr>
            <a:lvl4pPr marL="811987" indent="0">
              <a:buNone/>
              <a:defRPr sz="592"/>
            </a:lvl4pPr>
            <a:lvl5pPr marL="1082650" indent="0">
              <a:buNone/>
              <a:defRPr sz="592"/>
            </a:lvl5pPr>
            <a:lvl6pPr marL="1353312" indent="0">
              <a:buNone/>
              <a:defRPr sz="592"/>
            </a:lvl6pPr>
            <a:lvl7pPr marL="1623974" indent="0">
              <a:buNone/>
              <a:defRPr sz="592"/>
            </a:lvl7pPr>
            <a:lvl8pPr marL="1894637" indent="0">
              <a:buNone/>
              <a:defRPr sz="592"/>
            </a:lvl8pPr>
            <a:lvl9pPr marL="2165299" indent="0">
              <a:buNone/>
              <a:defRPr sz="5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D768-F2AB-40DE-BB72-491B0A6C1715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3981E-201C-482F-9E07-A72C7B989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38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875" y="441960"/>
            <a:ext cx="1745954" cy="1546860"/>
          </a:xfrm>
        </p:spPr>
        <p:txBody>
          <a:bodyPr anchor="b"/>
          <a:lstStyle>
            <a:lvl1pPr>
              <a:defRPr sz="18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01390" y="954512"/>
            <a:ext cx="2740521" cy="4711171"/>
          </a:xfrm>
        </p:spPr>
        <p:txBody>
          <a:bodyPr anchor="t"/>
          <a:lstStyle>
            <a:lvl1pPr marL="0" indent="0">
              <a:buNone/>
              <a:defRPr sz="1894"/>
            </a:lvl1pPr>
            <a:lvl2pPr marL="270662" indent="0">
              <a:buNone/>
              <a:defRPr sz="1658"/>
            </a:lvl2pPr>
            <a:lvl3pPr marL="541325" indent="0">
              <a:buNone/>
              <a:defRPr sz="1421"/>
            </a:lvl3pPr>
            <a:lvl4pPr marL="811987" indent="0">
              <a:buNone/>
              <a:defRPr sz="1184"/>
            </a:lvl4pPr>
            <a:lvl5pPr marL="1082650" indent="0">
              <a:buNone/>
              <a:defRPr sz="1184"/>
            </a:lvl5pPr>
            <a:lvl6pPr marL="1353312" indent="0">
              <a:buNone/>
              <a:defRPr sz="1184"/>
            </a:lvl6pPr>
            <a:lvl7pPr marL="1623974" indent="0">
              <a:buNone/>
              <a:defRPr sz="1184"/>
            </a:lvl7pPr>
            <a:lvl8pPr marL="1894637" indent="0">
              <a:buNone/>
              <a:defRPr sz="1184"/>
            </a:lvl8pPr>
            <a:lvl9pPr marL="2165299" indent="0">
              <a:buNone/>
              <a:defRPr sz="118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875" y="1988820"/>
            <a:ext cx="1745954" cy="3684535"/>
          </a:xfrm>
        </p:spPr>
        <p:txBody>
          <a:bodyPr/>
          <a:lstStyle>
            <a:lvl1pPr marL="0" indent="0">
              <a:buNone/>
              <a:defRPr sz="947"/>
            </a:lvl1pPr>
            <a:lvl2pPr marL="270662" indent="0">
              <a:buNone/>
              <a:defRPr sz="829"/>
            </a:lvl2pPr>
            <a:lvl3pPr marL="541325" indent="0">
              <a:buNone/>
              <a:defRPr sz="710"/>
            </a:lvl3pPr>
            <a:lvl4pPr marL="811987" indent="0">
              <a:buNone/>
              <a:defRPr sz="592"/>
            </a:lvl4pPr>
            <a:lvl5pPr marL="1082650" indent="0">
              <a:buNone/>
              <a:defRPr sz="592"/>
            </a:lvl5pPr>
            <a:lvl6pPr marL="1353312" indent="0">
              <a:buNone/>
              <a:defRPr sz="592"/>
            </a:lvl6pPr>
            <a:lvl7pPr marL="1623974" indent="0">
              <a:buNone/>
              <a:defRPr sz="592"/>
            </a:lvl7pPr>
            <a:lvl8pPr marL="1894637" indent="0">
              <a:buNone/>
              <a:defRPr sz="592"/>
            </a:lvl8pPr>
            <a:lvl9pPr marL="2165299" indent="0">
              <a:buNone/>
              <a:defRPr sz="5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FD768-F2AB-40DE-BB72-491B0A6C1715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3981E-201C-482F-9E07-A72C7B989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02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2170" y="352955"/>
            <a:ext cx="4669036" cy="1281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170" y="1764771"/>
            <a:ext cx="4669036" cy="4206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2170" y="6144473"/>
            <a:ext cx="1218009" cy="35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1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3FD768-F2AB-40DE-BB72-491B0A6C1715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93181" y="6144473"/>
            <a:ext cx="1827014" cy="35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1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23196" y="6144473"/>
            <a:ext cx="1218009" cy="35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1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C3981E-201C-482F-9E07-A72C7B989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6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1325" rtl="0" eaLnBrk="1" latinLnBrk="0" hangingPunct="1">
        <a:lnSpc>
          <a:spcPct val="90000"/>
        </a:lnSpc>
        <a:spcBef>
          <a:spcPct val="0"/>
        </a:spcBef>
        <a:buNone/>
        <a:defRPr sz="26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331" indent="-135331" algn="l" defTabSz="541325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1658" kern="1200">
          <a:solidFill>
            <a:schemeClr val="tx1"/>
          </a:solidFill>
          <a:latin typeface="+mn-lt"/>
          <a:ea typeface="+mn-ea"/>
          <a:cs typeface="+mn-cs"/>
        </a:defRPr>
      </a:lvl1pPr>
      <a:lvl2pPr marL="405994" indent="-135331" algn="l" defTabSz="541325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421" kern="1200">
          <a:solidFill>
            <a:schemeClr val="tx1"/>
          </a:solidFill>
          <a:latin typeface="+mn-lt"/>
          <a:ea typeface="+mn-ea"/>
          <a:cs typeface="+mn-cs"/>
        </a:defRPr>
      </a:lvl2pPr>
      <a:lvl3pPr marL="676656" indent="-135331" algn="l" defTabSz="541325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184" kern="1200">
          <a:solidFill>
            <a:schemeClr val="tx1"/>
          </a:solidFill>
          <a:latin typeface="+mn-lt"/>
          <a:ea typeface="+mn-ea"/>
          <a:cs typeface="+mn-cs"/>
        </a:defRPr>
      </a:lvl3pPr>
      <a:lvl4pPr marL="947318" indent="-135331" algn="l" defTabSz="541325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6" kern="1200">
          <a:solidFill>
            <a:schemeClr val="tx1"/>
          </a:solidFill>
          <a:latin typeface="+mn-lt"/>
          <a:ea typeface="+mn-ea"/>
          <a:cs typeface="+mn-cs"/>
        </a:defRPr>
      </a:lvl4pPr>
      <a:lvl5pPr marL="1217981" indent="-135331" algn="l" defTabSz="541325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6" kern="1200">
          <a:solidFill>
            <a:schemeClr val="tx1"/>
          </a:solidFill>
          <a:latin typeface="+mn-lt"/>
          <a:ea typeface="+mn-ea"/>
          <a:cs typeface="+mn-cs"/>
        </a:defRPr>
      </a:lvl5pPr>
      <a:lvl6pPr marL="1488643" indent="-135331" algn="l" defTabSz="541325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6" kern="1200">
          <a:solidFill>
            <a:schemeClr val="tx1"/>
          </a:solidFill>
          <a:latin typeface="+mn-lt"/>
          <a:ea typeface="+mn-ea"/>
          <a:cs typeface="+mn-cs"/>
        </a:defRPr>
      </a:lvl6pPr>
      <a:lvl7pPr marL="1759306" indent="-135331" algn="l" defTabSz="541325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6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35331" algn="l" defTabSz="541325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6" kern="1200">
          <a:solidFill>
            <a:schemeClr val="tx1"/>
          </a:solidFill>
          <a:latin typeface="+mn-lt"/>
          <a:ea typeface="+mn-ea"/>
          <a:cs typeface="+mn-cs"/>
        </a:defRPr>
      </a:lvl8pPr>
      <a:lvl9pPr marL="2300630" indent="-135331" algn="l" defTabSz="541325" rtl="0" eaLnBrk="1" latinLnBrk="0" hangingPunct="1">
        <a:lnSpc>
          <a:spcPct val="90000"/>
        </a:lnSpc>
        <a:spcBef>
          <a:spcPts val="296"/>
        </a:spcBef>
        <a:buFont typeface="Arial" panose="020B0604020202020204" pitchFamily="34" charset="0"/>
        <a:buChar char="•"/>
        <a:defRPr sz="10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1325" rtl="0" eaLnBrk="1" latinLnBrk="0" hangingPunct="1">
        <a:defRPr sz="1066" kern="1200">
          <a:solidFill>
            <a:schemeClr val="tx1"/>
          </a:solidFill>
          <a:latin typeface="+mn-lt"/>
          <a:ea typeface="+mn-ea"/>
          <a:cs typeface="+mn-cs"/>
        </a:defRPr>
      </a:lvl1pPr>
      <a:lvl2pPr marL="270662" algn="l" defTabSz="541325" rtl="0" eaLnBrk="1" latinLnBrk="0" hangingPunct="1">
        <a:defRPr sz="1066" kern="1200">
          <a:solidFill>
            <a:schemeClr val="tx1"/>
          </a:solidFill>
          <a:latin typeface="+mn-lt"/>
          <a:ea typeface="+mn-ea"/>
          <a:cs typeface="+mn-cs"/>
        </a:defRPr>
      </a:lvl2pPr>
      <a:lvl3pPr marL="541325" algn="l" defTabSz="541325" rtl="0" eaLnBrk="1" latinLnBrk="0" hangingPunct="1">
        <a:defRPr sz="1066" kern="1200">
          <a:solidFill>
            <a:schemeClr val="tx1"/>
          </a:solidFill>
          <a:latin typeface="+mn-lt"/>
          <a:ea typeface="+mn-ea"/>
          <a:cs typeface="+mn-cs"/>
        </a:defRPr>
      </a:lvl3pPr>
      <a:lvl4pPr marL="811987" algn="l" defTabSz="541325" rtl="0" eaLnBrk="1" latinLnBrk="0" hangingPunct="1">
        <a:defRPr sz="1066" kern="1200">
          <a:solidFill>
            <a:schemeClr val="tx1"/>
          </a:solidFill>
          <a:latin typeface="+mn-lt"/>
          <a:ea typeface="+mn-ea"/>
          <a:cs typeface="+mn-cs"/>
        </a:defRPr>
      </a:lvl4pPr>
      <a:lvl5pPr marL="1082650" algn="l" defTabSz="541325" rtl="0" eaLnBrk="1" latinLnBrk="0" hangingPunct="1">
        <a:defRPr sz="1066" kern="1200">
          <a:solidFill>
            <a:schemeClr val="tx1"/>
          </a:solidFill>
          <a:latin typeface="+mn-lt"/>
          <a:ea typeface="+mn-ea"/>
          <a:cs typeface="+mn-cs"/>
        </a:defRPr>
      </a:lvl5pPr>
      <a:lvl6pPr marL="1353312" algn="l" defTabSz="541325" rtl="0" eaLnBrk="1" latinLnBrk="0" hangingPunct="1">
        <a:defRPr sz="1066" kern="1200">
          <a:solidFill>
            <a:schemeClr val="tx1"/>
          </a:solidFill>
          <a:latin typeface="+mn-lt"/>
          <a:ea typeface="+mn-ea"/>
          <a:cs typeface="+mn-cs"/>
        </a:defRPr>
      </a:lvl6pPr>
      <a:lvl7pPr marL="1623974" algn="l" defTabSz="541325" rtl="0" eaLnBrk="1" latinLnBrk="0" hangingPunct="1">
        <a:defRPr sz="1066" kern="1200">
          <a:solidFill>
            <a:schemeClr val="tx1"/>
          </a:solidFill>
          <a:latin typeface="+mn-lt"/>
          <a:ea typeface="+mn-ea"/>
          <a:cs typeface="+mn-cs"/>
        </a:defRPr>
      </a:lvl7pPr>
      <a:lvl8pPr marL="1894637" algn="l" defTabSz="541325" rtl="0" eaLnBrk="1" latinLnBrk="0" hangingPunct="1">
        <a:defRPr sz="1066" kern="1200">
          <a:solidFill>
            <a:schemeClr val="tx1"/>
          </a:solidFill>
          <a:latin typeface="+mn-lt"/>
          <a:ea typeface="+mn-ea"/>
          <a:cs typeface="+mn-cs"/>
        </a:defRPr>
      </a:lvl8pPr>
      <a:lvl9pPr marL="2165299" algn="l" defTabSz="541325" rtl="0" eaLnBrk="1" latinLnBrk="0" hangingPunct="1">
        <a:defRPr sz="10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74A58F0-D9D2-266B-8949-C156C5F01D3A}"/>
              </a:ext>
            </a:extLst>
          </p:cNvPr>
          <p:cNvGrpSpPr/>
          <p:nvPr/>
        </p:nvGrpSpPr>
        <p:grpSpPr>
          <a:xfrm>
            <a:off x="0" y="0"/>
            <a:ext cx="5413220" cy="6629400"/>
            <a:chOff x="0" y="0"/>
            <a:chExt cx="5413220" cy="6629400"/>
          </a:xfrm>
        </p:grpSpPr>
        <p:pic>
          <p:nvPicPr>
            <p:cNvPr id="6" name="Picture 5" descr="A screenshot of a graph&#10;&#10;AI-generated content may be incorrect.">
              <a:extLst>
                <a:ext uri="{FF2B5EF4-FFF2-40B4-BE49-F238E27FC236}">
                  <a16:creationId xmlns:a16="http://schemas.microsoft.com/office/drawing/2014/main" id="{9911F05B-6C9F-54D5-5B11-A075DB2883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270343" cy="66294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0C6974D-829A-2179-ACC6-51BB4564C8D2}"/>
                </a:ext>
              </a:extLst>
            </p:cNvPr>
            <p:cNvSpPr/>
            <p:nvPr/>
          </p:nvSpPr>
          <p:spPr>
            <a:xfrm>
              <a:off x="0" y="54864"/>
              <a:ext cx="455804" cy="2168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(A)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AFDFB4A-B05D-6FE8-EDB4-6831136A5ED7}"/>
                </a:ext>
              </a:extLst>
            </p:cNvPr>
            <p:cNvSpPr/>
            <p:nvPr/>
          </p:nvSpPr>
          <p:spPr>
            <a:xfrm>
              <a:off x="367411" y="6237007"/>
              <a:ext cx="777755" cy="27432"/>
            </a:xfrm>
            <a:prstGeom prst="rect">
              <a:avLst/>
            </a:prstGeom>
            <a:gradFill>
              <a:gsLst>
                <a:gs pos="0">
                  <a:srgbClr val="24213D"/>
                </a:gs>
                <a:gs pos="100000">
                  <a:srgbClr val="F2DEBB"/>
                </a:gs>
              </a:gsLst>
              <a:lin ang="0" scaled="1"/>
            </a:gradFill>
            <a:ln w="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8D74A5-B9D4-E582-D31C-6B808A430230}"/>
                </a:ext>
              </a:extLst>
            </p:cNvPr>
            <p:cNvSpPr/>
            <p:nvPr/>
          </p:nvSpPr>
          <p:spPr>
            <a:xfrm>
              <a:off x="455804" y="1059800"/>
              <a:ext cx="654711" cy="2782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i="1" dirty="0">
                  <a:solidFill>
                    <a:srgbClr val="466C4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cavity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0F1EB33-1B98-33CA-D66C-F3BE23DE9F6A}"/>
                </a:ext>
              </a:extLst>
            </p:cNvPr>
            <p:cNvSpPr/>
            <p:nvPr/>
          </p:nvSpPr>
          <p:spPr>
            <a:xfrm>
              <a:off x="322156" y="1292843"/>
              <a:ext cx="654711" cy="2782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i="1" dirty="0">
                  <a:solidFill>
                    <a:srgbClr val="90719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8CCBF09-8413-875F-99B2-ABC14EA56D05}"/>
                </a:ext>
              </a:extLst>
            </p:cNvPr>
            <p:cNvSpPr/>
            <p:nvPr/>
          </p:nvSpPr>
          <p:spPr>
            <a:xfrm>
              <a:off x="1404132" y="1787389"/>
              <a:ext cx="654711" cy="2782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i="1" dirty="0">
                  <a:solidFill>
                    <a:srgbClr val="466C4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cavity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2B95E3-33A8-BC3A-8305-AD6E32826F02}"/>
                </a:ext>
              </a:extLst>
            </p:cNvPr>
            <p:cNvSpPr/>
            <p:nvPr/>
          </p:nvSpPr>
          <p:spPr>
            <a:xfrm>
              <a:off x="1193424" y="1447536"/>
              <a:ext cx="654711" cy="2782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i="1" dirty="0">
                  <a:solidFill>
                    <a:srgbClr val="90719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1F1474A-B482-8297-A384-D66FB9AF5FA5}"/>
                </a:ext>
              </a:extLst>
            </p:cNvPr>
            <p:cNvSpPr/>
            <p:nvPr/>
          </p:nvSpPr>
          <p:spPr>
            <a:xfrm>
              <a:off x="499187" y="369496"/>
              <a:ext cx="654711" cy="2782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i="1" dirty="0">
                  <a:solidFill>
                    <a:srgbClr val="90719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small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42D94C6-F13E-5A9B-93A4-903A8771727A}"/>
                </a:ext>
              </a:extLst>
            </p:cNvPr>
            <p:cNvSpPr/>
            <p:nvPr/>
          </p:nvSpPr>
          <p:spPr>
            <a:xfrm>
              <a:off x="480931" y="527618"/>
              <a:ext cx="654711" cy="2782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i="1" dirty="0">
                  <a:solidFill>
                    <a:srgbClr val="466C4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large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4AE852B-774D-8753-3E00-C9D1A80068FF}"/>
                </a:ext>
              </a:extLst>
            </p:cNvPr>
            <p:cNvSpPr/>
            <p:nvPr/>
          </p:nvSpPr>
          <p:spPr>
            <a:xfrm>
              <a:off x="1371129" y="520501"/>
              <a:ext cx="274320" cy="2782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i="1" dirty="0">
                  <a:solidFill>
                    <a:srgbClr val="466C4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large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771E605-048E-DD68-9C85-320BDE929F9C}"/>
                </a:ext>
              </a:extLst>
            </p:cNvPr>
            <p:cNvSpPr/>
            <p:nvPr/>
          </p:nvSpPr>
          <p:spPr>
            <a:xfrm>
              <a:off x="1526887" y="715365"/>
              <a:ext cx="274320" cy="2782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i="1" dirty="0">
                  <a:solidFill>
                    <a:srgbClr val="90719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small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41D435E-A58A-5023-1850-7EDB37241F14}"/>
                </a:ext>
              </a:extLst>
            </p:cNvPr>
            <p:cNvSpPr/>
            <p:nvPr/>
          </p:nvSpPr>
          <p:spPr>
            <a:xfrm>
              <a:off x="503286" y="2844922"/>
              <a:ext cx="654711" cy="2782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i="1" dirty="0">
                  <a:solidFill>
                    <a:srgbClr val="90719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small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B288260-097C-7583-5271-49D2674938F0}"/>
                </a:ext>
              </a:extLst>
            </p:cNvPr>
            <p:cNvSpPr/>
            <p:nvPr/>
          </p:nvSpPr>
          <p:spPr>
            <a:xfrm>
              <a:off x="264326" y="3015573"/>
              <a:ext cx="654711" cy="2782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i="1" dirty="0">
                  <a:solidFill>
                    <a:srgbClr val="466C4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large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9CD65C7-8130-B702-A63F-FCFD19464F47}"/>
                </a:ext>
              </a:extLst>
            </p:cNvPr>
            <p:cNvSpPr/>
            <p:nvPr/>
          </p:nvSpPr>
          <p:spPr>
            <a:xfrm>
              <a:off x="1404132" y="3165990"/>
              <a:ext cx="274320" cy="2782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i="1" dirty="0">
                  <a:solidFill>
                    <a:srgbClr val="466C4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large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AA3C473-1722-5A9D-4ED8-38B1C78E5583}"/>
                </a:ext>
              </a:extLst>
            </p:cNvPr>
            <p:cNvSpPr/>
            <p:nvPr/>
          </p:nvSpPr>
          <p:spPr>
            <a:xfrm>
              <a:off x="1371087" y="3511458"/>
              <a:ext cx="274320" cy="2782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i="1" dirty="0">
                  <a:solidFill>
                    <a:srgbClr val="90719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small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74B4E12-BBD9-4050-EE36-8027E53E6947}"/>
                </a:ext>
              </a:extLst>
            </p:cNvPr>
            <p:cNvSpPr/>
            <p:nvPr/>
          </p:nvSpPr>
          <p:spPr>
            <a:xfrm>
              <a:off x="271659" y="3876751"/>
              <a:ext cx="654711" cy="2782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i="1" dirty="0">
                  <a:solidFill>
                    <a:srgbClr val="466C4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open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611C727-E369-D541-C7DA-E883BF6579F9}"/>
                </a:ext>
              </a:extLst>
            </p:cNvPr>
            <p:cNvSpPr/>
            <p:nvPr/>
          </p:nvSpPr>
          <p:spPr>
            <a:xfrm>
              <a:off x="528530" y="4517137"/>
              <a:ext cx="274320" cy="2782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i="1" dirty="0">
                  <a:solidFill>
                    <a:srgbClr val="466C4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60°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4E0F058-0EB3-75BF-C376-EC21E9A3AF86}"/>
                </a:ext>
              </a:extLst>
            </p:cNvPr>
            <p:cNvSpPr/>
            <p:nvPr/>
          </p:nvSpPr>
          <p:spPr>
            <a:xfrm>
              <a:off x="465029" y="4775468"/>
              <a:ext cx="274320" cy="2782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i="1" dirty="0">
                  <a:solidFill>
                    <a:srgbClr val="90719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20°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3BC066E-4941-77E4-F160-6ACADFF5A8B3}"/>
                </a:ext>
              </a:extLst>
            </p:cNvPr>
            <p:cNvSpPr/>
            <p:nvPr/>
          </p:nvSpPr>
          <p:spPr>
            <a:xfrm>
              <a:off x="1262716" y="4964571"/>
              <a:ext cx="274320" cy="2782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i="1" dirty="0">
                  <a:solidFill>
                    <a:srgbClr val="90719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20°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8A34B3C-3DB5-4E09-02AA-1658908CE6D0}"/>
                </a:ext>
              </a:extLst>
            </p:cNvPr>
            <p:cNvSpPr/>
            <p:nvPr/>
          </p:nvSpPr>
          <p:spPr>
            <a:xfrm>
              <a:off x="1224183" y="5208343"/>
              <a:ext cx="274320" cy="2782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i="1" dirty="0">
                  <a:solidFill>
                    <a:srgbClr val="466C4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60°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7C3770E-D57F-7EC4-6192-CDABABBFC21E}"/>
                </a:ext>
              </a:extLst>
            </p:cNvPr>
            <p:cNvSpPr/>
            <p:nvPr/>
          </p:nvSpPr>
          <p:spPr>
            <a:xfrm>
              <a:off x="636655" y="5345497"/>
              <a:ext cx="274320" cy="2782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i="1" dirty="0">
                  <a:solidFill>
                    <a:srgbClr val="90719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low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F99207D-E1A7-1B4B-E004-8D0E0215DFB1}"/>
                </a:ext>
              </a:extLst>
            </p:cNvPr>
            <p:cNvSpPr/>
            <p:nvPr/>
          </p:nvSpPr>
          <p:spPr>
            <a:xfrm>
              <a:off x="454521" y="5666303"/>
              <a:ext cx="274320" cy="2782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i="1" dirty="0">
                  <a:solidFill>
                    <a:srgbClr val="466C4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high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4873D18-A5EA-F3CE-AE02-762C8C0C4B99}"/>
                </a:ext>
              </a:extLst>
            </p:cNvPr>
            <p:cNvSpPr/>
            <p:nvPr/>
          </p:nvSpPr>
          <p:spPr>
            <a:xfrm>
              <a:off x="1334566" y="6057201"/>
              <a:ext cx="274320" cy="2782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600" i="1" dirty="0">
                  <a:solidFill>
                    <a:srgbClr val="90719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low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74C82A1-B5FF-5DE5-FB6C-051A008191E3}"/>
                </a:ext>
              </a:extLst>
            </p:cNvPr>
            <p:cNvSpPr/>
            <p:nvPr/>
          </p:nvSpPr>
          <p:spPr>
            <a:xfrm>
              <a:off x="1258816" y="5756785"/>
              <a:ext cx="274320" cy="2782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i="1" dirty="0">
                  <a:solidFill>
                    <a:srgbClr val="466C4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high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193AF51-7314-14CB-B545-81D73F56154B}"/>
                </a:ext>
              </a:extLst>
            </p:cNvPr>
            <p:cNvSpPr/>
            <p:nvPr/>
          </p:nvSpPr>
          <p:spPr>
            <a:xfrm>
              <a:off x="287153" y="2173661"/>
              <a:ext cx="654711" cy="2782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i="1" dirty="0">
                  <a:solidFill>
                    <a:srgbClr val="90719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sedentary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04EF151-FD14-C4EC-0DF5-49DB685B5A6E}"/>
                </a:ext>
              </a:extLst>
            </p:cNvPr>
            <p:cNvSpPr/>
            <p:nvPr/>
          </p:nvSpPr>
          <p:spPr>
            <a:xfrm>
              <a:off x="537184" y="1956966"/>
              <a:ext cx="654711" cy="2782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i="1" dirty="0">
                  <a:solidFill>
                    <a:srgbClr val="466C4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migrant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648A57D-3ADD-183D-5D77-BF7B9270882F}"/>
                </a:ext>
              </a:extLst>
            </p:cNvPr>
            <p:cNvSpPr/>
            <p:nvPr/>
          </p:nvSpPr>
          <p:spPr>
            <a:xfrm>
              <a:off x="1236870" y="2558471"/>
              <a:ext cx="654711" cy="2782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i="1" dirty="0">
                  <a:solidFill>
                    <a:srgbClr val="90719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sedentary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9A955E1-5E78-17F5-BFFC-8CAE82ED9962}"/>
                </a:ext>
              </a:extLst>
            </p:cNvPr>
            <p:cNvSpPr/>
            <p:nvPr/>
          </p:nvSpPr>
          <p:spPr>
            <a:xfrm>
              <a:off x="1371087" y="2306178"/>
              <a:ext cx="654711" cy="2782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i="1" dirty="0">
                  <a:solidFill>
                    <a:srgbClr val="466C4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migrant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C3CC700-1A3B-CE27-F6F3-55EB8EA30D00}"/>
                </a:ext>
              </a:extLst>
            </p:cNvPr>
            <p:cNvSpPr/>
            <p:nvPr/>
          </p:nvSpPr>
          <p:spPr>
            <a:xfrm>
              <a:off x="571346" y="3694052"/>
              <a:ext cx="654711" cy="2782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i="1" dirty="0">
                  <a:solidFill>
                    <a:srgbClr val="90719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dense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ECB5FC7-BE33-DA41-CDE9-C1EA0E47D477}"/>
                </a:ext>
              </a:extLst>
            </p:cNvPr>
            <p:cNvSpPr/>
            <p:nvPr/>
          </p:nvSpPr>
          <p:spPr>
            <a:xfrm>
              <a:off x="1368602" y="4026217"/>
              <a:ext cx="654711" cy="2782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i="1" dirty="0">
                  <a:solidFill>
                    <a:srgbClr val="90719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dense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AB7E4DA-60F6-5EE6-EE49-A0A4DEEEF8B5}"/>
                </a:ext>
              </a:extLst>
            </p:cNvPr>
            <p:cNvSpPr/>
            <p:nvPr/>
          </p:nvSpPr>
          <p:spPr>
            <a:xfrm>
              <a:off x="1145166" y="4275530"/>
              <a:ext cx="654711" cy="2782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i="1" dirty="0">
                  <a:solidFill>
                    <a:srgbClr val="466C4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open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53965FF-08B8-BB25-F379-427815E9B78B}"/>
                </a:ext>
              </a:extLst>
            </p:cNvPr>
            <p:cNvSpPr/>
            <p:nvPr/>
          </p:nvSpPr>
          <p:spPr>
            <a:xfrm>
              <a:off x="1198245" y="6237007"/>
              <a:ext cx="777755" cy="27432"/>
            </a:xfrm>
            <a:prstGeom prst="rect">
              <a:avLst/>
            </a:prstGeom>
            <a:gradFill>
              <a:gsLst>
                <a:gs pos="0">
                  <a:srgbClr val="24213D"/>
                </a:gs>
                <a:gs pos="100000">
                  <a:srgbClr val="F2DEBB"/>
                </a:gs>
              </a:gsLst>
              <a:lin ang="0" scaled="1"/>
            </a:gradFill>
            <a:ln w="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6AAA8F9-959B-FD68-69E3-3DB43EB21811}"/>
                </a:ext>
              </a:extLst>
            </p:cNvPr>
            <p:cNvGrpSpPr/>
            <p:nvPr/>
          </p:nvGrpSpPr>
          <p:grpSpPr>
            <a:xfrm>
              <a:off x="2366079" y="0"/>
              <a:ext cx="3047141" cy="6629400"/>
              <a:chOff x="2744766" y="0"/>
              <a:chExt cx="3047141" cy="6629400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6148C26-F36D-FDD3-DDD3-F0C5793C2D77}"/>
                  </a:ext>
                </a:extLst>
              </p:cNvPr>
              <p:cNvGrpSpPr/>
              <p:nvPr/>
            </p:nvGrpSpPr>
            <p:grpSpPr>
              <a:xfrm>
                <a:off x="2773629" y="0"/>
                <a:ext cx="3018278" cy="6629400"/>
                <a:chOff x="2773629" y="0"/>
                <a:chExt cx="3018278" cy="6629400"/>
              </a:xfrm>
            </p:grpSpPr>
            <p:pic>
              <p:nvPicPr>
                <p:cNvPr id="56" name="Picture 55" descr="A diagram of a tree&#10;&#10;AI-generated content may be incorrect.">
                  <a:extLst>
                    <a:ext uri="{FF2B5EF4-FFF2-40B4-BE49-F238E27FC236}">
                      <a16:creationId xmlns:a16="http://schemas.microsoft.com/office/drawing/2014/main" id="{653C5322-7B3F-A153-E455-40A863F726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9095" r="2703"/>
                <a:stretch/>
              </p:blipFill>
              <p:spPr>
                <a:xfrm>
                  <a:off x="2773629" y="0"/>
                  <a:ext cx="3018278" cy="6629400"/>
                </a:xfrm>
                <a:prstGeom prst="rect">
                  <a:avLst/>
                </a:prstGeom>
              </p:spPr>
            </p:pic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28E41CF6-FF83-9C1D-3365-1716953267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75519" y="5922851"/>
                  <a:ext cx="0" cy="557784"/>
                </a:xfrm>
                <a:prstGeom prst="line">
                  <a:avLst/>
                </a:prstGeom>
                <a:ln w="6350">
                  <a:solidFill>
                    <a:srgbClr val="282828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9A423602-1441-7491-3FA6-9D1746220674}"/>
                  </a:ext>
                </a:extLst>
              </p:cNvPr>
              <p:cNvGrpSpPr/>
              <p:nvPr/>
            </p:nvGrpSpPr>
            <p:grpSpPr>
              <a:xfrm>
                <a:off x="2744766" y="38178"/>
                <a:ext cx="1065598" cy="2050122"/>
                <a:chOff x="2577126" y="195343"/>
                <a:chExt cx="1065598" cy="2050122"/>
              </a:xfrm>
            </p:grpSpPr>
            <p:pic>
              <p:nvPicPr>
                <p:cNvPr id="42" name="Picture 41" descr="A square of different colors&#10;&#10;AI-generated content may be incorrect.">
                  <a:extLst>
                    <a:ext uri="{FF2B5EF4-FFF2-40B4-BE49-F238E27FC236}">
                      <a16:creationId xmlns:a16="http://schemas.microsoft.com/office/drawing/2014/main" id="{5890CE20-BF98-A191-74E3-4A2D262A89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0070" t="20945" r="14916" b="25529"/>
                <a:stretch/>
              </p:blipFill>
              <p:spPr>
                <a:xfrm>
                  <a:off x="2888157" y="1018532"/>
                  <a:ext cx="754567" cy="734159"/>
                </a:xfrm>
                <a:prstGeom prst="rect">
                  <a:avLst/>
                </a:prstGeom>
              </p:spPr>
            </p:pic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B9F3C763-1BB5-F9E3-16F0-6EFBE3C99A56}"/>
                    </a:ext>
                  </a:extLst>
                </p:cNvPr>
                <p:cNvSpPr/>
                <p:nvPr/>
              </p:nvSpPr>
              <p:spPr>
                <a:xfrm>
                  <a:off x="2867295" y="1890558"/>
                  <a:ext cx="773051" cy="3549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Baseline vocalization time</a:t>
                  </a:r>
                </a:p>
              </p:txBody>
            </p: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7E1548AF-2992-8DDF-2C20-EA8C80A1DC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756603" y="1389472"/>
                  <a:ext cx="866365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A353A8BF-9408-572D-D97A-541442B9B295}"/>
                    </a:ext>
                  </a:extLst>
                </p:cNvPr>
                <p:cNvGrpSpPr/>
                <p:nvPr/>
              </p:nvGrpSpPr>
              <p:grpSpPr>
                <a:xfrm>
                  <a:off x="3129555" y="195343"/>
                  <a:ext cx="428065" cy="756200"/>
                  <a:chOff x="655695" y="155352"/>
                  <a:chExt cx="428065" cy="756200"/>
                </a:xfrm>
              </p:grpSpPr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0169E2A8-2334-8325-802E-15E8ABB7C4B0}"/>
                      </a:ext>
                    </a:extLst>
                  </p:cNvPr>
                  <p:cNvSpPr/>
                  <p:nvPr/>
                </p:nvSpPr>
                <p:spPr>
                  <a:xfrm>
                    <a:off x="675316" y="820112"/>
                    <a:ext cx="91440" cy="9144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19FA37DD-FA05-C33E-F79B-4FDDF80398E3}"/>
                      </a:ext>
                    </a:extLst>
                  </p:cNvPr>
                  <p:cNvSpPr/>
                  <p:nvPr/>
                </p:nvSpPr>
                <p:spPr>
                  <a:xfrm>
                    <a:off x="830987" y="820112"/>
                    <a:ext cx="91440" cy="9144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0E1BB96B-91B0-6C5C-E689-599320720A1B}"/>
                      </a:ext>
                    </a:extLst>
                  </p:cNvPr>
                  <p:cNvSpPr/>
                  <p:nvPr/>
                </p:nvSpPr>
                <p:spPr>
                  <a:xfrm rot="17334247">
                    <a:off x="518678" y="517182"/>
                    <a:ext cx="508984" cy="23494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9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Onset</a:t>
                    </a:r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4030F60A-BBC5-EB3D-FA6E-D7DF40BE67F7}"/>
                      </a:ext>
                    </a:extLst>
                  </p:cNvPr>
                  <p:cNvSpPr/>
                  <p:nvPr/>
                </p:nvSpPr>
                <p:spPr>
                  <a:xfrm rot="17334247">
                    <a:off x="596272" y="407891"/>
                    <a:ext cx="740027" cy="23494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9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Cessation</a:t>
                    </a:r>
                  </a:p>
                </p:txBody>
              </p:sp>
            </p:grp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5CC9DD57-C296-D2EC-0D2B-2B9C9A3C6415}"/>
                    </a:ext>
                  </a:extLst>
                </p:cNvPr>
                <p:cNvSpPr/>
                <p:nvPr/>
              </p:nvSpPr>
              <p:spPr>
                <a:xfrm rot="16200000">
                  <a:off x="2521117" y="1523229"/>
                  <a:ext cx="539339" cy="15719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prolong</a:t>
                  </a: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8F162317-AB18-E721-0ED8-5C0F7F02EBCD}"/>
                    </a:ext>
                  </a:extLst>
                </p:cNvPr>
                <p:cNvSpPr/>
                <p:nvPr/>
              </p:nvSpPr>
              <p:spPr>
                <a:xfrm rot="16200000">
                  <a:off x="2042006" y="1378451"/>
                  <a:ext cx="1208479" cy="1382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Light pollution effect</a:t>
                  </a:r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1D1EA311-A7AF-B8A0-CD35-60123D1FAEEE}"/>
                    </a:ext>
                  </a:extLst>
                </p:cNvPr>
                <p:cNvSpPr/>
                <p:nvPr/>
              </p:nvSpPr>
              <p:spPr>
                <a:xfrm>
                  <a:off x="2895718" y="1752692"/>
                  <a:ext cx="362028" cy="1217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night</a:t>
                  </a:r>
                </a:p>
              </p:txBody>
            </p: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534A046F-9566-F91E-AD06-061EDAE983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57746" y="1019590"/>
                  <a:ext cx="0" cy="855945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E7FBAC44-F7F2-DE4A-DEA6-B3336ACED071}"/>
                    </a:ext>
                  </a:extLst>
                </p:cNvPr>
                <p:cNvSpPr/>
                <p:nvPr/>
              </p:nvSpPr>
              <p:spPr>
                <a:xfrm rot="16200000">
                  <a:off x="2466473" y="1108860"/>
                  <a:ext cx="654711" cy="15719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shorten</a:t>
                  </a:r>
                  <a:endParaRPr lang="en-US" sz="7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0373DE0A-C149-DF26-853B-4077E06D435A}"/>
                    </a:ext>
                  </a:extLst>
                </p:cNvPr>
                <p:cNvSpPr/>
                <p:nvPr/>
              </p:nvSpPr>
              <p:spPr>
                <a:xfrm>
                  <a:off x="3266617" y="1752692"/>
                  <a:ext cx="362028" cy="12178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day</a:t>
                  </a:r>
                </a:p>
              </p:txBody>
            </p:sp>
          </p:grp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F3B538D-CD68-5102-13CA-43570AFD5B93}"/>
                </a:ext>
              </a:extLst>
            </p:cNvPr>
            <p:cNvSpPr/>
            <p:nvPr/>
          </p:nvSpPr>
          <p:spPr>
            <a:xfrm>
              <a:off x="2183245" y="54864"/>
              <a:ext cx="455804" cy="2168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0920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50</Words>
  <Application>Microsoft Office PowerPoint</Application>
  <PresentationFormat>Custom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Oklahoma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Gilbert, Neil</dc:creator>
  <cp:lastModifiedBy>Gilbert, Neil</cp:lastModifiedBy>
  <cp:revision>1</cp:revision>
  <dcterms:created xsi:type="dcterms:W3CDTF">2025-04-04T20:15:16Z</dcterms:created>
  <dcterms:modified xsi:type="dcterms:W3CDTF">2025-04-04T20:19:19Z</dcterms:modified>
</cp:coreProperties>
</file>