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9436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F4F322-C80B-4F17-9170-9C556F9517AE}" v="1" dt="2025-07-01T18:56:18.8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1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lbert, Neil" userId="37be9f5c-8f28-415b-96d6-624acf93bb3f" providerId="ADAL" clId="{8AF4F322-C80B-4F17-9170-9C556F9517AE}"/>
    <pc:docChg chg="custSel modSld">
      <pc:chgData name="Gilbert, Neil" userId="37be9f5c-8f28-415b-96d6-624acf93bb3f" providerId="ADAL" clId="{8AF4F322-C80B-4F17-9170-9C556F9517AE}" dt="2025-07-01T18:56:39.141" v="6" actId="1076"/>
      <pc:docMkLst>
        <pc:docMk/>
      </pc:docMkLst>
      <pc:sldChg chg="addSp delSp modSp mod">
        <pc:chgData name="Gilbert, Neil" userId="37be9f5c-8f28-415b-96d6-624acf93bb3f" providerId="ADAL" clId="{8AF4F322-C80B-4F17-9170-9C556F9517AE}" dt="2025-07-01T18:56:39.141" v="6" actId="1076"/>
        <pc:sldMkLst>
          <pc:docMk/>
          <pc:sldMk cId="292794711" sldId="256"/>
        </pc:sldMkLst>
        <pc:picChg chg="add mod">
          <ac:chgData name="Gilbert, Neil" userId="37be9f5c-8f28-415b-96d6-624acf93bb3f" providerId="ADAL" clId="{8AF4F322-C80B-4F17-9170-9C556F9517AE}" dt="2025-07-01T18:56:39.141" v="6" actId="1076"/>
          <ac:picMkLst>
            <pc:docMk/>
            <pc:sldMk cId="292794711" sldId="256"/>
            <ac:picMk id="3" creationId="{C3FC8294-97CF-AA53-24EE-C22741B810FA}"/>
          </ac:picMkLst>
        </pc:picChg>
        <pc:picChg chg="del">
          <ac:chgData name="Gilbert, Neil" userId="37be9f5c-8f28-415b-96d6-624acf93bb3f" providerId="ADAL" clId="{8AF4F322-C80B-4F17-9170-9C556F9517AE}" dt="2025-07-01T18:56:27.404" v="4" actId="478"/>
          <ac:picMkLst>
            <pc:docMk/>
            <pc:sldMk cId="292794711" sldId="256"/>
            <ac:picMk id="37" creationId="{DD17A2B8-6B67-FD4E-E29B-7A98CDD5C93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047539"/>
            <a:ext cx="5052060" cy="2228427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3361902"/>
            <a:ext cx="4457700" cy="1545378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6812-9C6F-4548-AD52-8AD1F0707AFF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7F60-3C8E-4D8E-9A60-032AA227E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4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6812-9C6F-4548-AD52-8AD1F0707AFF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7F60-3C8E-4D8E-9A60-032AA227E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8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340783"/>
            <a:ext cx="1281589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340783"/>
            <a:ext cx="3770471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6812-9C6F-4548-AD52-8AD1F0707AFF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7F60-3C8E-4D8E-9A60-032AA227E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1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6812-9C6F-4548-AD52-8AD1F0707AFF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7F60-3C8E-4D8E-9A60-032AA227E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3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1595757"/>
            <a:ext cx="5126355" cy="2662555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4283500"/>
            <a:ext cx="5126355" cy="1400175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>
                    <a:tint val="82000"/>
                  </a:schemeClr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82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82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6812-9C6F-4548-AD52-8AD1F0707AFF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7F60-3C8E-4D8E-9A60-032AA227E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1703917"/>
            <a:ext cx="252603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1703917"/>
            <a:ext cx="252603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6812-9C6F-4548-AD52-8AD1F0707AFF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7F60-3C8E-4D8E-9A60-032AA227E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2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340785"/>
            <a:ext cx="5126355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1569085"/>
            <a:ext cx="2514421" cy="768985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2338070"/>
            <a:ext cx="2514421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1569085"/>
            <a:ext cx="2526804" cy="768985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2338070"/>
            <a:ext cx="2526804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6812-9C6F-4548-AD52-8AD1F0707AFF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7F60-3C8E-4D8E-9A60-032AA227E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318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6812-9C6F-4548-AD52-8AD1F0707AFF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7F60-3C8E-4D8E-9A60-032AA227E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0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6812-9C6F-4548-AD52-8AD1F0707AFF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7F60-3C8E-4D8E-9A60-032AA227E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29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26720"/>
            <a:ext cx="1916966" cy="149352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921598"/>
            <a:ext cx="3008948" cy="4548717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920240"/>
            <a:ext cx="1916966" cy="3557482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6812-9C6F-4548-AD52-8AD1F0707AFF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7F60-3C8E-4D8E-9A60-032AA227E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212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26720"/>
            <a:ext cx="1916966" cy="149352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921598"/>
            <a:ext cx="3008948" cy="4548717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1920240"/>
            <a:ext cx="1916966" cy="3557482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86812-9C6F-4548-AD52-8AD1F0707AFF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D7F60-3C8E-4D8E-9A60-032AA227E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7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340785"/>
            <a:ext cx="5126355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1703917"/>
            <a:ext cx="5126355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5932595"/>
            <a:ext cx="133731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886812-9C6F-4548-AD52-8AD1F0707AFF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5932595"/>
            <a:ext cx="2005965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5932595"/>
            <a:ext cx="133731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0D7F60-3C8E-4D8E-9A60-032AA227E0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5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0DFB45E7-390C-2D77-28DD-F105D1DA53E7}"/>
              </a:ext>
            </a:extLst>
          </p:cNvPr>
          <p:cNvGrpSpPr/>
          <p:nvPr/>
        </p:nvGrpSpPr>
        <p:grpSpPr>
          <a:xfrm>
            <a:off x="0" y="6"/>
            <a:ext cx="5943613" cy="6400813"/>
            <a:chOff x="0" y="6"/>
            <a:chExt cx="5943613" cy="6400813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1C5BBCC-0818-80F6-ACC4-04BBCD7E8909}"/>
                </a:ext>
              </a:extLst>
            </p:cNvPr>
            <p:cNvSpPr/>
            <p:nvPr/>
          </p:nvSpPr>
          <p:spPr>
            <a:xfrm>
              <a:off x="665882" y="3808896"/>
              <a:ext cx="1948731" cy="214789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48B313C-8218-F218-1C37-A699748B3341}"/>
                </a:ext>
              </a:extLst>
            </p:cNvPr>
            <p:cNvSpPr/>
            <p:nvPr/>
          </p:nvSpPr>
          <p:spPr>
            <a:xfrm>
              <a:off x="665883" y="1247775"/>
              <a:ext cx="1948731" cy="2147890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50000">
                  <a:schemeClr val="bg1">
                    <a:lumMod val="7500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6" name="Picture 35" descr="A close-up of a screen&#10;&#10;AI-generated content may be incorrect.">
              <a:extLst>
                <a:ext uri="{FF2B5EF4-FFF2-40B4-BE49-F238E27FC236}">
                  <a16:creationId xmlns:a16="http://schemas.microsoft.com/office/drawing/2014/main" id="{82FC0057-915E-7AF5-DF24-BF3B4B73E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3206" y="6"/>
              <a:ext cx="3200407" cy="6400813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302C0D7-FE71-D15F-D2FD-37A531707D2A}"/>
                </a:ext>
              </a:extLst>
            </p:cNvPr>
            <p:cNvSpPr/>
            <p:nvPr/>
          </p:nvSpPr>
          <p:spPr>
            <a:xfrm>
              <a:off x="1425453" y="162752"/>
              <a:ext cx="1595836" cy="30742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main effect of eclipse:</a:t>
              </a:r>
            </a:p>
            <a:p>
              <a:pPr algn="ctr"/>
              <a:r>
                <a:rPr lang="en-US" sz="8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0.90 ± 2.80, p = 0.75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F0C9F26-B3D5-2C82-1762-19D41121BC7A}"/>
                </a:ext>
              </a:extLst>
            </p:cNvPr>
            <p:cNvSpPr/>
            <p:nvPr/>
          </p:nvSpPr>
          <p:spPr>
            <a:xfrm>
              <a:off x="788454" y="4206841"/>
              <a:ext cx="636999" cy="144461"/>
            </a:xfrm>
            <a:prstGeom prst="rect">
              <a:avLst/>
            </a:prstGeom>
            <a:noFill/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700" i="1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american</a:t>
              </a:r>
              <a:r>
                <a:rPr lang="en-US" sz="700" i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robin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12823FF-CF5C-73AF-32F2-13D3C7CF0991}"/>
                </a:ext>
              </a:extLst>
            </p:cNvPr>
            <p:cNvCxnSpPr>
              <a:cxnSpLocks/>
            </p:cNvCxnSpPr>
            <p:nvPr/>
          </p:nvCxnSpPr>
          <p:spPr>
            <a:xfrm>
              <a:off x="1075890" y="4351302"/>
              <a:ext cx="197142" cy="182598"/>
            </a:xfrm>
            <a:prstGeom prst="straightConnector1">
              <a:avLst/>
            </a:prstGeom>
            <a:ln w="889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846EEE4-924F-B871-4AB4-567C47680A14}"/>
                </a:ext>
              </a:extLst>
            </p:cNvPr>
            <p:cNvSpPr/>
            <p:nvPr/>
          </p:nvSpPr>
          <p:spPr>
            <a:xfrm>
              <a:off x="0" y="52287"/>
              <a:ext cx="358377" cy="1414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(a)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266C95C-AEEB-158F-405A-2549FE9D11E1}"/>
                </a:ext>
              </a:extLst>
            </p:cNvPr>
            <p:cNvSpPr/>
            <p:nvPr/>
          </p:nvSpPr>
          <p:spPr>
            <a:xfrm>
              <a:off x="0" y="1106327"/>
              <a:ext cx="358377" cy="1414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(b)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0FC4C5A-C22A-86DA-2795-B1F054A55FFF}"/>
                </a:ext>
              </a:extLst>
            </p:cNvPr>
            <p:cNvSpPr/>
            <p:nvPr/>
          </p:nvSpPr>
          <p:spPr>
            <a:xfrm>
              <a:off x="0" y="3667448"/>
              <a:ext cx="358377" cy="1414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(c)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B79AC66-1C5F-7AC2-6D2E-226EA5D16EBD}"/>
                </a:ext>
              </a:extLst>
            </p:cNvPr>
            <p:cNvSpPr/>
            <p:nvPr/>
          </p:nvSpPr>
          <p:spPr>
            <a:xfrm>
              <a:off x="2703059" y="55522"/>
              <a:ext cx="358377" cy="14144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(d)</a:t>
              </a:r>
            </a:p>
          </p:txBody>
        </p:sp>
      </p:grpSp>
      <p:pic>
        <p:nvPicPr>
          <p:cNvPr id="3" name="Picture 2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C3FC8294-97CF-AA53-24EE-C22741B810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32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94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26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Gilbert, Neil</dc:creator>
  <cp:lastModifiedBy>Gilbert, Neil</cp:lastModifiedBy>
  <cp:revision>1</cp:revision>
  <dcterms:created xsi:type="dcterms:W3CDTF">2025-05-13T17:37:39Z</dcterms:created>
  <dcterms:modified xsi:type="dcterms:W3CDTF">2025-07-01T18:56:49Z</dcterms:modified>
</cp:coreProperties>
</file>