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57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2E1B"/>
    <a:srgbClr val="E09D24"/>
    <a:srgbClr val="E6B050"/>
    <a:srgbClr val="E7B55B"/>
    <a:srgbClr val="1C1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DC28E1-2B7F-4A2D-B628-0A5234296B66}" v="2" dt="2025-05-13T20:57:00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5" autoAdjust="0"/>
    <p:restoredTop sz="94660"/>
  </p:normalViewPr>
  <p:slideViewPr>
    <p:cSldViewPr snapToGrid="0">
      <p:cViewPr>
        <p:scale>
          <a:sx n="300" d="100"/>
          <a:sy n="300" d="100"/>
        </p:scale>
        <p:origin x="582" y="-4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lbert, Neil" userId="37be9f5c-8f28-415b-96d6-624acf93bb3f" providerId="ADAL" clId="{E4DC28E1-2B7F-4A2D-B628-0A5234296B66}"/>
    <pc:docChg chg="custSel modSld">
      <pc:chgData name="Gilbert, Neil" userId="37be9f5c-8f28-415b-96d6-624acf93bb3f" providerId="ADAL" clId="{E4DC28E1-2B7F-4A2D-B628-0A5234296B66}" dt="2025-05-13T20:57:48.041" v="47" actId="207"/>
      <pc:docMkLst>
        <pc:docMk/>
      </pc:docMkLst>
      <pc:sldChg chg="addSp delSp modSp mod">
        <pc:chgData name="Gilbert, Neil" userId="37be9f5c-8f28-415b-96d6-624acf93bb3f" providerId="ADAL" clId="{E4DC28E1-2B7F-4A2D-B628-0A5234296B66}" dt="2025-05-13T20:57:48.041" v="47" actId="207"/>
        <pc:sldMkLst>
          <pc:docMk/>
          <pc:sldMk cId="3411422184" sldId="256"/>
        </pc:sldMkLst>
        <pc:spChg chg="mod ord">
          <ac:chgData name="Gilbert, Neil" userId="37be9f5c-8f28-415b-96d6-624acf93bb3f" providerId="ADAL" clId="{E4DC28E1-2B7F-4A2D-B628-0A5234296B66}" dt="2025-05-13T20:57:10.626" v="40" actId="167"/>
          <ac:spMkLst>
            <pc:docMk/>
            <pc:sldMk cId="3411422184" sldId="256"/>
            <ac:spMk id="16" creationId="{8D5C18B7-1B00-AC44-6F31-D85289AE6910}"/>
          </ac:spMkLst>
        </pc:spChg>
        <pc:spChg chg="mod ord">
          <ac:chgData name="Gilbert, Neil" userId="37be9f5c-8f28-415b-96d6-624acf93bb3f" providerId="ADAL" clId="{E4DC28E1-2B7F-4A2D-B628-0A5234296B66}" dt="2025-05-13T20:57:14.780" v="41" actId="167"/>
          <ac:spMkLst>
            <pc:docMk/>
            <pc:sldMk cId="3411422184" sldId="256"/>
            <ac:spMk id="17" creationId="{7F3DF354-F6C1-F8E8-FB22-95A098F47E6C}"/>
          </ac:spMkLst>
        </pc:spChg>
        <pc:spChg chg="mod">
          <ac:chgData name="Gilbert, Neil" userId="37be9f5c-8f28-415b-96d6-624acf93bb3f" providerId="ADAL" clId="{E4DC28E1-2B7F-4A2D-B628-0A5234296B66}" dt="2025-05-13T15:02:21.737" v="5" actId="1076"/>
          <ac:spMkLst>
            <pc:docMk/>
            <pc:sldMk cId="3411422184" sldId="256"/>
            <ac:spMk id="22" creationId="{1A036D06-E639-B276-AE49-DCBE16E00079}"/>
          </ac:spMkLst>
        </pc:spChg>
        <pc:spChg chg="mod">
          <ac:chgData name="Gilbert, Neil" userId="37be9f5c-8f28-415b-96d6-624acf93bb3f" providerId="ADAL" clId="{E4DC28E1-2B7F-4A2D-B628-0A5234296B66}" dt="2025-05-13T15:02:27.743" v="6" actId="1076"/>
          <ac:spMkLst>
            <pc:docMk/>
            <pc:sldMk cId="3411422184" sldId="256"/>
            <ac:spMk id="23" creationId="{7E8F2D37-AF78-F99F-12B7-7E3311DF88A3}"/>
          </ac:spMkLst>
        </pc:spChg>
        <pc:spChg chg="mod">
          <ac:chgData name="Gilbert, Neil" userId="37be9f5c-8f28-415b-96d6-624acf93bb3f" providerId="ADAL" clId="{E4DC28E1-2B7F-4A2D-B628-0A5234296B66}" dt="2025-05-13T15:02:42.289" v="9" actId="1076"/>
          <ac:spMkLst>
            <pc:docMk/>
            <pc:sldMk cId="3411422184" sldId="256"/>
            <ac:spMk id="24" creationId="{565EB29B-2944-3376-1963-C13AD4A393A2}"/>
          </ac:spMkLst>
        </pc:spChg>
        <pc:spChg chg="mod">
          <ac:chgData name="Gilbert, Neil" userId="37be9f5c-8f28-415b-96d6-624acf93bb3f" providerId="ADAL" clId="{E4DC28E1-2B7F-4A2D-B628-0A5234296B66}" dt="2025-05-13T15:02:38.404" v="8" actId="1076"/>
          <ac:spMkLst>
            <pc:docMk/>
            <pc:sldMk cId="3411422184" sldId="256"/>
            <ac:spMk id="25" creationId="{0D5128A7-5675-D462-D8A6-29EA6D3F8432}"/>
          </ac:spMkLst>
        </pc:spChg>
        <pc:spChg chg="mod">
          <ac:chgData name="Gilbert, Neil" userId="37be9f5c-8f28-415b-96d6-624acf93bb3f" providerId="ADAL" clId="{E4DC28E1-2B7F-4A2D-B628-0A5234296B66}" dt="2025-05-13T15:11:02.638" v="33" actId="207"/>
          <ac:spMkLst>
            <pc:docMk/>
            <pc:sldMk cId="3411422184" sldId="256"/>
            <ac:spMk id="27" creationId="{DC55F93E-5955-C77F-20AF-0133385BC887}"/>
          </ac:spMkLst>
        </pc:spChg>
        <pc:spChg chg="mod">
          <ac:chgData name="Gilbert, Neil" userId="37be9f5c-8f28-415b-96d6-624acf93bb3f" providerId="ADAL" clId="{E4DC28E1-2B7F-4A2D-B628-0A5234296B66}" dt="2025-05-13T20:57:32.146" v="43" actId="1076"/>
          <ac:spMkLst>
            <pc:docMk/>
            <pc:sldMk cId="3411422184" sldId="256"/>
            <ac:spMk id="31" creationId="{AA41E60C-581A-B539-FE06-1EB1853AAD7C}"/>
          </ac:spMkLst>
        </pc:spChg>
        <pc:spChg chg="mod">
          <ac:chgData name="Gilbert, Neil" userId="37be9f5c-8f28-415b-96d6-624acf93bb3f" providerId="ADAL" clId="{E4DC28E1-2B7F-4A2D-B628-0A5234296B66}" dt="2025-05-13T20:57:48.041" v="47" actId="207"/>
          <ac:spMkLst>
            <pc:docMk/>
            <pc:sldMk cId="3411422184" sldId="256"/>
            <ac:spMk id="32" creationId="{7959AF91-E449-5AAA-AFCB-966F2A4ECCA8}"/>
          </ac:spMkLst>
        </pc:spChg>
        <pc:spChg chg="mod">
          <ac:chgData name="Gilbert, Neil" userId="37be9f5c-8f28-415b-96d6-624acf93bb3f" providerId="ADAL" clId="{E4DC28E1-2B7F-4A2D-B628-0A5234296B66}" dt="2025-05-13T20:57:22.949" v="42" actId="1076"/>
          <ac:spMkLst>
            <pc:docMk/>
            <pc:sldMk cId="3411422184" sldId="256"/>
            <ac:spMk id="33" creationId="{F0FB004E-AAB3-C478-27D2-D4CBDD4FBE01}"/>
          </ac:spMkLst>
        </pc:spChg>
        <pc:picChg chg="add mod ord">
          <ac:chgData name="Gilbert, Neil" userId="37be9f5c-8f28-415b-96d6-624acf93bb3f" providerId="ADAL" clId="{E4DC28E1-2B7F-4A2D-B628-0A5234296B66}" dt="2025-05-13T20:57:06.810" v="39" actId="167"/>
          <ac:picMkLst>
            <pc:docMk/>
            <pc:sldMk cId="3411422184" sldId="256"/>
            <ac:picMk id="3" creationId="{783BB44D-F64D-41DC-C512-5E83C0F59051}"/>
          </ac:picMkLst>
        </pc:picChg>
        <pc:picChg chg="del">
          <ac:chgData name="Gilbert, Neil" userId="37be9f5c-8f28-415b-96d6-624acf93bb3f" providerId="ADAL" clId="{E4DC28E1-2B7F-4A2D-B628-0A5234296B66}" dt="2025-05-13T15:01:54.728" v="0" actId="478"/>
          <ac:picMkLst>
            <pc:docMk/>
            <pc:sldMk cId="3411422184" sldId="256"/>
            <ac:picMk id="19" creationId="{4E155548-6E65-A9EA-E523-41FFC01DDA44}"/>
          </ac:picMkLst>
        </pc:picChg>
        <pc:picChg chg="add del mod ord">
          <ac:chgData name="Gilbert, Neil" userId="37be9f5c-8f28-415b-96d6-624acf93bb3f" providerId="ADAL" clId="{E4DC28E1-2B7F-4A2D-B628-0A5234296B66}" dt="2025-05-13T20:56:50.650" v="35" actId="478"/>
          <ac:picMkLst>
            <pc:docMk/>
            <pc:sldMk cId="3411422184" sldId="256"/>
            <ac:picMk id="40" creationId="{97B13BC0-6130-AE89-6EFF-F7860FB8260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59"/>
            <a:ext cx="3429000" cy="1103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3D12-3D85-4112-B404-6DA9A76AD2B0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392C-027F-48F9-B050-0E416E9E1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8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3D12-3D85-4112-B404-6DA9A76AD2B0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392C-027F-48F9-B050-0E416E9E1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1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3417"/>
            <a:ext cx="98583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43417"/>
            <a:ext cx="2900363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3D12-3D85-4112-B404-6DA9A76AD2B0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392C-027F-48F9-B050-0E416E9E1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4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3D12-3D85-4112-B404-6DA9A76AD2B0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392C-027F-48F9-B050-0E416E9E1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139826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059643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82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3D12-3D85-4112-B404-6DA9A76AD2B0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392C-027F-48F9-B050-0E416E9E1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1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3D12-3D85-4112-B404-6DA9A76AD2B0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392C-027F-48F9-B050-0E416E9E1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1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3418"/>
            <a:ext cx="394335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670050"/>
            <a:ext cx="1934170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120775"/>
            <a:ext cx="1943696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670050"/>
            <a:ext cx="194369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3D12-3D85-4112-B404-6DA9A76AD2B0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392C-027F-48F9-B050-0E416E9E1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0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3D12-3D85-4112-B404-6DA9A76AD2B0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392C-027F-48F9-B050-0E416E9E1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3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3D12-3D85-4112-B404-6DA9A76AD2B0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392C-027F-48F9-B050-0E416E9E1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9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658285"/>
            <a:ext cx="2314575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3D12-3D85-4112-B404-6DA9A76AD2B0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392C-027F-48F9-B050-0E416E9E1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3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658285"/>
            <a:ext cx="2314575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3D12-3D85-4112-B404-6DA9A76AD2B0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8392C-027F-48F9-B050-0E416E9E1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6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43418"/>
            <a:ext cx="39433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217083"/>
            <a:ext cx="39433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263D12-3D85-4112-B404-6DA9A76AD2B0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E8392C-027F-48F9-B050-0E416E9E1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F3DF354-F6C1-F8E8-FB22-95A098F47E6C}"/>
              </a:ext>
            </a:extLst>
          </p:cNvPr>
          <p:cNvSpPr/>
          <p:nvPr/>
        </p:nvSpPr>
        <p:spPr>
          <a:xfrm>
            <a:off x="2804825" y="2540726"/>
            <a:ext cx="1623080" cy="159312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5C18B7-1B00-AC44-6F31-D85289AE6910}"/>
              </a:ext>
            </a:extLst>
          </p:cNvPr>
          <p:cNvSpPr/>
          <p:nvPr/>
        </p:nvSpPr>
        <p:spPr>
          <a:xfrm>
            <a:off x="542271" y="2540726"/>
            <a:ext cx="1623080" cy="159312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783BB44D-F64D-41DC-C512-5E83C0F59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457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6AA4C64-FE8C-DAC6-D73D-DEFADFEFCBD4}"/>
              </a:ext>
            </a:extLst>
          </p:cNvPr>
          <p:cNvSpPr/>
          <p:nvPr/>
        </p:nvSpPr>
        <p:spPr>
          <a:xfrm>
            <a:off x="535922" y="1910554"/>
            <a:ext cx="1645920" cy="27432"/>
          </a:xfrm>
          <a:prstGeom prst="rect">
            <a:avLst/>
          </a:prstGeom>
          <a:gradFill flip="none" rotWithShape="1">
            <a:gsLst>
              <a:gs pos="0">
                <a:srgbClr val="EBC174"/>
              </a:gs>
              <a:gs pos="100000">
                <a:srgbClr val="000000"/>
              </a:gs>
            </a:gsLst>
            <a:lin ang="0" scaled="1"/>
            <a:tileRect/>
          </a:gra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D0E79D-EDBE-4DD0-7EEC-0645C1754B56}"/>
              </a:ext>
            </a:extLst>
          </p:cNvPr>
          <p:cNvSpPr/>
          <p:nvPr/>
        </p:nvSpPr>
        <p:spPr>
          <a:xfrm>
            <a:off x="2801650" y="1896838"/>
            <a:ext cx="1645920" cy="27432"/>
          </a:xfrm>
          <a:prstGeom prst="rect">
            <a:avLst/>
          </a:prstGeom>
          <a:gradFill flip="none" rotWithShape="1">
            <a:gsLst>
              <a:gs pos="0">
                <a:srgbClr val="EBC174"/>
              </a:gs>
              <a:gs pos="100000">
                <a:srgbClr val="000000"/>
              </a:gs>
            </a:gsLst>
            <a:lin ang="0" scaled="1"/>
            <a:tileRect/>
          </a:gradFill>
          <a:ln w="127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036D06-E639-B276-AE49-DCBE16E00079}"/>
              </a:ext>
            </a:extLst>
          </p:cNvPr>
          <p:cNvSpPr/>
          <p:nvPr/>
        </p:nvSpPr>
        <p:spPr>
          <a:xfrm>
            <a:off x="1395412" y="506568"/>
            <a:ext cx="595313" cy="80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i="1" dirty="0">
                <a:solidFill>
                  <a:srgbClr val="0086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eclipse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8F2D37-AF78-F99F-12B7-7E3311DF88A3}"/>
              </a:ext>
            </a:extLst>
          </p:cNvPr>
          <p:cNvSpPr/>
          <p:nvPr/>
        </p:nvSpPr>
        <p:spPr>
          <a:xfrm>
            <a:off x="483395" y="1145458"/>
            <a:ext cx="883443" cy="103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i="1" dirty="0">
                <a:solidFill>
                  <a:srgbClr val="D04E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annular eclipse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5EB29B-2944-3376-1963-C13AD4A393A2}"/>
              </a:ext>
            </a:extLst>
          </p:cNvPr>
          <p:cNvSpPr/>
          <p:nvPr/>
        </p:nvSpPr>
        <p:spPr>
          <a:xfrm>
            <a:off x="3852257" y="466087"/>
            <a:ext cx="595313" cy="80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i="1" dirty="0">
                <a:solidFill>
                  <a:srgbClr val="0086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eclipse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5128A7-5675-D462-D8A6-29EA6D3F8432}"/>
              </a:ext>
            </a:extLst>
          </p:cNvPr>
          <p:cNvSpPr/>
          <p:nvPr/>
        </p:nvSpPr>
        <p:spPr>
          <a:xfrm>
            <a:off x="2878136" y="334566"/>
            <a:ext cx="883443" cy="103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i="1" dirty="0">
                <a:solidFill>
                  <a:srgbClr val="D04E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annular eclipse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AC017E5-B420-D38C-B878-DC8C100E93E2}"/>
              </a:ext>
            </a:extLst>
          </p:cNvPr>
          <p:cNvGrpSpPr/>
          <p:nvPr/>
        </p:nvGrpSpPr>
        <p:grpSpPr>
          <a:xfrm>
            <a:off x="642126" y="2933423"/>
            <a:ext cx="1696470" cy="1198324"/>
            <a:chOff x="602500" y="2933423"/>
            <a:chExt cx="4114727" cy="119832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C55F93E-5955-C77F-20AF-0133385BC887}"/>
                </a:ext>
              </a:extLst>
            </p:cNvPr>
            <p:cNvSpPr/>
            <p:nvPr/>
          </p:nvSpPr>
          <p:spPr>
            <a:xfrm>
              <a:off x="3029732" y="2933423"/>
              <a:ext cx="1687495" cy="3178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sz="800" i="1" dirty="0">
                  <a:solidFill>
                    <a:srgbClr val="E09D2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17% </a:t>
              </a:r>
            </a:p>
            <a:p>
              <a:r>
                <a:rPr lang="en-US" sz="800" i="1" dirty="0">
                  <a:solidFill>
                    <a:srgbClr val="E09D2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obscuration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A865E8B-F618-F98F-0025-1111BE93B17C}"/>
                </a:ext>
              </a:extLst>
            </p:cNvPr>
            <p:cNvSpPr/>
            <p:nvPr/>
          </p:nvSpPr>
          <p:spPr>
            <a:xfrm>
              <a:off x="602500" y="3788211"/>
              <a:ext cx="1516061" cy="2447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sz="800" i="1" dirty="0">
                  <a:solidFill>
                    <a:srgbClr val="30271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83% obscuration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5188296-115F-EF4F-3B72-DAE133799FD3}"/>
                </a:ext>
              </a:extLst>
            </p:cNvPr>
            <p:cNvSpPr/>
            <p:nvPr/>
          </p:nvSpPr>
          <p:spPr>
            <a:xfrm>
              <a:off x="1938062" y="3689391"/>
              <a:ext cx="1935419" cy="4423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i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 obscuration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2C4DA54-2547-F556-59E7-976DF48D03BD}"/>
              </a:ext>
            </a:extLst>
          </p:cNvPr>
          <p:cNvGrpSpPr/>
          <p:nvPr/>
        </p:nvGrpSpPr>
        <p:grpSpPr>
          <a:xfrm>
            <a:off x="2841326" y="2509695"/>
            <a:ext cx="1275954" cy="963965"/>
            <a:chOff x="-228402" y="2879723"/>
            <a:chExt cx="1275954" cy="96396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A41E60C-581A-B539-FE06-1EB1853AAD7C}"/>
                </a:ext>
              </a:extLst>
            </p:cNvPr>
            <p:cNvSpPr/>
            <p:nvPr/>
          </p:nvSpPr>
          <p:spPr>
            <a:xfrm>
              <a:off x="-228402" y="3707316"/>
              <a:ext cx="829469" cy="136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sz="800" i="1" dirty="0">
                  <a:solidFill>
                    <a:srgbClr val="E09D2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17% obscuration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959AF91-E449-5AAA-AFCB-966F2A4ECCA8}"/>
                </a:ext>
              </a:extLst>
            </p:cNvPr>
            <p:cNvSpPr/>
            <p:nvPr/>
          </p:nvSpPr>
          <p:spPr>
            <a:xfrm>
              <a:off x="231377" y="2879723"/>
              <a:ext cx="816175" cy="2447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en-US" sz="800" i="1" dirty="0">
                  <a:solidFill>
                    <a:srgbClr val="382E1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80% obscuration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0FB004E-AAB3-C478-27D2-D4CBDD4FBE01}"/>
                </a:ext>
              </a:extLst>
            </p:cNvPr>
            <p:cNvSpPr/>
            <p:nvPr/>
          </p:nvSpPr>
          <p:spPr>
            <a:xfrm>
              <a:off x="154583" y="3371486"/>
              <a:ext cx="892969" cy="908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i="1" dirty="0">
                  <a:solidFill>
                    <a:srgbClr val="1C170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90% obscuration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3D79859-D69D-BCFB-57DA-0645010E1DAE}"/>
              </a:ext>
            </a:extLst>
          </p:cNvPr>
          <p:cNvSpPr/>
          <p:nvPr/>
        </p:nvSpPr>
        <p:spPr>
          <a:xfrm>
            <a:off x="273845" y="86514"/>
            <a:ext cx="209550" cy="80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9E1AA6-D77F-71AB-8DDF-83F49B04EE86}"/>
              </a:ext>
            </a:extLst>
          </p:cNvPr>
          <p:cNvSpPr/>
          <p:nvPr/>
        </p:nvSpPr>
        <p:spPr>
          <a:xfrm>
            <a:off x="2286000" y="86514"/>
            <a:ext cx="209550" cy="80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A2482D-2E20-FF42-49B3-E88F43D12855}"/>
              </a:ext>
            </a:extLst>
          </p:cNvPr>
          <p:cNvSpPr/>
          <p:nvPr/>
        </p:nvSpPr>
        <p:spPr>
          <a:xfrm>
            <a:off x="273845" y="2248295"/>
            <a:ext cx="209550" cy="80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868A040-B2B4-E495-F1F1-0F4652C0FD84}"/>
              </a:ext>
            </a:extLst>
          </p:cNvPr>
          <p:cNvSpPr/>
          <p:nvPr/>
        </p:nvSpPr>
        <p:spPr>
          <a:xfrm>
            <a:off x="2286000" y="2245519"/>
            <a:ext cx="209550" cy="80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3411422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1106</TotalTime>
  <Words>38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Gilbert, Neil</dc:creator>
  <cp:lastModifiedBy>Gilbert, Neil</cp:lastModifiedBy>
  <cp:revision>1</cp:revision>
  <dcterms:created xsi:type="dcterms:W3CDTF">2025-05-12T20:45:23Z</dcterms:created>
  <dcterms:modified xsi:type="dcterms:W3CDTF">2025-05-13T20:57:49Z</dcterms:modified>
</cp:coreProperties>
</file>