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211763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D21"/>
    <a:srgbClr val="ECECEC"/>
    <a:srgbClr val="EBEBEB"/>
    <a:srgbClr val="F5F5F5"/>
    <a:srgbClr val="C0C0C0"/>
    <a:srgbClr val="EEEEEE"/>
    <a:srgbClr val="094568"/>
    <a:srgbClr val="3B2319"/>
    <a:srgbClr val="2E77AB"/>
    <a:srgbClr val="466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642A3-1F0D-4A2B-A624-50C5289E381E}" v="8" dt="2025-05-14T16:50:33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60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054642A3-1F0D-4A2B-A624-50C5289E381E}"/>
    <pc:docChg chg="undo custSel modSld">
      <pc:chgData name="Gilbert, Neil" userId="37be9f5c-8f28-415b-96d6-624acf93bb3f" providerId="ADAL" clId="{054642A3-1F0D-4A2B-A624-50C5289E381E}" dt="2025-05-14T16:50:40.511" v="99" actId="1076"/>
      <pc:docMkLst>
        <pc:docMk/>
      </pc:docMkLst>
      <pc:sldChg chg="addSp delSp modSp mod">
        <pc:chgData name="Gilbert, Neil" userId="37be9f5c-8f28-415b-96d6-624acf93bb3f" providerId="ADAL" clId="{054642A3-1F0D-4A2B-A624-50C5289E381E}" dt="2025-05-14T16:50:40.511" v="99" actId="1076"/>
        <pc:sldMkLst>
          <pc:docMk/>
          <pc:sldMk cId="755672297" sldId="256"/>
        </pc:sldMkLst>
        <pc:spChg chg="ord">
          <ac:chgData name="Gilbert, Neil" userId="37be9f5c-8f28-415b-96d6-624acf93bb3f" providerId="ADAL" clId="{054642A3-1F0D-4A2B-A624-50C5289E381E}" dt="2025-05-13T16:33:56.724" v="52" actId="167"/>
          <ac:spMkLst>
            <pc:docMk/>
            <pc:sldMk cId="755672297" sldId="256"/>
            <ac:spMk id="10" creationId="{42DDEB34-3673-5F43-FF66-DDD7BECBC458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1" creationId="{874B5DC4-89A6-C563-D409-800469FB88F1}"/>
          </ac:spMkLst>
        </pc:spChg>
        <pc:spChg chg="ord">
          <ac:chgData name="Gilbert, Neil" userId="37be9f5c-8f28-415b-96d6-624acf93bb3f" providerId="ADAL" clId="{054642A3-1F0D-4A2B-A624-50C5289E381E}" dt="2025-05-13T16:33:56.724" v="52" actId="167"/>
          <ac:spMkLst>
            <pc:docMk/>
            <pc:sldMk cId="755672297" sldId="256"/>
            <ac:spMk id="14" creationId="{9130AA8F-4900-CF33-FAE1-277864BA731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7" creationId="{265DBDC5-8A87-F021-72A7-99600B0D61AD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8" creationId="{023A4DC2-6B3B-03AF-5F58-AAA58C8B990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9" creationId="{0D1FF500-7116-DB58-189D-095911D35445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0" creationId="{5F26E2F3-78FF-6F07-5DB0-581F3C5261F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1" creationId="{31FC7993-FB3A-33B6-8E28-6765FADEAC7D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2" creationId="{75AF22DE-E1A6-F0F2-DBB6-6D70D2648CE0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3" creationId="{3415AEF7-7A57-9BDA-362D-2717F7F01ABB}"/>
          </ac:spMkLst>
        </pc:spChg>
        <pc:spChg chg="mod">
          <ac:chgData name="Gilbert, Neil" userId="37be9f5c-8f28-415b-96d6-624acf93bb3f" providerId="ADAL" clId="{054642A3-1F0D-4A2B-A624-50C5289E381E}" dt="2025-05-12T22:07:04.751" v="7" actId="1076"/>
          <ac:spMkLst>
            <pc:docMk/>
            <pc:sldMk cId="755672297" sldId="256"/>
            <ac:spMk id="26" creationId="{CB7E50C5-0710-02E7-CA98-2D81C8EFDC9C}"/>
          </ac:spMkLst>
        </pc:spChg>
        <pc:spChg chg="mod">
          <ac:chgData name="Gilbert, Neil" userId="37be9f5c-8f28-415b-96d6-624acf93bb3f" providerId="ADAL" clId="{054642A3-1F0D-4A2B-A624-50C5289E381E}" dt="2025-05-14T16:47:57.159" v="66" actId="1076"/>
          <ac:spMkLst>
            <pc:docMk/>
            <pc:sldMk cId="755672297" sldId="256"/>
            <ac:spMk id="27" creationId="{C212EC7C-2AE4-7AAF-F6BC-4FF04FADC599}"/>
          </ac:spMkLst>
        </pc:spChg>
        <pc:spChg chg="mod">
          <ac:chgData name="Gilbert, Neil" userId="37be9f5c-8f28-415b-96d6-624acf93bb3f" providerId="ADAL" clId="{054642A3-1F0D-4A2B-A624-50C5289E381E}" dt="2025-05-14T16:48:57.437" v="88" actId="1076"/>
          <ac:spMkLst>
            <pc:docMk/>
            <pc:sldMk cId="755672297" sldId="256"/>
            <ac:spMk id="28" creationId="{1906362E-AD5A-C8A8-170B-6087E5ED7DA2}"/>
          </ac:spMkLst>
        </pc:spChg>
        <pc:spChg chg="mod">
          <ac:chgData name="Gilbert, Neil" userId="37be9f5c-8f28-415b-96d6-624acf93bb3f" providerId="ADAL" clId="{054642A3-1F0D-4A2B-A624-50C5289E381E}" dt="2025-05-14T16:48:50.836" v="87" actId="1076"/>
          <ac:spMkLst>
            <pc:docMk/>
            <pc:sldMk cId="755672297" sldId="256"/>
            <ac:spMk id="29" creationId="{C32BB3CE-D4D8-3295-50AF-EA7140CEA405}"/>
          </ac:spMkLst>
        </pc:spChg>
        <pc:spChg chg="mod">
          <ac:chgData name="Gilbert, Neil" userId="37be9f5c-8f28-415b-96d6-624acf93bb3f" providerId="ADAL" clId="{054642A3-1F0D-4A2B-A624-50C5289E381E}" dt="2025-05-14T16:48:28.507" v="73" actId="1076"/>
          <ac:spMkLst>
            <pc:docMk/>
            <pc:sldMk cId="755672297" sldId="256"/>
            <ac:spMk id="30" creationId="{C3B9CDF5-109B-12BA-5577-E049A6BA041F}"/>
          </ac:spMkLst>
        </pc:spChg>
        <pc:spChg chg="mod">
          <ac:chgData name="Gilbert, Neil" userId="37be9f5c-8f28-415b-96d6-624acf93bb3f" providerId="ADAL" clId="{054642A3-1F0D-4A2B-A624-50C5289E381E}" dt="2025-05-14T16:48:21.749" v="72" actId="1076"/>
          <ac:spMkLst>
            <pc:docMk/>
            <pc:sldMk cId="755672297" sldId="256"/>
            <ac:spMk id="32" creationId="{3AB453D8-5F8E-DBCD-F415-0BADDACEE160}"/>
          </ac:spMkLst>
        </pc:spChg>
        <pc:spChg chg="mod">
          <ac:chgData name="Gilbert, Neil" userId="37be9f5c-8f28-415b-96d6-624acf93bb3f" providerId="ADAL" clId="{054642A3-1F0D-4A2B-A624-50C5289E381E}" dt="2025-05-13T16:23:54.303" v="39" actId="1076"/>
          <ac:spMkLst>
            <pc:docMk/>
            <pc:sldMk cId="755672297" sldId="256"/>
            <ac:spMk id="33" creationId="{121077E8-6BFE-2D1F-8C2C-131DCCD540FC}"/>
          </ac:spMkLst>
        </pc:spChg>
        <pc:spChg chg="mod">
          <ac:chgData name="Gilbert, Neil" userId="37be9f5c-8f28-415b-96d6-624acf93bb3f" providerId="ADAL" clId="{054642A3-1F0D-4A2B-A624-50C5289E381E}" dt="2025-05-13T16:23:57.607" v="40" actId="1076"/>
          <ac:spMkLst>
            <pc:docMk/>
            <pc:sldMk cId="755672297" sldId="256"/>
            <ac:spMk id="35" creationId="{5D65B3A6-A108-00F9-7092-B321944CC5A1}"/>
          </ac:spMkLst>
        </pc:spChg>
        <pc:spChg chg="mod">
          <ac:chgData name="Gilbert, Neil" userId="37be9f5c-8f28-415b-96d6-624acf93bb3f" providerId="ADAL" clId="{054642A3-1F0D-4A2B-A624-50C5289E381E}" dt="2025-05-13T16:24:01.898" v="41" actId="1076"/>
          <ac:spMkLst>
            <pc:docMk/>
            <pc:sldMk cId="755672297" sldId="256"/>
            <ac:spMk id="36" creationId="{FA2AE00B-ED9F-AAF1-5C5F-2BF85ABD78A3}"/>
          </ac:spMkLst>
        </pc:spChg>
        <pc:spChg chg="mod">
          <ac:chgData name="Gilbert, Neil" userId="37be9f5c-8f28-415b-96d6-624acf93bb3f" providerId="ADAL" clId="{054642A3-1F0D-4A2B-A624-50C5289E381E}" dt="2025-05-13T16:24:06.428" v="42" actId="1076"/>
          <ac:spMkLst>
            <pc:docMk/>
            <pc:sldMk cId="755672297" sldId="256"/>
            <ac:spMk id="37" creationId="{82AF4F38-FC39-E880-A3D8-585288FAB280}"/>
          </ac:spMkLst>
        </pc:spChg>
        <pc:spChg chg="mod">
          <ac:chgData name="Gilbert, Neil" userId="37be9f5c-8f28-415b-96d6-624acf93bb3f" providerId="ADAL" clId="{054642A3-1F0D-4A2B-A624-50C5289E381E}" dt="2025-05-13T16:24:12.423" v="43" actId="1076"/>
          <ac:spMkLst>
            <pc:docMk/>
            <pc:sldMk cId="755672297" sldId="256"/>
            <ac:spMk id="41" creationId="{EB73DF97-6630-914B-BF05-0473CDD6EBDC}"/>
          </ac:spMkLst>
        </pc:spChg>
        <pc:spChg chg="mod">
          <ac:chgData name="Gilbert, Neil" userId="37be9f5c-8f28-415b-96d6-624acf93bb3f" providerId="ADAL" clId="{054642A3-1F0D-4A2B-A624-50C5289E381E}" dt="2025-05-13T16:24:15.554" v="44" actId="1076"/>
          <ac:spMkLst>
            <pc:docMk/>
            <pc:sldMk cId="755672297" sldId="256"/>
            <ac:spMk id="42" creationId="{B75475DC-F91D-B155-96E8-28C0B982BE2D}"/>
          </ac:spMkLst>
        </pc:spChg>
        <pc:spChg chg="mod">
          <ac:chgData name="Gilbert, Neil" userId="37be9f5c-8f28-415b-96d6-624acf93bb3f" providerId="ADAL" clId="{054642A3-1F0D-4A2B-A624-50C5289E381E}" dt="2025-05-14T16:49:13.549" v="89" actId="207"/>
          <ac:spMkLst>
            <pc:docMk/>
            <pc:sldMk cId="755672297" sldId="256"/>
            <ac:spMk id="45" creationId="{FF59B477-52FB-BFE6-F813-597B4705F43F}"/>
          </ac:spMkLst>
        </pc:spChg>
        <pc:spChg chg="mod">
          <ac:chgData name="Gilbert, Neil" userId="37be9f5c-8f28-415b-96d6-624acf93bb3f" providerId="ADAL" clId="{054642A3-1F0D-4A2B-A624-50C5289E381E}" dt="2025-05-13T16:34:07.446" v="54" actId="1076"/>
          <ac:spMkLst>
            <pc:docMk/>
            <pc:sldMk cId="755672297" sldId="256"/>
            <ac:spMk id="56" creationId="{A97736DA-86DE-6C79-5DA3-926CA941B2F0}"/>
          </ac:spMkLst>
        </pc:spChg>
        <pc:picChg chg="add del mod ord">
          <ac:chgData name="Gilbert, Neil" userId="37be9f5c-8f28-415b-96d6-624acf93bb3f" providerId="ADAL" clId="{054642A3-1F0D-4A2B-A624-50C5289E381E}" dt="2025-05-14T16:49:53.832" v="90" actId="478"/>
          <ac:picMkLst>
            <pc:docMk/>
            <pc:sldMk cId="755672297" sldId="256"/>
            <ac:picMk id="4" creationId="{7317B62A-6759-4FB5-1CC2-C490DF6B2FCC}"/>
          </ac:picMkLst>
        </pc:picChg>
        <pc:picChg chg="add mod">
          <ac:chgData name="Gilbert, Neil" userId="37be9f5c-8f28-415b-96d6-624acf93bb3f" providerId="ADAL" clId="{054642A3-1F0D-4A2B-A624-50C5289E381E}" dt="2025-05-14T16:50:08.327" v="95"/>
          <ac:picMkLst>
            <pc:docMk/>
            <pc:sldMk cId="755672297" sldId="256"/>
            <ac:picMk id="6" creationId="{D65ED8AC-A43F-B94B-775E-481165588A1E}"/>
          </ac:picMkLst>
        </pc:picChg>
        <pc:picChg chg="add del mod ord">
          <ac:chgData name="Gilbert, Neil" userId="37be9f5c-8f28-415b-96d6-624acf93bb3f" providerId="ADAL" clId="{054642A3-1F0D-4A2B-A624-50C5289E381E}" dt="2025-05-13T16:33:25.082" v="46" actId="478"/>
          <ac:picMkLst>
            <pc:docMk/>
            <pc:sldMk cId="755672297" sldId="256"/>
            <ac:picMk id="6" creationId="{F027647F-B9F3-5DDA-6AE7-6FA3C43D51C2}"/>
          </ac:picMkLst>
        </pc:picChg>
        <pc:picChg chg="add del mod ord">
          <ac:chgData name="Gilbert, Neil" userId="37be9f5c-8f28-415b-96d6-624acf93bb3f" providerId="ADAL" clId="{054642A3-1F0D-4A2B-A624-50C5289E381E}" dt="2025-05-14T16:47:01.656" v="59" actId="478"/>
          <ac:picMkLst>
            <pc:docMk/>
            <pc:sldMk cId="755672297" sldId="256"/>
            <ac:picMk id="8" creationId="{EF6FD8F2-32F1-2D6E-5AC7-6879352349AE}"/>
          </ac:picMkLst>
        </pc:picChg>
        <pc:picChg chg="add mod">
          <ac:chgData name="Gilbert, Neil" userId="37be9f5c-8f28-415b-96d6-624acf93bb3f" providerId="ADAL" clId="{054642A3-1F0D-4A2B-A624-50C5289E381E}" dt="2025-05-14T16:50:40.511" v="99" actId="1076"/>
          <ac:picMkLst>
            <pc:docMk/>
            <pc:sldMk cId="755672297" sldId="256"/>
            <ac:picMk id="9" creationId="{6672AED3-44AD-5A81-08E3-2CA6686A87C2}"/>
          </ac:picMkLst>
        </pc:picChg>
        <pc:picChg chg="add mod ord">
          <ac:chgData name="Gilbert, Neil" userId="37be9f5c-8f28-415b-96d6-624acf93bb3f" providerId="ADAL" clId="{054642A3-1F0D-4A2B-A624-50C5289E381E}" dt="2025-05-13T17:49:01.611" v="56" actId="167"/>
          <ac:picMkLst>
            <pc:docMk/>
            <pc:sldMk cId="755672297" sldId="256"/>
            <ac:picMk id="12" creationId="{E4A29A12-E68E-9A0B-6154-2EF8FB126C93}"/>
          </ac:picMkLst>
        </pc:picChg>
        <pc:picChg chg="del">
          <ac:chgData name="Gilbert, Neil" userId="37be9f5c-8f28-415b-96d6-624acf93bb3f" providerId="ADAL" clId="{054642A3-1F0D-4A2B-A624-50C5289E381E}" dt="2025-05-13T16:21:50.118" v="17" actId="478"/>
          <ac:picMkLst>
            <pc:docMk/>
            <pc:sldMk cId="755672297" sldId="256"/>
            <ac:picMk id="39" creationId="{8E9B985B-7317-63A6-0C41-4B8858E7955A}"/>
          </ac:picMkLst>
        </pc:picChg>
        <pc:picChg chg="del ord">
          <ac:chgData name="Gilbert, Neil" userId="37be9f5c-8f28-415b-96d6-624acf93bb3f" providerId="ADAL" clId="{054642A3-1F0D-4A2B-A624-50C5289E381E}" dt="2025-05-13T16:20:46.405" v="8" actId="478"/>
          <ac:picMkLst>
            <pc:docMk/>
            <pc:sldMk cId="755672297" sldId="256"/>
            <ac:picMk id="49" creationId="{FE5E8A7A-8B9D-F1EF-0C2F-608A73A3090A}"/>
          </ac:picMkLst>
        </pc:picChg>
        <pc:cxnChg chg="add mod">
          <ac:chgData name="Gilbert, Neil" userId="37be9f5c-8f28-415b-96d6-624acf93bb3f" providerId="ADAL" clId="{054642A3-1F0D-4A2B-A624-50C5289E381E}" dt="2025-05-12T22:07:00.615" v="6" actId="1076"/>
          <ac:cxnSpMkLst>
            <pc:docMk/>
            <pc:sldMk cId="755672297" sldId="256"/>
            <ac:cxnSpMk id="2" creationId="{EA2E7AFA-9762-A8E3-A6AC-BE3F91C4D2F5}"/>
          </ac:cxnSpMkLst>
        </pc:cxnChg>
        <pc:cxnChg chg="mod">
          <ac:chgData name="Gilbert, Neil" userId="37be9f5c-8f28-415b-96d6-624acf93bb3f" providerId="ADAL" clId="{054642A3-1F0D-4A2B-A624-50C5289E381E}" dt="2025-05-13T16:34:02.058" v="53" actId="1076"/>
          <ac:cxnSpMkLst>
            <pc:docMk/>
            <pc:sldMk cId="755672297" sldId="256"/>
            <ac:cxnSpMk id="52" creationId="{621F9ACA-828F-A3D1-2FC6-4162C29B0A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82" y="897890"/>
            <a:ext cx="4429999" cy="1910080"/>
          </a:xfrm>
        </p:spPr>
        <p:txBody>
          <a:bodyPr anchor="b"/>
          <a:lstStyle>
            <a:lvl1pPr algn="ctr"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71" y="2881630"/>
            <a:ext cx="3908822" cy="1324610"/>
          </a:xfrm>
        </p:spPr>
        <p:txBody>
          <a:bodyPr/>
          <a:lstStyle>
            <a:lvl1pPr marL="0" indent="0" algn="ctr">
              <a:buNone/>
              <a:defRPr sz="1368"/>
            </a:lvl1pPr>
            <a:lvl2pPr marL="260604" indent="0" algn="ctr">
              <a:buNone/>
              <a:defRPr sz="1140"/>
            </a:lvl2pPr>
            <a:lvl3pPr marL="521208" indent="0" algn="ctr">
              <a:buNone/>
              <a:defRPr sz="1026"/>
            </a:lvl3pPr>
            <a:lvl4pPr marL="781812" indent="0" algn="ctr">
              <a:buNone/>
              <a:defRPr sz="912"/>
            </a:lvl4pPr>
            <a:lvl5pPr marL="1042416" indent="0" algn="ctr">
              <a:buNone/>
              <a:defRPr sz="912"/>
            </a:lvl5pPr>
            <a:lvl6pPr marL="1303020" indent="0" algn="ctr">
              <a:buNone/>
              <a:defRPr sz="912"/>
            </a:lvl6pPr>
            <a:lvl7pPr marL="1563624" indent="0" algn="ctr">
              <a:buNone/>
              <a:defRPr sz="912"/>
            </a:lvl7pPr>
            <a:lvl8pPr marL="1824228" indent="0" algn="ctr">
              <a:buNone/>
              <a:defRPr sz="912"/>
            </a:lvl8pPr>
            <a:lvl9pPr marL="2084832" indent="0" algn="ctr">
              <a:buNone/>
              <a:defRPr sz="9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668" y="292100"/>
            <a:ext cx="112378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09" y="292100"/>
            <a:ext cx="3306212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4" y="1367791"/>
            <a:ext cx="4495146" cy="2282190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4" y="3671571"/>
            <a:ext cx="4495146" cy="1200150"/>
          </a:xfrm>
        </p:spPr>
        <p:txBody>
          <a:bodyPr/>
          <a:lstStyle>
            <a:lvl1pPr marL="0" indent="0">
              <a:buNone/>
              <a:defRPr sz="1368">
                <a:solidFill>
                  <a:schemeClr val="tx1">
                    <a:tint val="82000"/>
                  </a:schemeClr>
                </a:solidFill>
              </a:defRPr>
            </a:lvl1pPr>
            <a:lvl2pPr marL="260604" indent="0">
              <a:buNone/>
              <a:defRPr sz="1140">
                <a:solidFill>
                  <a:schemeClr val="tx1">
                    <a:tint val="82000"/>
                  </a:schemeClr>
                </a:solidFill>
              </a:defRPr>
            </a:lvl2pPr>
            <a:lvl3pPr marL="521208" indent="0">
              <a:buNone/>
              <a:defRPr sz="1026">
                <a:solidFill>
                  <a:schemeClr val="tx1">
                    <a:tint val="82000"/>
                  </a:schemeClr>
                </a:solidFill>
              </a:defRPr>
            </a:lvl3pPr>
            <a:lvl4pPr marL="781812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4pPr>
            <a:lvl5pPr marL="1042416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5pPr>
            <a:lvl6pPr marL="1303020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6pPr>
            <a:lvl7pPr marL="1563624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7pPr>
            <a:lvl8pPr marL="1824228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8pPr>
            <a:lvl9pPr marL="2084832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309" y="1460500"/>
            <a:ext cx="221499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5" y="1460500"/>
            <a:ext cx="221499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7" y="292101"/>
            <a:ext cx="4495146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88" y="1344930"/>
            <a:ext cx="2204820" cy="659130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988" y="2004060"/>
            <a:ext cx="220482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8455" y="1344930"/>
            <a:ext cx="2215678" cy="659130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8455" y="2004060"/>
            <a:ext cx="221567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65760"/>
            <a:ext cx="1680929" cy="1280160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678" y="789941"/>
            <a:ext cx="2638455" cy="3898900"/>
          </a:xfrm>
        </p:spPr>
        <p:txBody>
          <a:bodyPr/>
          <a:lstStyle>
            <a:lvl1pPr>
              <a:defRPr sz="1824"/>
            </a:lvl1pPr>
            <a:lvl2pPr>
              <a:defRPr sz="1596"/>
            </a:lvl2pPr>
            <a:lvl3pPr>
              <a:defRPr sz="1368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645920"/>
            <a:ext cx="1680929" cy="3049270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65760"/>
            <a:ext cx="1680929" cy="1280160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5678" y="789941"/>
            <a:ext cx="2638455" cy="3898900"/>
          </a:xfrm>
        </p:spPr>
        <p:txBody>
          <a:bodyPr anchor="t"/>
          <a:lstStyle>
            <a:lvl1pPr marL="0" indent="0">
              <a:buNone/>
              <a:defRPr sz="1824"/>
            </a:lvl1pPr>
            <a:lvl2pPr marL="260604" indent="0">
              <a:buNone/>
              <a:defRPr sz="1596"/>
            </a:lvl2pPr>
            <a:lvl3pPr marL="521208" indent="0">
              <a:buNone/>
              <a:defRPr sz="1368"/>
            </a:lvl3pPr>
            <a:lvl4pPr marL="781812" indent="0">
              <a:buNone/>
              <a:defRPr sz="1140"/>
            </a:lvl4pPr>
            <a:lvl5pPr marL="1042416" indent="0">
              <a:buNone/>
              <a:defRPr sz="1140"/>
            </a:lvl5pPr>
            <a:lvl6pPr marL="1303020" indent="0">
              <a:buNone/>
              <a:defRPr sz="1140"/>
            </a:lvl6pPr>
            <a:lvl7pPr marL="1563624" indent="0">
              <a:buNone/>
              <a:defRPr sz="1140"/>
            </a:lvl7pPr>
            <a:lvl8pPr marL="1824228" indent="0">
              <a:buNone/>
              <a:defRPr sz="1140"/>
            </a:lvl8pPr>
            <a:lvl9pPr marL="2084832" indent="0">
              <a:buNone/>
              <a:defRPr sz="1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645920"/>
            <a:ext cx="1680929" cy="3049270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309" y="292101"/>
            <a:ext cx="4495146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09" y="1460500"/>
            <a:ext cx="4495146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309" y="5085081"/>
            <a:ext cx="11726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D73E6-7E75-4E39-938D-6446E26014F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397" y="5085081"/>
            <a:ext cx="17589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0807" y="5085081"/>
            <a:ext cx="11726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1208" rtl="0" eaLnBrk="1" latinLnBrk="0" hangingPunct="1">
        <a:lnSpc>
          <a:spcPct val="90000"/>
        </a:lnSpc>
        <a:spcBef>
          <a:spcPct val="0"/>
        </a:spcBef>
        <a:buNone/>
        <a:defRPr sz="2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302" indent="-130302" algn="l" defTabSz="521208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9090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172718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433322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69392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95453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21513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3pPr>
      <a:lvl4pPr marL="78181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042416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56362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08483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15AEF7-7A57-9BDA-362D-2717F7F01ABB}"/>
              </a:ext>
            </a:extLst>
          </p:cNvPr>
          <p:cNvSpPr/>
          <p:nvPr/>
        </p:nvSpPr>
        <p:spPr>
          <a:xfrm>
            <a:off x="2463902" y="441189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DBDC5-8A87-F021-72A7-99600B0D61AD}"/>
              </a:ext>
            </a:extLst>
          </p:cNvPr>
          <p:cNvSpPr/>
          <p:nvPr/>
        </p:nvSpPr>
        <p:spPr>
          <a:xfrm>
            <a:off x="3917677" y="441189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F22DE-E1A6-F0F2-DBB6-6D70D2648CE0}"/>
              </a:ext>
            </a:extLst>
          </p:cNvPr>
          <p:cNvSpPr/>
          <p:nvPr/>
        </p:nvSpPr>
        <p:spPr>
          <a:xfrm>
            <a:off x="3922798" y="3111335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FC7993-FB3A-33B6-8E28-6765FADEAC7D}"/>
              </a:ext>
            </a:extLst>
          </p:cNvPr>
          <p:cNvSpPr/>
          <p:nvPr/>
        </p:nvSpPr>
        <p:spPr>
          <a:xfrm>
            <a:off x="2463902" y="3111335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26E2F3-78FF-6F07-5DB0-581F3C5261FB}"/>
              </a:ext>
            </a:extLst>
          </p:cNvPr>
          <p:cNvSpPr/>
          <p:nvPr/>
        </p:nvSpPr>
        <p:spPr>
          <a:xfrm>
            <a:off x="3922798" y="1807833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FF500-7116-DB58-189D-095911D35445}"/>
              </a:ext>
            </a:extLst>
          </p:cNvPr>
          <p:cNvSpPr/>
          <p:nvPr/>
        </p:nvSpPr>
        <p:spPr>
          <a:xfrm>
            <a:off x="2463902" y="181078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B5DC4-89A6-C563-D409-800469FB88F1}"/>
              </a:ext>
            </a:extLst>
          </p:cNvPr>
          <p:cNvSpPr/>
          <p:nvPr/>
        </p:nvSpPr>
        <p:spPr>
          <a:xfrm>
            <a:off x="2471975" y="511329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A4DC2-6B3B-03AF-5F58-AAA58C8B990B}"/>
              </a:ext>
            </a:extLst>
          </p:cNvPr>
          <p:cNvSpPr/>
          <p:nvPr/>
        </p:nvSpPr>
        <p:spPr>
          <a:xfrm>
            <a:off x="3922798" y="510933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EB34-3673-5F43-FF66-DDD7BECBC458}"/>
              </a:ext>
            </a:extLst>
          </p:cNvPr>
          <p:cNvSpPr/>
          <p:nvPr/>
        </p:nvSpPr>
        <p:spPr>
          <a:xfrm>
            <a:off x="518164" y="316544"/>
            <a:ext cx="1363817" cy="2048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0AA8F-4900-CF33-FAE1-277864BA731B}"/>
              </a:ext>
            </a:extLst>
          </p:cNvPr>
          <p:cNvSpPr/>
          <p:nvPr/>
        </p:nvSpPr>
        <p:spPr>
          <a:xfrm>
            <a:off x="518163" y="3000057"/>
            <a:ext cx="1363817" cy="2048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 shot of a book&#10;&#10;AI-generated content may be incorrect.">
            <a:extLst>
              <a:ext uri="{FF2B5EF4-FFF2-40B4-BE49-F238E27FC236}">
                <a16:creationId xmlns:a16="http://schemas.microsoft.com/office/drawing/2014/main" id="{E4A29A12-E68E-9A0B-6154-2EF8FB126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1680" cy="54864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69D4E30-A99D-6307-1FBA-E98180A76DD3}"/>
              </a:ext>
            </a:extLst>
          </p:cNvPr>
          <p:cNvSpPr/>
          <p:nvPr/>
        </p:nvSpPr>
        <p:spPr>
          <a:xfrm>
            <a:off x="881571" y="3156983"/>
            <a:ext cx="636999" cy="1444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tufted titmouse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E50C5-0710-02E7-CA98-2D81C8EFDC9C}"/>
              </a:ext>
            </a:extLst>
          </p:cNvPr>
          <p:cNvSpPr/>
          <p:nvPr/>
        </p:nvSpPr>
        <p:spPr>
          <a:xfrm>
            <a:off x="748212" y="4843948"/>
            <a:ext cx="992841" cy="225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barred owl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2EC7C-2AE4-7AAF-F6BC-4FF04FADC599}"/>
              </a:ext>
            </a:extLst>
          </p:cNvPr>
          <p:cNvSpPr/>
          <p:nvPr/>
        </p:nvSpPr>
        <p:spPr>
          <a:xfrm>
            <a:off x="4007386" y="598301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06362E-AD5A-C8A8-170B-6087E5ED7DA2}"/>
              </a:ext>
            </a:extLst>
          </p:cNvPr>
          <p:cNvSpPr/>
          <p:nvPr/>
        </p:nvSpPr>
        <p:spPr>
          <a:xfrm>
            <a:off x="4612010" y="689052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BB3CE-D4D8-3295-50AF-EA7140CEA405}"/>
              </a:ext>
            </a:extLst>
          </p:cNvPr>
          <p:cNvSpPr/>
          <p:nvPr/>
        </p:nvSpPr>
        <p:spPr>
          <a:xfrm>
            <a:off x="2824300" y="1018149"/>
            <a:ext cx="672603" cy="1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nocturnal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B9CDF5-109B-12BA-5577-E049A6BA041F}"/>
              </a:ext>
            </a:extLst>
          </p:cNvPr>
          <p:cNvSpPr/>
          <p:nvPr/>
        </p:nvSpPr>
        <p:spPr>
          <a:xfrm>
            <a:off x="2473159" y="834227"/>
            <a:ext cx="271680" cy="105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6C5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53D8-5F8E-DBCD-F415-0BADDACEE160}"/>
              </a:ext>
            </a:extLst>
          </p:cNvPr>
          <p:cNvSpPr/>
          <p:nvPr/>
        </p:nvSpPr>
        <p:spPr>
          <a:xfrm>
            <a:off x="2527169" y="543403"/>
            <a:ext cx="618992" cy="19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</a:p>
          <a:p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1077E8-6BFE-2D1F-8C2C-131DCCD540FC}"/>
              </a:ext>
            </a:extLst>
          </p:cNvPr>
          <p:cNvSpPr/>
          <p:nvPr/>
        </p:nvSpPr>
        <p:spPr>
          <a:xfrm>
            <a:off x="2410722" y="190241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B75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E8AA26-2E40-EFC0-B720-084A85DF676A}"/>
              </a:ext>
            </a:extLst>
          </p:cNvPr>
          <p:cNvSpPr/>
          <p:nvPr/>
        </p:nvSpPr>
        <p:spPr>
          <a:xfrm>
            <a:off x="2951461" y="2284611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24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5B3A6-A108-00F9-7092-B321944CC5A1}"/>
              </a:ext>
            </a:extLst>
          </p:cNvPr>
          <p:cNvSpPr/>
          <p:nvPr/>
        </p:nvSpPr>
        <p:spPr>
          <a:xfrm>
            <a:off x="3867567" y="2004808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72AE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AE00B-ED9F-AAF1-5C5F-2BF85ABD78A3}"/>
              </a:ext>
            </a:extLst>
          </p:cNvPr>
          <p:cNvSpPr/>
          <p:nvPr/>
        </p:nvSpPr>
        <p:spPr>
          <a:xfrm>
            <a:off x="4523404" y="198190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134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F4F38-FC39-E880-A3D8-585288FAB280}"/>
              </a:ext>
            </a:extLst>
          </p:cNvPr>
          <p:cNvSpPr/>
          <p:nvPr/>
        </p:nvSpPr>
        <p:spPr>
          <a:xfrm>
            <a:off x="2481711" y="329167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0B334-E5E3-EDB3-3969-F76B4BBAD202}"/>
              </a:ext>
            </a:extLst>
          </p:cNvPr>
          <p:cNvSpPr/>
          <p:nvPr/>
        </p:nvSpPr>
        <p:spPr>
          <a:xfrm>
            <a:off x="3021616" y="356965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73DF97-6630-914B-BF05-0473CDD6EBDC}"/>
              </a:ext>
            </a:extLst>
          </p:cNvPr>
          <p:cNvSpPr/>
          <p:nvPr/>
        </p:nvSpPr>
        <p:spPr>
          <a:xfrm>
            <a:off x="4461991" y="3281981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A97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5475DC-F91D-B155-96E8-28C0B982BE2D}"/>
              </a:ext>
            </a:extLst>
          </p:cNvPr>
          <p:cNvSpPr/>
          <p:nvPr/>
        </p:nvSpPr>
        <p:spPr>
          <a:xfrm>
            <a:off x="4383623" y="349144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E77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76D7DE-1600-0C43-DCA5-4B757B844E5A}"/>
              </a:ext>
            </a:extLst>
          </p:cNvPr>
          <p:cNvSpPr/>
          <p:nvPr/>
        </p:nvSpPr>
        <p:spPr>
          <a:xfrm>
            <a:off x="2400143" y="4872677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29C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E75047-CA1A-A404-C4A6-5EA82C0D8FE6}"/>
              </a:ext>
            </a:extLst>
          </p:cNvPr>
          <p:cNvSpPr/>
          <p:nvPr/>
        </p:nvSpPr>
        <p:spPr>
          <a:xfrm>
            <a:off x="2430107" y="459256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23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59B477-52FB-BFE6-F813-597B4705F43F}"/>
              </a:ext>
            </a:extLst>
          </p:cNvPr>
          <p:cNvSpPr/>
          <p:nvPr/>
        </p:nvSpPr>
        <p:spPr>
          <a:xfrm>
            <a:off x="3931920" y="4507619"/>
            <a:ext cx="874627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97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hours from sunrise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E7354E-0E0B-CA72-9DE7-8DAAB8D3F2AC}"/>
              </a:ext>
            </a:extLst>
          </p:cNvPr>
          <p:cNvSpPr/>
          <p:nvPr/>
        </p:nvSpPr>
        <p:spPr>
          <a:xfrm>
            <a:off x="4209438" y="4819810"/>
            <a:ext cx="874627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hours from sunrise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00A4-C2E5-ACD9-BBEC-0E86976FB735}"/>
              </a:ext>
            </a:extLst>
          </p:cNvPr>
          <p:cNvSpPr/>
          <p:nvPr/>
        </p:nvSpPr>
        <p:spPr>
          <a:xfrm>
            <a:off x="1297922" y="3462814"/>
            <a:ext cx="636999" cy="1444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robin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F9ACA-828F-A3D1-2FC6-4162C29B0A5C}"/>
              </a:ext>
            </a:extLst>
          </p:cNvPr>
          <p:cNvCxnSpPr>
            <a:cxnSpLocks/>
          </p:cNvCxnSpPr>
          <p:nvPr/>
        </p:nvCxnSpPr>
        <p:spPr>
          <a:xfrm flipH="1">
            <a:off x="948419" y="3290851"/>
            <a:ext cx="207956" cy="317747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97736DA-86DE-6C79-5DA3-926CA941B2F0}"/>
              </a:ext>
            </a:extLst>
          </p:cNvPr>
          <p:cNvSpPr/>
          <p:nvPr/>
        </p:nvSpPr>
        <p:spPr>
          <a:xfrm>
            <a:off x="1509084" y="3607275"/>
            <a:ext cx="452334" cy="666750"/>
          </a:xfrm>
          <a:custGeom>
            <a:avLst/>
            <a:gdLst>
              <a:gd name="connsiteX0" fmla="*/ 241300 w 452334"/>
              <a:gd name="connsiteY0" fmla="*/ 0 h 666750"/>
              <a:gd name="connsiteX1" fmla="*/ 444500 w 452334"/>
              <a:gd name="connsiteY1" fmla="*/ 222250 h 666750"/>
              <a:gd name="connsiteX2" fmla="*/ 0 w 452334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34" h="666750">
                <a:moveTo>
                  <a:pt x="241300" y="0"/>
                </a:moveTo>
                <a:cubicBezTo>
                  <a:pt x="363008" y="55562"/>
                  <a:pt x="484717" y="111125"/>
                  <a:pt x="444500" y="222250"/>
                </a:cubicBezTo>
                <a:cubicBezTo>
                  <a:pt x="404283" y="333375"/>
                  <a:pt x="202141" y="500062"/>
                  <a:pt x="0" y="666750"/>
                </a:cubicBezTo>
              </a:path>
            </a:pathLst>
          </a:custGeom>
          <a:noFill/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2E7AFA-9762-A8E3-A6AC-BE3F91C4D2F5}"/>
              </a:ext>
            </a:extLst>
          </p:cNvPr>
          <p:cNvCxnSpPr>
            <a:cxnSpLocks/>
          </p:cNvCxnSpPr>
          <p:nvPr/>
        </p:nvCxnSpPr>
        <p:spPr>
          <a:xfrm flipH="1" flipV="1">
            <a:off x="925608" y="4823078"/>
            <a:ext cx="93477" cy="133582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672AED3-44AD-5A81-08E3-2CA6686A8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0"/>
            <a:ext cx="3200401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7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1397</TotalTime>
  <Words>34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3</cp:revision>
  <dcterms:created xsi:type="dcterms:W3CDTF">2025-05-07T17:30:23Z</dcterms:created>
  <dcterms:modified xsi:type="dcterms:W3CDTF">2025-05-14T16:50:42Z</dcterms:modified>
</cp:coreProperties>
</file>