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765925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bert, Neil" userId="37be9f5c-8f28-415b-96d6-624acf93bb3f" providerId="ADAL" clId="{2CC45162-3A47-4351-9ABE-4E42CED75E73}"/>
    <pc:docChg chg="undo custSel modSld">
      <pc:chgData name="Gilbert, Neil" userId="37be9f5c-8f28-415b-96d6-624acf93bb3f" providerId="ADAL" clId="{2CC45162-3A47-4351-9ABE-4E42CED75E73}" dt="2025-05-14T16:15:15.133" v="65" actId="167"/>
      <pc:docMkLst>
        <pc:docMk/>
      </pc:docMkLst>
      <pc:sldChg chg="addSp delSp modSp mod">
        <pc:chgData name="Gilbert, Neil" userId="37be9f5c-8f28-415b-96d6-624acf93bb3f" providerId="ADAL" clId="{2CC45162-3A47-4351-9ABE-4E42CED75E73}" dt="2025-05-14T16:15:15.133" v="65" actId="167"/>
        <pc:sldMkLst>
          <pc:docMk/>
          <pc:sldMk cId="2243382854" sldId="256"/>
        </pc:sldMkLst>
        <pc:spChg chg="mod topLvl">
          <ac:chgData name="Gilbert, Neil" userId="37be9f5c-8f28-415b-96d6-624acf93bb3f" providerId="ADAL" clId="{2CC45162-3A47-4351-9ABE-4E42CED75E73}" dt="2025-05-14T16:01:14.891" v="0" actId="165"/>
          <ac:spMkLst>
            <pc:docMk/>
            <pc:sldMk cId="2243382854" sldId="256"/>
            <ac:spMk id="38" creationId="{2CB37327-1B8A-E17D-5616-B0F08C13AB41}"/>
          </ac:spMkLst>
        </pc:spChg>
        <pc:spChg chg="mod topLvl">
          <ac:chgData name="Gilbert, Neil" userId="37be9f5c-8f28-415b-96d6-624acf93bb3f" providerId="ADAL" clId="{2CC45162-3A47-4351-9ABE-4E42CED75E73}" dt="2025-05-14T16:03:23.031" v="34" actId="1076"/>
          <ac:spMkLst>
            <pc:docMk/>
            <pc:sldMk cId="2243382854" sldId="256"/>
            <ac:spMk id="40" creationId="{1E86B104-54E4-2270-8D80-16568E1AB4D9}"/>
          </ac:spMkLst>
        </pc:spChg>
        <pc:spChg chg="mod topLvl">
          <ac:chgData name="Gilbert, Neil" userId="37be9f5c-8f28-415b-96d6-624acf93bb3f" providerId="ADAL" clId="{2CC45162-3A47-4351-9ABE-4E42CED75E73}" dt="2025-05-14T16:04:06.458" v="42" actId="1076"/>
          <ac:spMkLst>
            <pc:docMk/>
            <pc:sldMk cId="2243382854" sldId="256"/>
            <ac:spMk id="41" creationId="{91270EC8-E45F-0779-F5DA-3DB04F70396C}"/>
          </ac:spMkLst>
        </pc:spChg>
        <pc:spChg chg="mod">
          <ac:chgData name="Gilbert, Neil" userId="37be9f5c-8f28-415b-96d6-624acf93bb3f" providerId="ADAL" clId="{2CC45162-3A47-4351-9ABE-4E42CED75E73}" dt="2025-05-14T16:03:47.928" v="39" actId="1076"/>
          <ac:spMkLst>
            <pc:docMk/>
            <pc:sldMk cId="2243382854" sldId="256"/>
            <ac:spMk id="42" creationId="{01D22538-C109-FCA8-A93C-4D2DCCFFCB19}"/>
          </ac:spMkLst>
        </pc:spChg>
        <pc:spChg chg="mod">
          <ac:chgData name="Gilbert, Neil" userId="37be9f5c-8f28-415b-96d6-624acf93bb3f" providerId="ADAL" clId="{2CC45162-3A47-4351-9ABE-4E42CED75E73}" dt="2025-05-14T16:03:50.532" v="40" actId="1076"/>
          <ac:spMkLst>
            <pc:docMk/>
            <pc:sldMk cId="2243382854" sldId="256"/>
            <ac:spMk id="43" creationId="{D756643A-EF16-EA28-B077-98BF6C7C59AB}"/>
          </ac:spMkLst>
        </pc:spChg>
        <pc:spChg chg="mod topLvl">
          <ac:chgData name="Gilbert, Neil" userId="37be9f5c-8f28-415b-96d6-624acf93bb3f" providerId="ADAL" clId="{2CC45162-3A47-4351-9ABE-4E42CED75E73}" dt="2025-05-14T16:03:55.608" v="41" actId="1076"/>
          <ac:spMkLst>
            <pc:docMk/>
            <pc:sldMk cId="2243382854" sldId="256"/>
            <ac:spMk id="44" creationId="{1EAB7BAD-01EF-EF4C-0589-C3528BB77BCA}"/>
          </ac:spMkLst>
        </pc:spChg>
        <pc:spChg chg="mod topLvl">
          <ac:chgData name="Gilbert, Neil" userId="37be9f5c-8f28-415b-96d6-624acf93bb3f" providerId="ADAL" clId="{2CC45162-3A47-4351-9ABE-4E42CED75E73}" dt="2025-05-14T16:02:44.871" v="24" actId="165"/>
          <ac:spMkLst>
            <pc:docMk/>
            <pc:sldMk cId="2243382854" sldId="256"/>
            <ac:spMk id="45" creationId="{A7F005CB-944E-EF5B-7810-6831F6BEC73E}"/>
          </ac:spMkLst>
        </pc:spChg>
        <pc:spChg chg="mod topLvl">
          <ac:chgData name="Gilbert, Neil" userId="37be9f5c-8f28-415b-96d6-624acf93bb3f" providerId="ADAL" clId="{2CC45162-3A47-4351-9ABE-4E42CED75E73}" dt="2025-05-14T16:02:44.871" v="24" actId="165"/>
          <ac:spMkLst>
            <pc:docMk/>
            <pc:sldMk cId="2243382854" sldId="256"/>
            <ac:spMk id="46" creationId="{1F37D7A9-5E07-EDEC-937B-6D3557F75CD7}"/>
          </ac:spMkLst>
        </pc:spChg>
        <pc:spChg chg="mod topLvl">
          <ac:chgData name="Gilbert, Neil" userId="37be9f5c-8f28-415b-96d6-624acf93bb3f" providerId="ADAL" clId="{2CC45162-3A47-4351-9ABE-4E42CED75E73}" dt="2025-05-14T16:02:44.871" v="24" actId="165"/>
          <ac:spMkLst>
            <pc:docMk/>
            <pc:sldMk cId="2243382854" sldId="256"/>
            <ac:spMk id="47" creationId="{CAC4CC1C-1E01-7E2B-FC4E-49D6B8695E0E}"/>
          </ac:spMkLst>
        </pc:spChg>
        <pc:spChg chg="mod topLvl">
          <ac:chgData name="Gilbert, Neil" userId="37be9f5c-8f28-415b-96d6-624acf93bb3f" providerId="ADAL" clId="{2CC45162-3A47-4351-9ABE-4E42CED75E73}" dt="2025-05-14T16:02:44.871" v="24" actId="165"/>
          <ac:spMkLst>
            <pc:docMk/>
            <pc:sldMk cId="2243382854" sldId="256"/>
            <ac:spMk id="48" creationId="{3838FFC1-12DF-3C27-820C-63FEE1EF0CF7}"/>
          </ac:spMkLst>
        </pc:spChg>
        <pc:spChg chg="mod topLvl">
          <ac:chgData name="Gilbert, Neil" userId="37be9f5c-8f28-415b-96d6-624acf93bb3f" providerId="ADAL" clId="{2CC45162-3A47-4351-9ABE-4E42CED75E73}" dt="2025-05-14T16:02:44.871" v="24" actId="165"/>
          <ac:spMkLst>
            <pc:docMk/>
            <pc:sldMk cId="2243382854" sldId="256"/>
            <ac:spMk id="52" creationId="{BD29C60A-9F83-CBF3-D907-95FF93D3CF8E}"/>
          </ac:spMkLst>
        </pc:spChg>
        <pc:spChg chg="mod topLvl">
          <ac:chgData name="Gilbert, Neil" userId="37be9f5c-8f28-415b-96d6-624acf93bb3f" providerId="ADAL" clId="{2CC45162-3A47-4351-9ABE-4E42CED75E73}" dt="2025-05-14T16:04:25.044" v="43" actId="1076"/>
          <ac:spMkLst>
            <pc:docMk/>
            <pc:sldMk cId="2243382854" sldId="256"/>
            <ac:spMk id="53" creationId="{A465C89E-092F-C2A1-F530-CD741D2BFEAF}"/>
          </ac:spMkLst>
        </pc:spChg>
        <pc:spChg chg="mod topLvl">
          <ac:chgData name="Gilbert, Neil" userId="37be9f5c-8f28-415b-96d6-624acf93bb3f" providerId="ADAL" clId="{2CC45162-3A47-4351-9ABE-4E42CED75E73}" dt="2025-05-14T16:04:37.761" v="47" actId="1076"/>
          <ac:spMkLst>
            <pc:docMk/>
            <pc:sldMk cId="2243382854" sldId="256"/>
            <ac:spMk id="55" creationId="{E80A76FD-6A78-A75C-A9AD-3DCC932D2967}"/>
          </ac:spMkLst>
        </pc:spChg>
        <pc:spChg chg="mod">
          <ac:chgData name="Gilbert, Neil" userId="37be9f5c-8f28-415b-96d6-624acf93bb3f" providerId="ADAL" clId="{2CC45162-3A47-4351-9ABE-4E42CED75E73}" dt="2025-05-14T16:04:33.965" v="46" actId="1076"/>
          <ac:spMkLst>
            <pc:docMk/>
            <pc:sldMk cId="2243382854" sldId="256"/>
            <ac:spMk id="56" creationId="{FFB5BC24-F54C-CAB2-C4CF-1BE1B351B65E}"/>
          </ac:spMkLst>
        </pc:spChg>
        <pc:spChg chg="mod">
          <ac:chgData name="Gilbert, Neil" userId="37be9f5c-8f28-415b-96d6-624acf93bb3f" providerId="ADAL" clId="{2CC45162-3A47-4351-9ABE-4E42CED75E73}" dt="2025-05-14T16:02:17.468" v="20" actId="20577"/>
          <ac:spMkLst>
            <pc:docMk/>
            <pc:sldMk cId="2243382854" sldId="256"/>
            <ac:spMk id="57" creationId="{3FA3D6C4-3C3B-CDF4-CF97-2E3510EB4F94}"/>
          </ac:spMkLst>
        </pc:spChg>
        <pc:picChg chg="add mod ord">
          <ac:chgData name="Gilbert, Neil" userId="37be9f5c-8f28-415b-96d6-624acf93bb3f" providerId="ADAL" clId="{2CC45162-3A47-4351-9ABE-4E42CED75E73}" dt="2025-05-14T16:01:51.217" v="10" actId="167"/>
          <ac:picMkLst>
            <pc:docMk/>
            <pc:sldMk cId="2243382854" sldId="256"/>
            <ac:picMk id="3" creationId="{1BA1D4A5-C929-E373-310E-354D6EE3A92A}"/>
          </ac:picMkLst>
        </pc:picChg>
        <pc:picChg chg="add mod ord">
          <ac:chgData name="Gilbert, Neil" userId="37be9f5c-8f28-415b-96d6-624acf93bb3f" providerId="ADAL" clId="{2CC45162-3A47-4351-9ABE-4E42CED75E73}" dt="2025-05-14T16:15:15.133" v="65" actId="167"/>
          <ac:picMkLst>
            <pc:docMk/>
            <pc:sldMk cId="2243382854" sldId="256"/>
            <ac:picMk id="5" creationId="{9288EF1D-2281-2A96-E68D-FF06E2D2A292}"/>
          </ac:picMkLst>
        </pc:picChg>
        <pc:picChg chg="add mod ord">
          <ac:chgData name="Gilbert, Neil" userId="37be9f5c-8f28-415b-96d6-624acf93bb3f" providerId="ADAL" clId="{2CC45162-3A47-4351-9ABE-4E42CED75E73}" dt="2025-05-14T16:15:07.899" v="64" actId="167"/>
          <ac:picMkLst>
            <pc:docMk/>
            <pc:sldMk cId="2243382854" sldId="256"/>
            <ac:picMk id="9" creationId="{82C931A3-3140-768A-3FB7-F945757EAF47}"/>
          </ac:picMkLst>
        </pc:picChg>
      </pc:sldChg>
    </pc:docChg>
  </pc:docChgLst>
  <pc:docChgLst>
    <pc:chgData name="Gilbert, Neil" userId="37be9f5c-8f28-415b-96d6-624acf93bb3f" providerId="ADAL" clId="{ED1AC38B-4E2C-43B3-AD32-08786CF2C0A8}"/>
    <pc:docChg chg="modSld">
      <pc:chgData name="Gilbert, Neil" userId="37be9f5c-8f28-415b-96d6-624acf93bb3f" providerId="ADAL" clId="{ED1AC38B-4E2C-43B3-AD32-08786CF2C0A8}" dt="2025-07-03T14:55:10.163" v="3" actId="20577"/>
      <pc:docMkLst>
        <pc:docMk/>
      </pc:docMkLst>
      <pc:sldChg chg="modSp mod">
        <pc:chgData name="Gilbert, Neil" userId="37be9f5c-8f28-415b-96d6-624acf93bb3f" providerId="ADAL" clId="{ED1AC38B-4E2C-43B3-AD32-08786CF2C0A8}" dt="2025-07-03T14:55:10.163" v="3" actId="20577"/>
        <pc:sldMkLst>
          <pc:docMk/>
          <pc:sldMk cId="2243382854" sldId="256"/>
        </pc:sldMkLst>
        <pc:spChg chg="mod">
          <ac:chgData name="Gilbert, Neil" userId="37be9f5c-8f28-415b-96d6-624acf93bb3f" providerId="ADAL" clId="{ED1AC38B-4E2C-43B3-AD32-08786CF2C0A8}" dt="2025-07-03T14:55:10.163" v="3" actId="20577"/>
          <ac:spMkLst>
            <pc:docMk/>
            <pc:sldMk cId="2243382854" sldId="256"/>
            <ac:spMk id="37" creationId="{89829C2E-F252-FACB-478B-79C500CA8E29}"/>
          </ac:spMkLst>
        </pc:spChg>
        <pc:spChg chg="mod">
          <ac:chgData name="Gilbert, Neil" userId="37be9f5c-8f28-415b-96d6-624acf93bb3f" providerId="ADAL" clId="{ED1AC38B-4E2C-43B3-AD32-08786CF2C0A8}" dt="2025-07-03T14:55:06.805" v="1" actId="20577"/>
          <ac:spMkLst>
            <pc:docMk/>
            <pc:sldMk cId="2243382854" sldId="256"/>
            <ac:spMk id="38" creationId="{2CB37327-1B8A-E17D-5616-B0F08C13AB4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445" y="1047539"/>
            <a:ext cx="5751036" cy="2228427"/>
          </a:xfrm>
        </p:spPr>
        <p:txBody>
          <a:bodyPr anchor="b"/>
          <a:lstStyle>
            <a:lvl1pPr algn="ctr">
              <a:defRPr sz="4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741" y="3361902"/>
            <a:ext cx="5074444" cy="1545378"/>
          </a:xfrm>
        </p:spPr>
        <p:txBody>
          <a:bodyPr/>
          <a:lstStyle>
            <a:lvl1pPr marL="0" indent="0" algn="ctr">
              <a:buNone/>
              <a:defRPr sz="1776"/>
            </a:lvl1pPr>
            <a:lvl2pPr marL="338282" indent="0" algn="ctr">
              <a:buNone/>
              <a:defRPr sz="1480"/>
            </a:lvl2pPr>
            <a:lvl3pPr marL="676565" indent="0" algn="ctr">
              <a:buNone/>
              <a:defRPr sz="1332"/>
            </a:lvl3pPr>
            <a:lvl4pPr marL="1014847" indent="0" algn="ctr">
              <a:buNone/>
              <a:defRPr sz="1184"/>
            </a:lvl4pPr>
            <a:lvl5pPr marL="1353129" indent="0" algn="ctr">
              <a:buNone/>
              <a:defRPr sz="1184"/>
            </a:lvl5pPr>
            <a:lvl6pPr marL="1691411" indent="0" algn="ctr">
              <a:buNone/>
              <a:defRPr sz="1184"/>
            </a:lvl6pPr>
            <a:lvl7pPr marL="2029694" indent="0" algn="ctr">
              <a:buNone/>
              <a:defRPr sz="1184"/>
            </a:lvl7pPr>
            <a:lvl8pPr marL="2367976" indent="0" algn="ctr">
              <a:buNone/>
              <a:defRPr sz="1184"/>
            </a:lvl8pPr>
            <a:lvl9pPr marL="2706258" indent="0" algn="ctr">
              <a:buNone/>
              <a:defRPr sz="11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219F-BCCD-41CE-BCC5-5971CBA772A2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53BB-66D7-4A2A-B824-E4E43F857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6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219F-BCCD-41CE-BCC5-5971CBA772A2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53BB-66D7-4A2A-B824-E4E43F857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9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41865" y="340783"/>
            <a:ext cx="1458903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58" y="340783"/>
            <a:ext cx="4292134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219F-BCCD-41CE-BCC5-5971CBA772A2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53BB-66D7-4A2A-B824-E4E43F857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3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219F-BCCD-41CE-BCC5-5971CBA772A2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53BB-66D7-4A2A-B824-E4E43F857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2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34" y="1595757"/>
            <a:ext cx="5835610" cy="2662555"/>
          </a:xfrm>
        </p:spPr>
        <p:txBody>
          <a:bodyPr anchor="b"/>
          <a:lstStyle>
            <a:lvl1pPr>
              <a:defRPr sz="4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634" y="4283500"/>
            <a:ext cx="5835610" cy="1400175"/>
          </a:xfrm>
        </p:spPr>
        <p:txBody>
          <a:bodyPr/>
          <a:lstStyle>
            <a:lvl1pPr marL="0" indent="0">
              <a:buNone/>
              <a:defRPr sz="1776">
                <a:solidFill>
                  <a:schemeClr val="tx1">
                    <a:tint val="82000"/>
                  </a:schemeClr>
                </a:solidFill>
              </a:defRPr>
            </a:lvl1pPr>
            <a:lvl2pPr marL="338282" indent="0">
              <a:buNone/>
              <a:defRPr sz="1480">
                <a:solidFill>
                  <a:schemeClr val="tx1">
                    <a:tint val="82000"/>
                  </a:schemeClr>
                </a:solidFill>
              </a:defRPr>
            </a:lvl2pPr>
            <a:lvl3pPr marL="676565" indent="0">
              <a:buNone/>
              <a:defRPr sz="1332">
                <a:solidFill>
                  <a:schemeClr val="tx1">
                    <a:tint val="82000"/>
                  </a:schemeClr>
                </a:solidFill>
              </a:defRPr>
            </a:lvl3pPr>
            <a:lvl4pPr marL="1014847" indent="0">
              <a:buNone/>
              <a:defRPr sz="1184">
                <a:solidFill>
                  <a:schemeClr val="tx1">
                    <a:tint val="82000"/>
                  </a:schemeClr>
                </a:solidFill>
              </a:defRPr>
            </a:lvl4pPr>
            <a:lvl5pPr marL="1353129" indent="0">
              <a:buNone/>
              <a:defRPr sz="1184">
                <a:solidFill>
                  <a:schemeClr val="tx1">
                    <a:tint val="82000"/>
                  </a:schemeClr>
                </a:solidFill>
              </a:defRPr>
            </a:lvl5pPr>
            <a:lvl6pPr marL="1691411" indent="0">
              <a:buNone/>
              <a:defRPr sz="1184">
                <a:solidFill>
                  <a:schemeClr val="tx1">
                    <a:tint val="82000"/>
                  </a:schemeClr>
                </a:solidFill>
              </a:defRPr>
            </a:lvl6pPr>
            <a:lvl7pPr marL="2029694" indent="0">
              <a:buNone/>
              <a:defRPr sz="1184">
                <a:solidFill>
                  <a:schemeClr val="tx1">
                    <a:tint val="82000"/>
                  </a:schemeClr>
                </a:solidFill>
              </a:defRPr>
            </a:lvl7pPr>
            <a:lvl8pPr marL="2367976" indent="0">
              <a:buNone/>
              <a:defRPr sz="1184">
                <a:solidFill>
                  <a:schemeClr val="tx1">
                    <a:tint val="82000"/>
                  </a:schemeClr>
                </a:solidFill>
              </a:defRPr>
            </a:lvl8pPr>
            <a:lvl9pPr marL="2706258" indent="0">
              <a:buNone/>
              <a:defRPr sz="118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219F-BCCD-41CE-BCC5-5971CBA772A2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53BB-66D7-4A2A-B824-E4E43F857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9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57" y="1703917"/>
            <a:ext cx="2875518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5250" y="1703917"/>
            <a:ext cx="2875518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219F-BCCD-41CE-BCC5-5971CBA772A2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53BB-66D7-4A2A-B824-E4E43F857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39" y="340785"/>
            <a:ext cx="583561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039" y="1569085"/>
            <a:ext cx="2862303" cy="768985"/>
          </a:xfrm>
        </p:spPr>
        <p:txBody>
          <a:bodyPr anchor="b"/>
          <a:lstStyle>
            <a:lvl1pPr marL="0" indent="0">
              <a:buNone/>
              <a:defRPr sz="1776" b="1"/>
            </a:lvl1pPr>
            <a:lvl2pPr marL="338282" indent="0">
              <a:buNone/>
              <a:defRPr sz="1480" b="1"/>
            </a:lvl2pPr>
            <a:lvl3pPr marL="676565" indent="0">
              <a:buNone/>
              <a:defRPr sz="1332" b="1"/>
            </a:lvl3pPr>
            <a:lvl4pPr marL="1014847" indent="0">
              <a:buNone/>
              <a:defRPr sz="1184" b="1"/>
            </a:lvl4pPr>
            <a:lvl5pPr marL="1353129" indent="0">
              <a:buNone/>
              <a:defRPr sz="1184" b="1"/>
            </a:lvl5pPr>
            <a:lvl6pPr marL="1691411" indent="0">
              <a:buNone/>
              <a:defRPr sz="1184" b="1"/>
            </a:lvl6pPr>
            <a:lvl7pPr marL="2029694" indent="0">
              <a:buNone/>
              <a:defRPr sz="1184" b="1"/>
            </a:lvl7pPr>
            <a:lvl8pPr marL="2367976" indent="0">
              <a:buNone/>
              <a:defRPr sz="1184" b="1"/>
            </a:lvl8pPr>
            <a:lvl9pPr marL="2706258" indent="0">
              <a:buNone/>
              <a:defRPr sz="11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39" y="2338070"/>
            <a:ext cx="2862303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5250" y="1569085"/>
            <a:ext cx="2876399" cy="768985"/>
          </a:xfrm>
        </p:spPr>
        <p:txBody>
          <a:bodyPr anchor="b"/>
          <a:lstStyle>
            <a:lvl1pPr marL="0" indent="0">
              <a:buNone/>
              <a:defRPr sz="1776" b="1"/>
            </a:lvl1pPr>
            <a:lvl2pPr marL="338282" indent="0">
              <a:buNone/>
              <a:defRPr sz="1480" b="1"/>
            </a:lvl2pPr>
            <a:lvl3pPr marL="676565" indent="0">
              <a:buNone/>
              <a:defRPr sz="1332" b="1"/>
            </a:lvl3pPr>
            <a:lvl4pPr marL="1014847" indent="0">
              <a:buNone/>
              <a:defRPr sz="1184" b="1"/>
            </a:lvl4pPr>
            <a:lvl5pPr marL="1353129" indent="0">
              <a:buNone/>
              <a:defRPr sz="1184" b="1"/>
            </a:lvl5pPr>
            <a:lvl6pPr marL="1691411" indent="0">
              <a:buNone/>
              <a:defRPr sz="1184" b="1"/>
            </a:lvl6pPr>
            <a:lvl7pPr marL="2029694" indent="0">
              <a:buNone/>
              <a:defRPr sz="1184" b="1"/>
            </a:lvl7pPr>
            <a:lvl8pPr marL="2367976" indent="0">
              <a:buNone/>
              <a:defRPr sz="1184" b="1"/>
            </a:lvl8pPr>
            <a:lvl9pPr marL="2706258" indent="0">
              <a:buNone/>
              <a:defRPr sz="11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25250" y="2338070"/>
            <a:ext cx="2876399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219F-BCCD-41CE-BCC5-5971CBA772A2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53BB-66D7-4A2A-B824-E4E43F857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0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219F-BCCD-41CE-BCC5-5971CBA772A2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53BB-66D7-4A2A-B824-E4E43F857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2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219F-BCCD-41CE-BCC5-5971CBA772A2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53BB-66D7-4A2A-B824-E4E43F857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8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39" y="426720"/>
            <a:ext cx="2182187" cy="1493520"/>
          </a:xfrm>
        </p:spPr>
        <p:txBody>
          <a:bodyPr anchor="b"/>
          <a:lstStyle>
            <a:lvl1pPr>
              <a:defRPr sz="23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6399" y="921598"/>
            <a:ext cx="3425250" cy="4548717"/>
          </a:xfrm>
        </p:spPr>
        <p:txBody>
          <a:bodyPr/>
          <a:lstStyle>
            <a:lvl1pPr>
              <a:defRPr sz="2368"/>
            </a:lvl1pPr>
            <a:lvl2pPr>
              <a:defRPr sz="2072"/>
            </a:lvl2pPr>
            <a:lvl3pPr>
              <a:defRPr sz="1776"/>
            </a:lvl3pPr>
            <a:lvl4pPr>
              <a:defRPr sz="1480"/>
            </a:lvl4pPr>
            <a:lvl5pPr>
              <a:defRPr sz="1480"/>
            </a:lvl5pPr>
            <a:lvl6pPr>
              <a:defRPr sz="1480"/>
            </a:lvl6pPr>
            <a:lvl7pPr>
              <a:defRPr sz="1480"/>
            </a:lvl7pPr>
            <a:lvl8pPr>
              <a:defRPr sz="1480"/>
            </a:lvl8pPr>
            <a:lvl9pPr>
              <a:defRPr sz="14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039" y="1920240"/>
            <a:ext cx="2182187" cy="3557482"/>
          </a:xfrm>
        </p:spPr>
        <p:txBody>
          <a:bodyPr/>
          <a:lstStyle>
            <a:lvl1pPr marL="0" indent="0">
              <a:buNone/>
              <a:defRPr sz="1184"/>
            </a:lvl1pPr>
            <a:lvl2pPr marL="338282" indent="0">
              <a:buNone/>
              <a:defRPr sz="1036"/>
            </a:lvl2pPr>
            <a:lvl3pPr marL="676565" indent="0">
              <a:buNone/>
              <a:defRPr sz="888"/>
            </a:lvl3pPr>
            <a:lvl4pPr marL="1014847" indent="0">
              <a:buNone/>
              <a:defRPr sz="740"/>
            </a:lvl4pPr>
            <a:lvl5pPr marL="1353129" indent="0">
              <a:buNone/>
              <a:defRPr sz="740"/>
            </a:lvl5pPr>
            <a:lvl6pPr marL="1691411" indent="0">
              <a:buNone/>
              <a:defRPr sz="740"/>
            </a:lvl6pPr>
            <a:lvl7pPr marL="2029694" indent="0">
              <a:buNone/>
              <a:defRPr sz="740"/>
            </a:lvl7pPr>
            <a:lvl8pPr marL="2367976" indent="0">
              <a:buNone/>
              <a:defRPr sz="740"/>
            </a:lvl8pPr>
            <a:lvl9pPr marL="2706258" indent="0">
              <a:buNone/>
              <a:defRPr sz="7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219F-BCCD-41CE-BCC5-5971CBA772A2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53BB-66D7-4A2A-B824-E4E43F857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8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39" y="426720"/>
            <a:ext cx="2182187" cy="1493520"/>
          </a:xfrm>
        </p:spPr>
        <p:txBody>
          <a:bodyPr anchor="b"/>
          <a:lstStyle>
            <a:lvl1pPr>
              <a:defRPr sz="23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76399" y="921598"/>
            <a:ext cx="3425250" cy="4548717"/>
          </a:xfrm>
        </p:spPr>
        <p:txBody>
          <a:bodyPr anchor="t"/>
          <a:lstStyle>
            <a:lvl1pPr marL="0" indent="0">
              <a:buNone/>
              <a:defRPr sz="2368"/>
            </a:lvl1pPr>
            <a:lvl2pPr marL="338282" indent="0">
              <a:buNone/>
              <a:defRPr sz="2072"/>
            </a:lvl2pPr>
            <a:lvl3pPr marL="676565" indent="0">
              <a:buNone/>
              <a:defRPr sz="1776"/>
            </a:lvl3pPr>
            <a:lvl4pPr marL="1014847" indent="0">
              <a:buNone/>
              <a:defRPr sz="1480"/>
            </a:lvl4pPr>
            <a:lvl5pPr marL="1353129" indent="0">
              <a:buNone/>
              <a:defRPr sz="1480"/>
            </a:lvl5pPr>
            <a:lvl6pPr marL="1691411" indent="0">
              <a:buNone/>
              <a:defRPr sz="1480"/>
            </a:lvl6pPr>
            <a:lvl7pPr marL="2029694" indent="0">
              <a:buNone/>
              <a:defRPr sz="1480"/>
            </a:lvl7pPr>
            <a:lvl8pPr marL="2367976" indent="0">
              <a:buNone/>
              <a:defRPr sz="1480"/>
            </a:lvl8pPr>
            <a:lvl9pPr marL="2706258" indent="0">
              <a:buNone/>
              <a:defRPr sz="14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039" y="1920240"/>
            <a:ext cx="2182187" cy="3557482"/>
          </a:xfrm>
        </p:spPr>
        <p:txBody>
          <a:bodyPr/>
          <a:lstStyle>
            <a:lvl1pPr marL="0" indent="0">
              <a:buNone/>
              <a:defRPr sz="1184"/>
            </a:lvl1pPr>
            <a:lvl2pPr marL="338282" indent="0">
              <a:buNone/>
              <a:defRPr sz="1036"/>
            </a:lvl2pPr>
            <a:lvl3pPr marL="676565" indent="0">
              <a:buNone/>
              <a:defRPr sz="888"/>
            </a:lvl3pPr>
            <a:lvl4pPr marL="1014847" indent="0">
              <a:buNone/>
              <a:defRPr sz="740"/>
            </a:lvl4pPr>
            <a:lvl5pPr marL="1353129" indent="0">
              <a:buNone/>
              <a:defRPr sz="740"/>
            </a:lvl5pPr>
            <a:lvl6pPr marL="1691411" indent="0">
              <a:buNone/>
              <a:defRPr sz="740"/>
            </a:lvl6pPr>
            <a:lvl7pPr marL="2029694" indent="0">
              <a:buNone/>
              <a:defRPr sz="740"/>
            </a:lvl7pPr>
            <a:lvl8pPr marL="2367976" indent="0">
              <a:buNone/>
              <a:defRPr sz="740"/>
            </a:lvl8pPr>
            <a:lvl9pPr marL="2706258" indent="0">
              <a:buNone/>
              <a:defRPr sz="7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219F-BCCD-41CE-BCC5-5971CBA772A2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53BB-66D7-4A2A-B824-E4E43F857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58" y="340785"/>
            <a:ext cx="583561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158" y="1703917"/>
            <a:ext cx="583561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5157" y="5932595"/>
            <a:ext cx="1522333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EA219F-BCCD-41CE-BCC5-5971CBA772A2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41213" y="5932595"/>
            <a:ext cx="22835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78435" y="5932595"/>
            <a:ext cx="1522333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DB53BB-66D7-4A2A-B824-E4E43F857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6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76565" rtl="0" eaLnBrk="1" latinLnBrk="0" hangingPunct="1">
        <a:lnSpc>
          <a:spcPct val="90000"/>
        </a:lnSpc>
        <a:spcBef>
          <a:spcPct val="0"/>
        </a:spcBef>
        <a:buNone/>
        <a:defRPr sz="32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141" indent="-169141" algn="l" defTabSz="676565" rtl="0" eaLnBrk="1" latinLnBrk="0" hangingPunct="1">
        <a:lnSpc>
          <a:spcPct val="90000"/>
        </a:lnSpc>
        <a:spcBef>
          <a:spcPts val="740"/>
        </a:spcBef>
        <a:buFont typeface="Arial" panose="020B0604020202020204" pitchFamily="34" charset="0"/>
        <a:buChar char="•"/>
        <a:defRPr sz="2072" kern="1200">
          <a:solidFill>
            <a:schemeClr val="tx1"/>
          </a:solidFill>
          <a:latin typeface="+mn-lt"/>
          <a:ea typeface="+mn-ea"/>
          <a:cs typeface="+mn-cs"/>
        </a:defRPr>
      </a:lvl1pPr>
      <a:lvl2pPr marL="507423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776" kern="1200">
          <a:solidFill>
            <a:schemeClr val="tx1"/>
          </a:solidFill>
          <a:latin typeface="+mn-lt"/>
          <a:ea typeface="+mn-ea"/>
          <a:cs typeface="+mn-cs"/>
        </a:defRPr>
      </a:lvl2pPr>
      <a:lvl3pPr marL="845706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480" kern="1200">
          <a:solidFill>
            <a:schemeClr val="tx1"/>
          </a:solidFill>
          <a:latin typeface="+mn-lt"/>
          <a:ea typeface="+mn-ea"/>
          <a:cs typeface="+mn-cs"/>
        </a:defRPr>
      </a:lvl3pPr>
      <a:lvl4pPr marL="1183988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4pPr>
      <a:lvl5pPr marL="1522270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5pPr>
      <a:lvl6pPr marL="1860553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6pPr>
      <a:lvl7pPr marL="2198835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7pPr>
      <a:lvl8pPr marL="2537117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8pPr>
      <a:lvl9pPr marL="2875399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1pPr>
      <a:lvl2pPr marL="338282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2pPr>
      <a:lvl3pPr marL="676565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3pPr>
      <a:lvl4pPr marL="1014847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4pPr>
      <a:lvl5pPr marL="1353129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5pPr>
      <a:lvl6pPr marL="1691411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6pPr>
      <a:lvl7pPr marL="2029694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7pPr>
      <a:lvl8pPr marL="2367976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8pPr>
      <a:lvl9pPr marL="2706258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hart of different types of numbers&#10;&#10;AI-generated content may be incorrect.">
            <a:extLst>
              <a:ext uri="{FF2B5EF4-FFF2-40B4-BE49-F238E27FC236}">
                <a16:creationId xmlns:a16="http://schemas.microsoft.com/office/drawing/2014/main" id="{9288EF1D-2281-2A96-E68D-FF06E2D2A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0976"/>
            <a:ext cx="3657607" cy="5486411"/>
          </a:xfrm>
          <a:prstGeom prst="rect">
            <a:avLst/>
          </a:prstGeom>
        </p:spPr>
      </p:pic>
      <p:pic>
        <p:nvPicPr>
          <p:cNvPr id="9" name="Picture 8" descr="A close up of text&#10;&#10;AI-generated content may be incorrect.">
            <a:extLst>
              <a:ext uri="{FF2B5EF4-FFF2-40B4-BE49-F238E27FC236}">
                <a16:creationId xmlns:a16="http://schemas.microsoft.com/office/drawing/2014/main" id="{82C931A3-3140-768A-3FB7-F945757EA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24" y="13944"/>
            <a:ext cx="3200400" cy="64008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1E86B104-54E4-2270-8D80-16568E1AB4D9}"/>
              </a:ext>
            </a:extLst>
          </p:cNvPr>
          <p:cNvSpPr/>
          <p:nvPr/>
        </p:nvSpPr>
        <p:spPr>
          <a:xfrm>
            <a:off x="2321720" y="1729240"/>
            <a:ext cx="376237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CE96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diurnal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270EC8-E45F-0779-F5DA-3DB04F70396C}"/>
              </a:ext>
            </a:extLst>
          </p:cNvPr>
          <p:cNvSpPr/>
          <p:nvPr/>
        </p:nvSpPr>
        <p:spPr>
          <a:xfrm>
            <a:off x="2639216" y="1846692"/>
            <a:ext cx="376237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3B3A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nocturnal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D22538-C109-FCA8-A93C-4D2DCCFFCB19}"/>
              </a:ext>
            </a:extLst>
          </p:cNvPr>
          <p:cNvSpPr/>
          <p:nvPr/>
        </p:nvSpPr>
        <p:spPr>
          <a:xfrm>
            <a:off x="692548" y="1725014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CE96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 diurnal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56643A-EF16-EA28-B077-98BF6C7C59AB}"/>
              </a:ext>
            </a:extLst>
          </p:cNvPr>
          <p:cNvSpPr/>
          <p:nvPr/>
        </p:nvSpPr>
        <p:spPr>
          <a:xfrm>
            <a:off x="740568" y="1855835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8468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AB7BAD-01EF-EF4C-0589-C3528BB77BCA}"/>
              </a:ext>
            </a:extLst>
          </p:cNvPr>
          <p:cNvSpPr/>
          <p:nvPr/>
        </p:nvSpPr>
        <p:spPr>
          <a:xfrm>
            <a:off x="844152" y="1986656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3B3A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7F005CB-944E-EF5B-7810-6831F6BEC73E}"/>
              </a:ext>
            </a:extLst>
          </p:cNvPr>
          <p:cNvSpPr/>
          <p:nvPr/>
        </p:nvSpPr>
        <p:spPr>
          <a:xfrm>
            <a:off x="844152" y="3163147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224B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F37D7A9-5E07-EDEC-937B-6D3557F75CD7}"/>
              </a:ext>
            </a:extLst>
          </p:cNvPr>
          <p:cNvSpPr/>
          <p:nvPr/>
        </p:nvSpPr>
        <p:spPr>
          <a:xfrm>
            <a:off x="556417" y="3060753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B753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AC4CC1C-1E01-7E2B-FC4E-49D6B8695E0E}"/>
              </a:ext>
            </a:extLst>
          </p:cNvPr>
          <p:cNvSpPr/>
          <p:nvPr/>
        </p:nvSpPr>
        <p:spPr>
          <a:xfrm>
            <a:off x="2479277" y="3104809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134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838FFC1-12DF-3C27-820C-63FEE1EF0CF7}"/>
              </a:ext>
            </a:extLst>
          </p:cNvPr>
          <p:cNvSpPr/>
          <p:nvPr/>
        </p:nvSpPr>
        <p:spPr>
          <a:xfrm>
            <a:off x="2172891" y="3053612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72AE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723E12-BC3F-D7D9-AA79-A13BCA1EE673}"/>
              </a:ext>
            </a:extLst>
          </p:cNvPr>
          <p:cNvSpPr/>
          <p:nvPr/>
        </p:nvSpPr>
        <p:spPr>
          <a:xfrm>
            <a:off x="507602" y="4384334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9071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sedentary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5B5DF52-A50C-D8AB-38EC-969FBBEBA1C8}"/>
              </a:ext>
            </a:extLst>
          </p:cNvPr>
          <p:cNvSpPr/>
          <p:nvPr/>
        </p:nvSpPr>
        <p:spPr>
          <a:xfrm>
            <a:off x="889395" y="4470459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466C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migrant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9F2FCFB-0D0E-19A4-5809-4FD722C31D5D}"/>
              </a:ext>
            </a:extLst>
          </p:cNvPr>
          <p:cNvSpPr/>
          <p:nvPr/>
        </p:nvSpPr>
        <p:spPr>
          <a:xfrm>
            <a:off x="2479277" y="4404975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A97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cavity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29C60A-9F83-CBF3-D907-95FF93D3CF8E}"/>
              </a:ext>
            </a:extLst>
          </p:cNvPr>
          <p:cNvSpPr/>
          <p:nvPr/>
        </p:nvSpPr>
        <p:spPr>
          <a:xfrm>
            <a:off x="2145902" y="4419262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2E77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465C89E-092F-C2A1-F530-CD741D2BFEAF}"/>
              </a:ext>
            </a:extLst>
          </p:cNvPr>
          <p:cNvSpPr/>
          <p:nvPr/>
        </p:nvSpPr>
        <p:spPr>
          <a:xfrm>
            <a:off x="776684" y="5768240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D29C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bright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BBDF4E5-501D-7B04-252B-F3C3441F3596}"/>
              </a:ext>
            </a:extLst>
          </p:cNvPr>
          <p:cNvSpPr/>
          <p:nvPr/>
        </p:nvSpPr>
        <p:spPr>
          <a:xfrm>
            <a:off x="477440" y="5733312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3B23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80A76FD-6A78-A75C-A9AD-3DCC932D2967}"/>
              </a:ext>
            </a:extLst>
          </p:cNvPr>
          <p:cNvSpPr/>
          <p:nvPr/>
        </p:nvSpPr>
        <p:spPr>
          <a:xfrm>
            <a:off x="2243929" y="5668434"/>
            <a:ext cx="715171" cy="187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E59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US" sz="700" i="1" dirty="0" err="1">
                <a:solidFill>
                  <a:srgbClr val="E59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sz="700" i="1" dirty="0">
                <a:solidFill>
                  <a:srgbClr val="E59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sunrise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FB5BC24-F54C-CAB2-C4CF-1BE1B351B65E}"/>
              </a:ext>
            </a:extLst>
          </p:cNvPr>
          <p:cNvSpPr/>
          <p:nvPr/>
        </p:nvSpPr>
        <p:spPr>
          <a:xfrm>
            <a:off x="2793998" y="5764327"/>
            <a:ext cx="803278" cy="187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0945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sz="700" i="1" dirty="0" err="1">
                <a:solidFill>
                  <a:srgbClr val="0945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sz="700" i="1" dirty="0">
                <a:solidFill>
                  <a:srgbClr val="0945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sunrise</a:t>
            </a:r>
          </a:p>
        </p:txBody>
      </p:sp>
      <p:pic>
        <p:nvPicPr>
          <p:cNvPr id="3" name="Picture 2" descr="A graph with a bar and text&#10;&#10;AI-generated content may be incorrect.">
            <a:extLst>
              <a:ext uri="{FF2B5EF4-FFF2-40B4-BE49-F238E27FC236}">
                <a16:creationId xmlns:a16="http://schemas.microsoft.com/office/drawing/2014/main" id="{1BA1D4A5-C929-E373-310E-354D6EE3A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6576"/>
            <a:ext cx="3200407" cy="100584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C674CBF-35B0-1817-153A-13629D5021EE}"/>
              </a:ext>
            </a:extLst>
          </p:cNvPr>
          <p:cNvSpPr/>
          <p:nvPr/>
        </p:nvSpPr>
        <p:spPr>
          <a:xfrm>
            <a:off x="0" y="52287"/>
            <a:ext cx="358377" cy="141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829C2E-F252-FACB-478B-79C500CA8E29}"/>
              </a:ext>
            </a:extLst>
          </p:cNvPr>
          <p:cNvSpPr/>
          <p:nvPr/>
        </p:nvSpPr>
        <p:spPr>
          <a:xfrm>
            <a:off x="0" y="978829"/>
            <a:ext cx="358377" cy="141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B37327-1B8A-E17D-5616-B0F08C13AB41}"/>
              </a:ext>
            </a:extLst>
          </p:cNvPr>
          <p:cNvSpPr/>
          <p:nvPr/>
        </p:nvSpPr>
        <p:spPr>
          <a:xfrm>
            <a:off x="3478410" y="52287"/>
            <a:ext cx="358377" cy="141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FA3D6C4-3C3B-CDF4-CF97-2E3510EB4F94}"/>
              </a:ext>
            </a:extLst>
          </p:cNvPr>
          <p:cNvSpPr/>
          <p:nvPr/>
        </p:nvSpPr>
        <p:spPr>
          <a:xfrm>
            <a:off x="617733" y="73268"/>
            <a:ext cx="1595836" cy="307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effect of eclipse:</a:t>
            </a:r>
          </a:p>
          <a:p>
            <a:pPr algn="ctr"/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-0.44  ± 0.21, p = 0.03</a:t>
            </a:r>
          </a:p>
        </p:txBody>
      </p:sp>
    </p:spTree>
    <p:extLst>
      <p:ext uri="{BB962C8B-B14F-4D97-AF65-F5344CB8AC3E}">
        <p14:creationId xmlns:p14="http://schemas.microsoft.com/office/powerpoint/2010/main" val="2243382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49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Gilbert, Neil</dc:creator>
  <cp:lastModifiedBy>Gilbert, Neil</cp:lastModifiedBy>
  <cp:revision>1</cp:revision>
  <dcterms:created xsi:type="dcterms:W3CDTF">2025-05-06T16:51:31Z</dcterms:created>
  <dcterms:modified xsi:type="dcterms:W3CDTF">2025-07-03T14:55:10Z</dcterms:modified>
</cp:coreProperties>
</file>