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E1B"/>
    <a:srgbClr val="E09D24"/>
    <a:srgbClr val="E6B050"/>
    <a:srgbClr val="E7B55B"/>
    <a:srgbClr val="1C1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B1FD-858F-475C-B266-63FB45020388}" v="7" dt="2025-07-01T18:51:29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E4DC28E1-2B7F-4A2D-B628-0A5234296B66}"/>
    <pc:docChg chg="custSel modSld">
      <pc:chgData name="Gilbert, Neil" userId="37be9f5c-8f28-415b-96d6-624acf93bb3f" providerId="ADAL" clId="{E4DC28E1-2B7F-4A2D-B628-0A5234296B66}" dt="2025-05-13T20:57:48.041" v="47" actId="207"/>
      <pc:docMkLst>
        <pc:docMk/>
      </pc:docMkLst>
      <pc:sldChg chg="addSp delSp modSp mod">
        <pc:chgData name="Gilbert, Neil" userId="37be9f5c-8f28-415b-96d6-624acf93bb3f" providerId="ADAL" clId="{E4DC28E1-2B7F-4A2D-B628-0A5234296B66}" dt="2025-05-13T20:57:48.041" v="47" actId="207"/>
        <pc:sldMkLst>
          <pc:docMk/>
          <pc:sldMk cId="3411422184" sldId="256"/>
        </pc:sldMkLst>
        <pc:spChg chg="mod ord">
          <ac:chgData name="Gilbert, Neil" userId="37be9f5c-8f28-415b-96d6-624acf93bb3f" providerId="ADAL" clId="{E4DC28E1-2B7F-4A2D-B628-0A5234296B66}" dt="2025-05-13T20:57:10.626" v="40" actId="167"/>
          <ac:spMkLst>
            <pc:docMk/>
            <pc:sldMk cId="3411422184" sldId="256"/>
            <ac:spMk id="16" creationId="{8D5C18B7-1B00-AC44-6F31-D85289AE6910}"/>
          </ac:spMkLst>
        </pc:spChg>
        <pc:spChg chg="mod ord">
          <ac:chgData name="Gilbert, Neil" userId="37be9f5c-8f28-415b-96d6-624acf93bb3f" providerId="ADAL" clId="{E4DC28E1-2B7F-4A2D-B628-0A5234296B66}" dt="2025-05-13T20:57:14.780" v="41" actId="167"/>
          <ac:spMkLst>
            <pc:docMk/>
            <pc:sldMk cId="3411422184" sldId="256"/>
            <ac:spMk id="17" creationId="{7F3DF354-F6C1-F8E8-FB22-95A098F47E6C}"/>
          </ac:spMkLst>
        </pc:spChg>
        <pc:spChg chg="mod">
          <ac:chgData name="Gilbert, Neil" userId="37be9f5c-8f28-415b-96d6-624acf93bb3f" providerId="ADAL" clId="{E4DC28E1-2B7F-4A2D-B628-0A5234296B66}" dt="2025-05-13T15:02:21.737" v="5" actId="1076"/>
          <ac:spMkLst>
            <pc:docMk/>
            <pc:sldMk cId="3411422184" sldId="256"/>
            <ac:spMk id="22" creationId="{1A036D06-E639-B276-AE49-DCBE16E00079}"/>
          </ac:spMkLst>
        </pc:spChg>
        <pc:spChg chg="mod">
          <ac:chgData name="Gilbert, Neil" userId="37be9f5c-8f28-415b-96d6-624acf93bb3f" providerId="ADAL" clId="{E4DC28E1-2B7F-4A2D-B628-0A5234296B66}" dt="2025-05-13T15:02:27.743" v="6" actId="1076"/>
          <ac:spMkLst>
            <pc:docMk/>
            <pc:sldMk cId="3411422184" sldId="256"/>
            <ac:spMk id="23" creationId="{7E8F2D37-AF78-F99F-12B7-7E3311DF88A3}"/>
          </ac:spMkLst>
        </pc:spChg>
        <pc:spChg chg="mod">
          <ac:chgData name="Gilbert, Neil" userId="37be9f5c-8f28-415b-96d6-624acf93bb3f" providerId="ADAL" clId="{E4DC28E1-2B7F-4A2D-B628-0A5234296B66}" dt="2025-05-13T15:02:42.289" v="9" actId="1076"/>
          <ac:spMkLst>
            <pc:docMk/>
            <pc:sldMk cId="3411422184" sldId="256"/>
            <ac:spMk id="24" creationId="{565EB29B-2944-3376-1963-C13AD4A393A2}"/>
          </ac:spMkLst>
        </pc:spChg>
        <pc:spChg chg="mod">
          <ac:chgData name="Gilbert, Neil" userId="37be9f5c-8f28-415b-96d6-624acf93bb3f" providerId="ADAL" clId="{E4DC28E1-2B7F-4A2D-B628-0A5234296B66}" dt="2025-05-13T15:02:38.404" v="8" actId="1076"/>
          <ac:spMkLst>
            <pc:docMk/>
            <pc:sldMk cId="3411422184" sldId="256"/>
            <ac:spMk id="25" creationId="{0D5128A7-5675-D462-D8A6-29EA6D3F8432}"/>
          </ac:spMkLst>
        </pc:spChg>
        <pc:spChg chg="mod">
          <ac:chgData name="Gilbert, Neil" userId="37be9f5c-8f28-415b-96d6-624acf93bb3f" providerId="ADAL" clId="{E4DC28E1-2B7F-4A2D-B628-0A5234296B66}" dt="2025-05-13T15:11:02.638" v="33" actId="207"/>
          <ac:spMkLst>
            <pc:docMk/>
            <pc:sldMk cId="3411422184" sldId="256"/>
            <ac:spMk id="27" creationId="{DC55F93E-5955-C77F-20AF-0133385BC887}"/>
          </ac:spMkLst>
        </pc:spChg>
        <pc:spChg chg="mod">
          <ac:chgData name="Gilbert, Neil" userId="37be9f5c-8f28-415b-96d6-624acf93bb3f" providerId="ADAL" clId="{E4DC28E1-2B7F-4A2D-B628-0A5234296B66}" dt="2025-05-13T20:57:32.146" v="43" actId="1076"/>
          <ac:spMkLst>
            <pc:docMk/>
            <pc:sldMk cId="3411422184" sldId="256"/>
            <ac:spMk id="31" creationId="{AA41E60C-581A-B539-FE06-1EB1853AAD7C}"/>
          </ac:spMkLst>
        </pc:spChg>
        <pc:spChg chg="mod">
          <ac:chgData name="Gilbert, Neil" userId="37be9f5c-8f28-415b-96d6-624acf93bb3f" providerId="ADAL" clId="{E4DC28E1-2B7F-4A2D-B628-0A5234296B66}" dt="2025-05-13T20:57:48.041" v="47" actId="207"/>
          <ac:spMkLst>
            <pc:docMk/>
            <pc:sldMk cId="3411422184" sldId="256"/>
            <ac:spMk id="32" creationId="{7959AF91-E449-5AAA-AFCB-966F2A4ECCA8}"/>
          </ac:spMkLst>
        </pc:spChg>
        <pc:spChg chg="mod">
          <ac:chgData name="Gilbert, Neil" userId="37be9f5c-8f28-415b-96d6-624acf93bb3f" providerId="ADAL" clId="{E4DC28E1-2B7F-4A2D-B628-0A5234296B66}" dt="2025-05-13T20:57:22.949" v="42" actId="1076"/>
          <ac:spMkLst>
            <pc:docMk/>
            <pc:sldMk cId="3411422184" sldId="256"/>
            <ac:spMk id="33" creationId="{F0FB004E-AAB3-C478-27D2-D4CBDD4FBE01}"/>
          </ac:spMkLst>
        </pc:spChg>
      </pc:sldChg>
    </pc:docChg>
  </pc:docChgLst>
  <pc:docChgLst>
    <pc:chgData name="Gilbert, Neil" userId="37be9f5c-8f28-415b-96d6-624acf93bb3f" providerId="ADAL" clId="{5D43B1FD-858F-475C-B266-63FB45020388}"/>
    <pc:docChg chg="undo custSel modSld">
      <pc:chgData name="Gilbert, Neil" userId="37be9f5c-8f28-415b-96d6-624acf93bb3f" providerId="ADAL" clId="{5D43B1FD-858F-475C-B266-63FB45020388}" dt="2025-07-01T18:52:07.804" v="128" actId="167"/>
      <pc:docMkLst>
        <pc:docMk/>
      </pc:docMkLst>
      <pc:sldChg chg="addSp delSp modSp mod">
        <pc:chgData name="Gilbert, Neil" userId="37be9f5c-8f28-415b-96d6-624acf93bb3f" providerId="ADAL" clId="{5D43B1FD-858F-475C-B266-63FB45020388}" dt="2025-07-01T18:52:07.804" v="128" actId="167"/>
        <pc:sldMkLst>
          <pc:docMk/>
          <pc:sldMk cId="3411422184" sldId="256"/>
        </pc:sldMkLst>
        <pc:spChg chg="add del mod">
          <ac:chgData name="Gilbert, Neil" userId="37be9f5c-8f28-415b-96d6-624acf93bb3f" providerId="ADAL" clId="{5D43B1FD-858F-475C-B266-63FB45020388}" dt="2025-07-01T18:40:48.708" v="56" actId="478"/>
          <ac:spMkLst>
            <pc:docMk/>
            <pc:sldMk cId="3411422184" sldId="256"/>
            <ac:spMk id="5" creationId="{6D1C5A46-3C34-018B-FF29-CFEFDACBFFC1}"/>
          </ac:spMkLst>
        </pc:spChg>
        <pc:spChg chg="add mod">
          <ac:chgData name="Gilbert, Neil" userId="37be9f5c-8f28-415b-96d6-624acf93bb3f" providerId="ADAL" clId="{5D43B1FD-858F-475C-B266-63FB45020388}" dt="2025-07-01T18:51:14.826" v="121" actId="1076"/>
          <ac:spMkLst>
            <pc:docMk/>
            <pc:sldMk cId="3411422184" sldId="256"/>
            <ac:spMk id="6" creationId="{709202D5-C0C0-FB99-EE08-C858E942C32C}"/>
          </ac:spMkLst>
        </pc:spChg>
        <pc:spChg chg="add mod">
          <ac:chgData name="Gilbert, Neil" userId="37be9f5c-8f28-415b-96d6-624acf93bb3f" providerId="ADAL" clId="{5D43B1FD-858F-475C-B266-63FB45020388}" dt="2025-07-01T18:51:19.003" v="122" actId="1076"/>
          <ac:spMkLst>
            <pc:docMk/>
            <pc:sldMk cId="3411422184" sldId="256"/>
            <ac:spMk id="10" creationId="{CA5A5ED4-3C30-2148-6C6B-D7E69C06ED60}"/>
          </ac:spMkLst>
        </pc:spChg>
        <pc:spChg chg="ord">
          <ac:chgData name="Gilbert, Neil" userId="37be9f5c-8f28-415b-96d6-624acf93bb3f" providerId="ADAL" clId="{5D43B1FD-858F-475C-B266-63FB45020388}" dt="2025-07-01T18:52:05.115" v="127" actId="167"/>
          <ac:spMkLst>
            <pc:docMk/>
            <pc:sldMk cId="3411422184" sldId="256"/>
            <ac:spMk id="16" creationId="{8D5C18B7-1B00-AC44-6F31-D85289AE6910}"/>
          </ac:spMkLst>
        </pc:spChg>
        <pc:spChg chg="ord">
          <ac:chgData name="Gilbert, Neil" userId="37be9f5c-8f28-415b-96d6-624acf93bb3f" providerId="ADAL" clId="{5D43B1FD-858F-475C-B266-63FB45020388}" dt="2025-07-01T18:52:07.804" v="128" actId="167"/>
          <ac:spMkLst>
            <pc:docMk/>
            <pc:sldMk cId="3411422184" sldId="256"/>
            <ac:spMk id="17" creationId="{7F3DF354-F6C1-F8E8-FB22-95A098F47E6C}"/>
          </ac:spMkLst>
        </pc:spChg>
        <pc:spChg chg="mod">
          <ac:chgData name="Gilbert, Neil" userId="37be9f5c-8f28-415b-96d6-624acf93bb3f" providerId="ADAL" clId="{5D43B1FD-858F-475C-B266-63FB45020388}" dt="2025-07-01T18:49:49.951" v="108" actId="1076"/>
          <ac:spMkLst>
            <pc:docMk/>
            <pc:sldMk cId="3411422184" sldId="256"/>
            <ac:spMk id="25" creationId="{0D5128A7-5675-D462-D8A6-29EA6D3F8432}"/>
          </ac:spMkLst>
        </pc:spChg>
        <pc:picChg chg="del">
          <ac:chgData name="Gilbert, Neil" userId="37be9f5c-8f28-415b-96d6-624acf93bb3f" providerId="ADAL" clId="{5D43B1FD-858F-475C-B266-63FB45020388}" dt="2025-07-01T18:36:48.627" v="0" actId="478"/>
          <ac:picMkLst>
            <pc:docMk/>
            <pc:sldMk cId="3411422184" sldId="256"/>
            <ac:picMk id="3" creationId="{783BB44D-F64D-41DC-C512-5E83C0F59051}"/>
          </ac:picMkLst>
        </pc:picChg>
        <pc:picChg chg="add del mod ord">
          <ac:chgData name="Gilbert, Neil" userId="37be9f5c-8f28-415b-96d6-624acf93bb3f" providerId="ADAL" clId="{5D43B1FD-858F-475C-B266-63FB45020388}" dt="2025-07-01T18:49:31.892" v="103" actId="478"/>
          <ac:picMkLst>
            <pc:docMk/>
            <pc:sldMk cId="3411422184" sldId="256"/>
            <ac:picMk id="3" creationId="{BEACC303-8E8C-74AF-08B3-3181C38B505D}"/>
          </ac:picMkLst>
        </pc:picChg>
        <pc:picChg chg="add del mod ord">
          <ac:chgData name="Gilbert, Neil" userId="37be9f5c-8f28-415b-96d6-624acf93bb3f" providerId="ADAL" clId="{5D43B1FD-858F-475C-B266-63FB45020388}" dt="2025-07-01T18:40:42.609" v="51" actId="478"/>
          <ac:picMkLst>
            <pc:docMk/>
            <pc:sldMk cId="3411422184" sldId="256"/>
            <ac:picMk id="4" creationId="{1A6EA450-7485-45CC-255A-9288C72A52D2}"/>
          </ac:picMkLst>
        </pc:picChg>
        <pc:picChg chg="add mod ord">
          <ac:chgData name="Gilbert, Neil" userId="37be9f5c-8f28-415b-96d6-624acf93bb3f" providerId="ADAL" clId="{5D43B1FD-858F-475C-B266-63FB45020388}" dt="2025-07-01T18:49:43.855" v="107" actId="167"/>
          <ac:picMkLst>
            <pc:docMk/>
            <pc:sldMk cId="3411422184" sldId="256"/>
            <ac:picMk id="12" creationId="{2F0575EA-F876-B35B-FFDF-125758C2C97A}"/>
          </ac:picMkLst>
        </pc:picChg>
        <pc:cxnChg chg="add mod">
          <ac:chgData name="Gilbert, Neil" userId="37be9f5c-8f28-415b-96d6-624acf93bb3f" providerId="ADAL" clId="{5D43B1FD-858F-475C-B266-63FB45020388}" dt="2025-07-01T18:45:56.532" v="86" actId="692"/>
          <ac:cxnSpMkLst>
            <pc:docMk/>
            <pc:sldMk cId="3411422184" sldId="256"/>
            <ac:cxnSpMk id="8" creationId="{4348662E-1ED8-9654-EE9D-C4B498F7DDB8}"/>
          </ac:cxnSpMkLst>
        </pc:cxnChg>
        <pc:cxnChg chg="add mod">
          <ac:chgData name="Gilbert, Neil" userId="37be9f5c-8f28-415b-96d6-624acf93bb3f" providerId="ADAL" clId="{5D43B1FD-858F-475C-B266-63FB45020388}" dt="2025-07-01T18:51:42.838" v="126" actId="14100"/>
          <ac:cxnSpMkLst>
            <pc:docMk/>
            <pc:sldMk cId="3411422184" sldId="256"/>
            <ac:cxnSpMk id="13" creationId="{C7B3B9C4-D2F9-DD4F-E9F8-C2F0631851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63D12-3D85-4112-B404-6DA9A76AD2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F3DF354-F6C1-F8E8-FB22-95A098F47E6C}"/>
              </a:ext>
            </a:extLst>
          </p:cNvPr>
          <p:cNvSpPr/>
          <p:nvPr/>
        </p:nvSpPr>
        <p:spPr>
          <a:xfrm>
            <a:off x="2804825" y="2540726"/>
            <a:ext cx="1623080" cy="15931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C18B7-1B00-AC44-6F31-D85289AE6910}"/>
              </a:ext>
            </a:extLst>
          </p:cNvPr>
          <p:cNvSpPr/>
          <p:nvPr/>
        </p:nvSpPr>
        <p:spPr>
          <a:xfrm>
            <a:off x="542271" y="2540726"/>
            <a:ext cx="1623080" cy="15931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F0575EA-F876-B35B-FFDF-125758C2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AA4C64-FE8C-DAC6-D73D-DEFADFEFCBD4}"/>
              </a:ext>
            </a:extLst>
          </p:cNvPr>
          <p:cNvSpPr/>
          <p:nvPr/>
        </p:nvSpPr>
        <p:spPr>
          <a:xfrm>
            <a:off x="535922" y="1910554"/>
            <a:ext cx="1645920" cy="27432"/>
          </a:xfrm>
          <a:prstGeom prst="rect">
            <a:avLst/>
          </a:prstGeom>
          <a:gradFill flip="none" rotWithShape="1">
            <a:gsLst>
              <a:gs pos="0">
                <a:srgbClr val="EBC174"/>
              </a:gs>
              <a:gs pos="100000">
                <a:srgbClr val="000000"/>
              </a:gs>
            </a:gsLst>
            <a:lin ang="0" scaled="1"/>
            <a:tileRect/>
          </a:gra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D0E79D-EDBE-4DD0-7EEC-0645C1754B56}"/>
              </a:ext>
            </a:extLst>
          </p:cNvPr>
          <p:cNvSpPr/>
          <p:nvPr/>
        </p:nvSpPr>
        <p:spPr>
          <a:xfrm>
            <a:off x="2801650" y="1896838"/>
            <a:ext cx="1645920" cy="27432"/>
          </a:xfrm>
          <a:prstGeom prst="rect">
            <a:avLst/>
          </a:prstGeom>
          <a:gradFill flip="none" rotWithShape="1">
            <a:gsLst>
              <a:gs pos="0">
                <a:srgbClr val="EBC174"/>
              </a:gs>
              <a:gs pos="100000">
                <a:srgbClr val="000000"/>
              </a:gs>
            </a:gsLst>
            <a:lin ang="0" scaled="1"/>
            <a:tileRect/>
          </a:gra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36D06-E639-B276-AE49-DCBE16E00079}"/>
              </a:ext>
            </a:extLst>
          </p:cNvPr>
          <p:cNvSpPr/>
          <p:nvPr/>
        </p:nvSpPr>
        <p:spPr>
          <a:xfrm>
            <a:off x="1395412" y="506568"/>
            <a:ext cx="595313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0086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eclipse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F2D37-AF78-F99F-12B7-7E3311DF88A3}"/>
              </a:ext>
            </a:extLst>
          </p:cNvPr>
          <p:cNvSpPr/>
          <p:nvPr/>
        </p:nvSpPr>
        <p:spPr>
          <a:xfrm>
            <a:off x="483395" y="1145458"/>
            <a:ext cx="883443" cy="103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D04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annular eclipse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EB29B-2944-3376-1963-C13AD4A393A2}"/>
              </a:ext>
            </a:extLst>
          </p:cNvPr>
          <p:cNvSpPr/>
          <p:nvPr/>
        </p:nvSpPr>
        <p:spPr>
          <a:xfrm>
            <a:off x="3852257" y="466087"/>
            <a:ext cx="595313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0086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eclipse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5128A7-5675-D462-D8A6-29EA6D3F8432}"/>
              </a:ext>
            </a:extLst>
          </p:cNvPr>
          <p:cNvSpPr/>
          <p:nvPr/>
        </p:nvSpPr>
        <p:spPr>
          <a:xfrm>
            <a:off x="2967037" y="334566"/>
            <a:ext cx="883443" cy="103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D04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annular eclipse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C017E5-B420-D38C-B878-DC8C100E93E2}"/>
              </a:ext>
            </a:extLst>
          </p:cNvPr>
          <p:cNvGrpSpPr/>
          <p:nvPr/>
        </p:nvGrpSpPr>
        <p:grpSpPr>
          <a:xfrm>
            <a:off x="642126" y="2933423"/>
            <a:ext cx="1696470" cy="1198324"/>
            <a:chOff x="602500" y="2933423"/>
            <a:chExt cx="4114727" cy="11983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55F93E-5955-C77F-20AF-0133385BC887}"/>
                </a:ext>
              </a:extLst>
            </p:cNvPr>
            <p:cNvSpPr/>
            <p:nvPr/>
          </p:nvSpPr>
          <p:spPr>
            <a:xfrm>
              <a:off x="3029732" y="2933423"/>
              <a:ext cx="1687495" cy="317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E09D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17% </a:t>
              </a:r>
            </a:p>
            <a:p>
              <a:r>
                <a:rPr lang="en-US" sz="800" i="1" dirty="0">
                  <a:solidFill>
                    <a:srgbClr val="E09D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obscuration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865E8B-F618-F98F-0025-1111BE93B17C}"/>
                </a:ext>
              </a:extLst>
            </p:cNvPr>
            <p:cNvSpPr/>
            <p:nvPr/>
          </p:nvSpPr>
          <p:spPr>
            <a:xfrm>
              <a:off x="602500" y="3788211"/>
              <a:ext cx="1516061" cy="244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302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83% obscuration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188296-115F-EF4F-3B72-DAE133799FD3}"/>
                </a:ext>
              </a:extLst>
            </p:cNvPr>
            <p:cNvSpPr/>
            <p:nvPr/>
          </p:nvSpPr>
          <p:spPr>
            <a:xfrm>
              <a:off x="1938062" y="3689391"/>
              <a:ext cx="1935419" cy="442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obscuration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C4DA54-2547-F556-59E7-976DF48D03BD}"/>
              </a:ext>
            </a:extLst>
          </p:cNvPr>
          <p:cNvGrpSpPr/>
          <p:nvPr/>
        </p:nvGrpSpPr>
        <p:grpSpPr>
          <a:xfrm>
            <a:off x="2841326" y="2509695"/>
            <a:ext cx="1275954" cy="963965"/>
            <a:chOff x="-228402" y="2879723"/>
            <a:chExt cx="1275954" cy="9639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41E60C-581A-B539-FE06-1EB1853AAD7C}"/>
                </a:ext>
              </a:extLst>
            </p:cNvPr>
            <p:cNvSpPr/>
            <p:nvPr/>
          </p:nvSpPr>
          <p:spPr>
            <a:xfrm>
              <a:off x="-228402" y="3707316"/>
              <a:ext cx="829469" cy="136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E09D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17% obscuration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59AF91-E449-5AAA-AFCB-966F2A4ECCA8}"/>
                </a:ext>
              </a:extLst>
            </p:cNvPr>
            <p:cNvSpPr/>
            <p:nvPr/>
          </p:nvSpPr>
          <p:spPr>
            <a:xfrm>
              <a:off x="231377" y="2879723"/>
              <a:ext cx="816175" cy="244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382E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 obscuration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FB004E-AAB3-C478-27D2-D4CBDD4FBE01}"/>
                </a:ext>
              </a:extLst>
            </p:cNvPr>
            <p:cNvSpPr/>
            <p:nvPr/>
          </p:nvSpPr>
          <p:spPr>
            <a:xfrm>
              <a:off x="154583" y="3371486"/>
              <a:ext cx="892969" cy="908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i="1" dirty="0">
                  <a:solidFill>
                    <a:srgbClr val="1C170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90% obscuration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3D79859-D69D-BCFB-57DA-0645010E1DAE}"/>
              </a:ext>
            </a:extLst>
          </p:cNvPr>
          <p:cNvSpPr/>
          <p:nvPr/>
        </p:nvSpPr>
        <p:spPr>
          <a:xfrm>
            <a:off x="273845" y="86514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9E1AA6-D77F-71AB-8DDF-83F49B04EE86}"/>
              </a:ext>
            </a:extLst>
          </p:cNvPr>
          <p:cNvSpPr/>
          <p:nvPr/>
        </p:nvSpPr>
        <p:spPr>
          <a:xfrm>
            <a:off x="2286000" y="86514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A2482D-2E20-FF42-49B3-E88F43D12855}"/>
              </a:ext>
            </a:extLst>
          </p:cNvPr>
          <p:cNvSpPr/>
          <p:nvPr/>
        </p:nvSpPr>
        <p:spPr>
          <a:xfrm>
            <a:off x="273845" y="2248295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68A040-B2B4-E495-F1F1-0F4652C0FD84}"/>
              </a:ext>
            </a:extLst>
          </p:cNvPr>
          <p:cNvSpPr/>
          <p:nvPr/>
        </p:nvSpPr>
        <p:spPr>
          <a:xfrm>
            <a:off x="2286000" y="2245519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202D5-C0C0-FB99-EE08-C858E942C32C}"/>
              </a:ext>
            </a:extLst>
          </p:cNvPr>
          <p:cNvSpPr/>
          <p:nvPr/>
        </p:nvSpPr>
        <p:spPr>
          <a:xfrm rot="5400000">
            <a:off x="2669380" y="1124184"/>
            <a:ext cx="595313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8662E-1ED8-9654-EE9D-C4B498F7DDB8}"/>
              </a:ext>
            </a:extLst>
          </p:cNvPr>
          <p:cNvCxnSpPr>
            <a:cxnSpLocks/>
          </p:cNvCxnSpPr>
          <p:nvPr/>
        </p:nvCxnSpPr>
        <p:spPr>
          <a:xfrm>
            <a:off x="2878136" y="954881"/>
            <a:ext cx="0" cy="7524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A5ED4-3C30-2148-6C6B-D7E69C06ED60}"/>
              </a:ext>
            </a:extLst>
          </p:cNvPr>
          <p:cNvSpPr/>
          <p:nvPr/>
        </p:nvSpPr>
        <p:spPr>
          <a:xfrm rot="5400000">
            <a:off x="2755932" y="628242"/>
            <a:ext cx="422207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3B9C4-D2F9-DD4F-E9F8-C2F0631851C4}"/>
              </a:ext>
            </a:extLst>
          </p:cNvPr>
          <p:cNvCxnSpPr>
            <a:cxnSpLocks/>
          </p:cNvCxnSpPr>
          <p:nvPr/>
        </p:nvCxnSpPr>
        <p:spPr>
          <a:xfrm flipV="1">
            <a:off x="2878136" y="364331"/>
            <a:ext cx="0" cy="5128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2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40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2025-05-12T20:45:23Z</dcterms:created>
  <dcterms:modified xsi:type="dcterms:W3CDTF">2025-07-01T18:52:11Z</dcterms:modified>
</cp:coreProperties>
</file>