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9436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2" autoAdjust="0"/>
    <p:restoredTop sz="94660"/>
  </p:normalViewPr>
  <p:slideViewPr>
    <p:cSldViewPr snapToGrid="0">
      <p:cViewPr>
        <p:scale>
          <a:sx n="100" d="100"/>
          <a:sy n="100" d="100"/>
        </p:scale>
        <p:origin x="208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047539"/>
            <a:ext cx="5052060" cy="2228427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361902"/>
            <a:ext cx="4457700" cy="1545378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4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8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40783"/>
            <a:ext cx="1281589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40783"/>
            <a:ext cx="3770471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1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595757"/>
            <a:ext cx="5126355" cy="2662555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4283500"/>
            <a:ext cx="5126355" cy="1400175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82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703917"/>
            <a:ext cx="252603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703917"/>
            <a:ext cx="252603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2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40785"/>
            <a:ext cx="512635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569085"/>
            <a:ext cx="2514421" cy="76898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338070"/>
            <a:ext cx="251442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569085"/>
            <a:ext cx="2526804" cy="76898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338070"/>
            <a:ext cx="2526804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1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0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2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26720"/>
            <a:ext cx="1916966" cy="149352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921598"/>
            <a:ext cx="3008948" cy="4548717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920240"/>
            <a:ext cx="1916966" cy="3557482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1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26720"/>
            <a:ext cx="1916966" cy="149352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921598"/>
            <a:ext cx="3008948" cy="4548717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920240"/>
            <a:ext cx="1916966" cy="3557482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7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40785"/>
            <a:ext cx="512635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703917"/>
            <a:ext cx="512635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5932595"/>
            <a:ext cx="133731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886812-9C6F-4548-AD52-8AD1F0707AF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5932595"/>
            <a:ext cx="200596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5932595"/>
            <a:ext cx="133731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5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0DFB45E7-390C-2D77-28DD-F105D1DA53E7}"/>
              </a:ext>
            </a:extLst>
          </p:cNvPr>
          <p:cNvGrpSpPr/>
          <p:nvPr/>
        </p:nvGrpSpPr>
        <p:grpSpPr>
          <a:xfrm>
            <a:off x="0" y="0"/>
            <a:ext cx="5943613" cy="6400819"/>
            <a:chOff x="0" y="0"/>
            <a:chExt cx="5943613" cy="640081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C5BBCC-0818-80F6-ACC4-04BBCD7E8909}"/>
                </a:ext>
              </a:extLst>
            </p:cNvPr>
            <p:cNvSpPr/>
            <p:nvPr/>
          </p:nvSpPr>
          <p:spPr>
            <a:xfrm>
              <a:off x="665882" y="3808896"/>
              <a:ext cx="1948731" cy="214789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48B313C-8218-F218-1C37-A699748B3341}"/>
                </a:ext>
              </a:extLst>
            </p:cNvPr>
            <p:cNvSpPr/>
            <p:nvPr/>
          </p:nvSpPr>
          <p:spPr>
            <a:xfrm>
              <a:off x="665883" y="1247775"/>
              <a:ext cx="1948731" cy="214789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A close-up of a screen&#10;&#10;AI-generated content may be incorrect.">
              <a:extLst>
                <a:ext uri="{FF2B5EF4-FFF2-40B4-BE49-F238E27FC236}">
                  <a16:creationId xmlns:a16="http://schemas.microsoft.com/office/drawing/2014/main" id="{82FC0057-915E-7AF5-DF24-BF3B4B73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6" y="6"/>
              <a:ext cx="3200407" cy="6400813"/>
            </a:xfrm>
            <a:prstGeom prst="rect">
              <a:avLst/>
            </a:prstGeom>
          </p:spPr>
        </p:pic>
        <p:pic>
          <p:nvPicPr>
            <p:cNvPr id="37" name="Picture 36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DD17A2B8-6B67-FD4E-E29B-7A98CDD5C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743206" cy="6400813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302C0D7-FE71-D15F-D2FD-37A531707D2A}"/>
                </a:ext>
              </a:extLst>
            </p:cNvPr>
            <p:cNvSpPr/>
            <p:nvPr/>
          </p:nvSpPr>
          <p:spPr>
            <a:xfrm>
              <a:off x="1425453" y="162752"/>
              <a:ext cx="1595836" cy="3074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 effect of eclipse:</a:t>
              </a:r>
            </a:p>
            <a:p>
              <a:pPr algn="ctr"/>
              <a:r>
                <a:rPr lang="en-US" sz="8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0.90 ± 2.80, p = 0.75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F0C9F26-B3D5-2C82-1762-19D41121BC7A}"/>
                </a:ext>
              </a:extLst>
            </p:cNvPr>
            <p:cNvSpPr/>
            <p:nvPr/>
          </p:nvSpPr>
          <p:spPr>
            <a:xfrm>
              <a:off x="788454" y="4206841"/>
              <a:ext cx="636999" cy="144461"/>
            </a:xfrm>
            <a:prstGeom prst="rect">
              <a:avLst/>
            </a:prstGeom>
            <a:no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american</a:t>
              </a:r>
              <a:r>
                <a:rPr lang="en-US" sz="7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robin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12823FF-CF5C-73AF-32F2-13D3C7CF0991}"/>
                </a:ext>
              </a:extLst>
            </p:cNvPr>
            <p:cNvCxnSpPr>
              <a:cxnSpLocks/>
            </p:cNvCxnSpPr>
            <p:nvPr/>
          </p:nvCxnSpPr>
          <p:spPr>
            <a:xfrm>
              <a:off x="1075890" y="4351302"/>
              <a:ext cx="197142" cy="182598"/>
            </a:xfrm>
            <a:prstGeom prst="straightConnector1">
              <a:avLst/>
            </a:prstGeom>
            <a:ln w="889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846EEE4-924F-B871-4AB4-567C47680A14}"/>
                </a:ext>
              </a:extLst>
            </p:cNvPr>
            <p:cNvSpPr/>
            <p:nvPr/>
          </p:nvSpPr>
          <p:spPr>
            <a:xfrm>
              <a:off x="0" y="52287"/>
              <a:ext cx="358377" cy="1414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266C95C-AEEB-158F-405A-2549FE9D11E1}"/>
                </a:ext>
              </a:extLst>
            </p:cNvPr>
            <p:cNvSpPr/>
            <p:nvPr/>
          </p:nvSpPr>
          <p:spPr>
            <a:xfrm>
              <a:off x="0" y="1106327"/>
              <a:ext cx="358377" cy="1414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0FC4C5A-C22A-86DA-2795-B1F054A55FFF}"/>
                </a:ext>
              </a:extLst>
            </p:cNvPr>
            <p:cNvSpPr/>
            <p:nvPr/>
          </p:nvSpPr>
          <p:spPr>
            <a:xfrm>
              <a:off x="0" y="3667448"/>
              <a:ext cx="358377" cy="1414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B79AC66-1C5F-7AC2-6D2E-226EA5D16EBD}"/>
                </a:ext>
              </a:extLst>
            </p:cNvPr>
            <p:cNvSpPr/>
            <p:nvPr/>
          </p:nvSpPr>
          <p:spPr>
            <a:xfrm>
              <a:off x="2703059" y="55522"/>
              <a:ext cx="358377" cy="1414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79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26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Gilbert, Neil</dc:creator>
  <cp:lastModifiedBy>Gilbert, Neil</cp:lastModifiedBy>
  <cp:revision>1</cp:revision>
  <dcterms:created xsi:type="dcterms:W3CDTF">2025-05-13T17:37:39Z</dcterms:created>
  <dcterms:modified xsi:type="dcterms:W3CDTF">2025-05-13T17:53:58Z</dcterms:modified>
</cp:coreProperties>
</file>