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8FAD"/>
    <a:srgbClr val="EF8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58629-19D8-4482-B557-11318DE1A494}" v="9" dt="2025-05-29T14:34:1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55C58629-19D8-4482-B557-11318DE1A494}"/>
    <pc:docChg chg="undo custSel modSld">
      <pc:chgData name="Gilbert, Neil" userId="37be9f5c-8f28-415b-96d6-624acf93bb3f" providerId="ADAL" clId="{55C58629-19D8-4482-B557-11318DE1A494}" dt="2025-05-29T14:34:25.144" v="130" actId="20577"/>
      <pc:docMkLst>
        <pc:docMk/>
      </pc:docMkLst>
      <pc:sldChg chg="addSp delSp modSp mod">
        <pc:chgData name="Gilbert, Neil" userId="37be9f5c-8f28-415b-96d6-624acf93bb3f" providerId="ADAL" clId="{55C58629-19D8-4482-B557-11318DE1A494}" dt="2025-05-29T14:34:25.144" v="130" actId="20577"/>
        <pc:sldMkLst>
          <pc:docMk/>
          <pc:sldMk cId="3925442956" sldId="256"/>
        </pc:sldMkLst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0" creationId="{AAC68917-4506-2FDA-EFBF-73FA006835EF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1" creationId="{6E839335-5B21-5D2B-9AB4-F6F4AA956901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2" creationId="{1E619D12-E9BB-7AC9-B7A1-E00CC0468830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5" creationId="{87D010CA-1765-9F18-1906-1FD69CBFB589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6" creationId="{1BE4DCB0-5A6A-8990-9BCE-2B4B637E967F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18" creationId="{A387CC01-954B-C92D-5046-351C8BDE363D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20" creationId="{B3C56247-25CF-355D-DF47-DB518D0FAACC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21" creationId="{F61C959F-1501-297D-1540-1DC1E545F0CA}"/>
          </ac:spMkLst>
        </pc:spChg>
        <pc:spChg chg="mod">
          <ac:chgData name="Gilbert, Neil" userId="37be9f5c-8f28-415b-96d6-624acf93bb3f" providerId="ADAL" clId="{55C58629-19D8-4482-B557-11318DE1A494}" dt="2025-05-29T14:31:21.061" v="94"/>
          <ac:spMkLst>
            <pc:docMk/>
            <pc:sldMk cId="3925442956" sldId="256"/>
            <ac:spMk id="22" creationId="{19B2971A-3657-5FC1-5497-71D3362B18B1}"/>
          </ac:spMkLst>
        </pc:spChg>
        <pc:spChg chg="add mod">
          <ac:chgData name="Gilbert, Neil" userId="37be9f5c-8f28-415b-96d6-624acf93bb3f" providerId="ADAL" clId="{55C58629-19D8-4482-B557-11318DE1A494}" dt="2025-05-29T14:33:13.868" v="109" actId="2085"/>
          <ac:spMkLst>
            <pc:docMk/>
            <pc:sldMk cId="3925442956" sldId="256"/>
            <ac:spMk id="23" creationId="{2D69D294-8384-40A9-F4AF-72F3E0E3AB37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29" creationId="{1253398D-F716-C260-F950-DF60481454E5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0" creationId="{1D958E13-45F4-0826-A52B-C979B5B20A6F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1" creationId="{A5CBD634-9D67-19E8-EFE9-53228D6112F2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4" creationId="{710B4461-EB84-F42C-4AA6-1A70C8209FF1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5" creationId="{CDE17C89-B9A1-0290-06BA-BFADFD6D8329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7" creationId="{8DBDA8C0-7E4D-51C8-AD94-BD5E47B74983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39" creationId="{3F108098-00CB-AAA0-A663-F1068F58A3F7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40" creationId="{80C1E17A-9053-5A42-5AB1-FC878952EBB1}"/>
          </ac:spMkLst>
        </pc:spChg>
        <pc:spChg chg="mod">
          <ac:chgData name="Gilbert, Neil" userId="37be9f5c-8f28-415b-96d6-624acf93bb3f" providerId="ADAL" clId="{55C58629-19D8-4482-B557-11318DE1A494}" dt="2025-05-29T14:33:19.252" v="110"/>
          <ac:spMkLst>
            <pc:docMk/>
            <pc:sldMk cId="3925442956" sldId="256"/>
            <ac:spMk id="41" creationId="{2F887D60-9849-7930-55F3-A1616E8FAB7C}"/>
          </ac:spMkLst>
        </pc:spChg>
        <pc:spChg chg="add mod">
          <ac:chgData name="Gilbert, Neil" userId="37be9f5c-8f28-415b-96d6-624acf93bb3f" providerId="ADAL" clId="{55C58629-19D8-4482-B557-11318DE1A494}" dt="2025-05-29T14:34:09.632" v="124" actId="1076"/>
          <ac:spMkLst>
            <pc:docMk/>
            <pc:sldMk cId="3925442956" sldId="256"/>
            <ac:spMk id="42" creationId="{AF4C2AC3-5904-8A04-00F9-083C709627F4}"/>
          </ac:spMkLst>
        </pc:spChg>
        <pc:spChg chg="add mod">
          <ac:chgData name="Gilbert, Neil" userId="37be9f5c-8f28-415b-96d6-624acf93bb3f" providerId="ADAL" clId="{55C58629-19D8-4482-B557-11318DE1A494}" dt="2025-05-29T14:34:25.144" v="130" actId="20577"/>
          <ac:spMkLst>
            <pc:docMk/>
            <pc:sldMk cId="3925442956" sldId="256"/>
            <ac:spMk id="43" creationId="{3C255BA3-9DF2-CCC2-2409-6041767E1D06}"/>
          </ac:spMkLst>
        </pc:spChg>
        <pc:spChg chg="add del mod">
          <ac:chgData name="Gilbert, Neil" userId="37be9f5c-8f28-415b-96d6-624acf93bb3f" providerId="ADAL" clId="{55C58629-19D8-4482-B557-11318DE1A494}" dt="2025-05-29T14:29:20.317" v="64" actId="478"/>
          <ac:spMkLst>
            <pc:docMk/>
            <pc:sldMk cId="3925442956" sldId="256"/>
            <ac:spMk id="54" creationId="{EE721FAE-EA2F-FCF3-56A6-604DD29210C4}"/>
          </ac:spMkLst>
        </pc:spChg>
        <pc:grpChg chg="add del mod">
          <ac:chgData name="Gilbert, Neil" userId="37be9f5c-8f28-415b-96d6-624acf93bb3f" providerId="ADAL" clId="{55C58629-19D8-4482-B557-11318DE1A494}" dt="2025-05-29T14:31:11.135" v="93" actId="21"/>
          <ac:grpSpMkLst>
            <pc:docMk/>
            <pc:sldMk cId="3925442956" sldId="256"/>
            <ac:grpSpMk id="4" creationId="{70E7FB54-1667-0150-A799-F2909C0D822B}"/>
          </ac:grpSpMkLst>
        </pc:grpChg>
        <pc:grpChg chg="mod">
          <ac:chgData name="Gilbert, Neil" userId="37be9f5c-8f28-415b-96d6-624acf93bb3f" providerId="ADAL" clId="{55C58629-19D8-4482-B557-11318DE1A494}" dt="2025-05-29T14:31:27.319" v="95" actId="1076"/>
          <ac:grpSpMkLst>
            <pc:docMk/>
            <pc:sldMk cId="3925442956" sldId="256"/>
            <ac:grpSpMk id="5" creationId="{70E7FB54-1667-0150-A799-F2909C0D822B}"/>
          </ac:grpSpMkLst>
        </pc:grpChg>
        <pc:grpChg chg="mod">
          <ac:chgData name="Gilbert, Neil" userId="37be9f5c-8f28-415b-96d6-624acf93bb3f" providerId="ADAL" clId="{55C58629-19D8-4482-B557-11318DE1A494}" dt="2025-05-29T14:30:47.750" v="80" actId="164"/>
          <ac:grpSpMkLst>
            <pc:docMk/>
            <pc:sldMk cId="3925442956" sldId="256"/>
            <ac:grpSpMk id="52" creationId="{18ACE02F-78C5-D202-26C3-997009047C92}"/>
          </ac:grpSpMkLst>
        </pc:grpChg>
        <pc:picChg chg="add mod modCrop">
          <ac:chgData name="Gilbert, Neil" userId="37be9f5c-8f28-415b-96d6-624acf93bb3f" providerId="ADAL" clId="{55C58629-19D8-4482-B557-11318DE1A494}" dt="2025-05-29T14:31:00.677" v="92" actId="732"/>
          <ac:picMkLst>
            <pc:docMk/>
            <pc:sldMk cId="3925442956" sldId="256"/>
            <ac:picMk id="3" creationId="{FED4A16E-075E-BEA0-A9B3-98AE600C7A53}"/>
          </ac:picMkLst>
        </pc:picChg>
        <pc:picChg chg="mod">
          <ac:chgData name="Gilbert, Neil" userId="37be9f5c-8f28-415b-96d6-624acf93bb3f" providerId="ADAL" clId="{55C58629-19D8-4482-B557-11318DE1A494}" dt="2025-05-29T14:31:21.061" v="94"/>
          <ac:picMkLst>
            <pc:docMk/>
            <pc:sldMk cId="3925442956" sldId="256"/>
            <ac:picMk id="14" creationId="{17452182-1F0C-2D92-7C7C-85D3ECF7A744}"/>
          </ac:picMkLst>
        </pc:picChg>
        <pc:picChg chg="mod">
          <ac:chgData name="Gilbert, Neil" userId="37be9f5c-8f28-415b-96d6-624acf93bb3f" providerId="ADAL" clId="{55C58629-19D8-4482-B557-11318DE1A494}" dt="2025-05-29T14:33:19.252" v="110"/>
          <ac:picMkLst>
            <pc:docMk/>
            <pc:sldMk cId="3925442956" sldId="256"/>
            <ac:picMk id="32" creationId="{93029E93-3BE3-B69D-9A56-5F5D8A510A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8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6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3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5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E9525-D336-42ED-A6A8-5110246D04D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0EDA3-EE06-49A0-BDE2-92447540C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E7FB54-1667-0150-A799-F2909C0D822B}"/>
              </a:ext>
            </a:extLst>
          </p:cNvPr>
          <p:cNvGrpSpPr/>
          <p:nvPr/>
        </p:nvGrpSpPr>
        <p:grpSpPr>
          <a:xfrm>
            <a:off x="-13" y="-60961"/>
            <a:ext cx="6400813" cy="4533725"/>
            <a:chOff x="0" y="-327661"/>
            <a:chExt cx="6400813" cy="45337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ACE02F-78C5-D202-26C3-997009047C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2283539"/>
              <a:ext cx="6400813" cy="1922525"/>
              <a:chOff x="0" y="3173008"/>
              <a:chExt cx="6772277" cy="198834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61E23C8-8298-5E83-F103-914CE297A29D}"/>
                  </a:ext>
                </a:extLst>
              </p:cNvPr>
              <p:cNvGrpSpPr/>
              <p:nvPr/>
            </p:nvGrpSpPr>
            <p:grpSpPr>
              <a:xfrm>
                <a:off x="0" y="3173008"/>
                <a:ext cx="6772277" cy="1988347"/>
                <a:chOff x="0" y="1115608"/>
                <a:chExt cx="6772277" cy="1988347"/>
              </a:xfrm>
            </p:grpSpPr>
            <p:pic>
              <p:nvPicPr>
                <p:cNvPr id="13" name="Picture 12" descr="A screenshot of a video game&#10;&#10;AI-generated content may be incorrect.">
                  <a:extLst>
                    <a:ext uri="{FF2B5EF4-FFF2-40B4-BE49-F238E27FC236}">
                      <a16:creationId xmlns:a16="http://schemas.microsoft.com/office/drawing/2014/main" id="{C9455DB5-BAE4-F87D-8277-855267BFC4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427" t="7344" r="4687" b="8073"/>
                <a:stretch/>
              </p:blipFill>
              <p:spPr>
                <a:xfrm>
                  <a:off x="0" y="1142995"/>
                  <a:ext cx="3324226" cy="1933575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screenshot of a video game&#10;&#10;AI-generated content may be incorrect.">
                  <a:extLst>
                    <a:ext uri="{FF2B5EF4-FFF2-40B4-BE49-F238E27FC236}">
                      <a16:creationId xmlns:a16="http://schemas.microsoft.com/office/drawing/2014/main" id="{17452182-1F0C-2D92-7C7C-85D3ECF7A7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67" t="6316" r="4948" b="6704"/>
                <a:stretch/>
              </p:blipFill>
              <p:spPr>
                <a:xfrm>
                  <a:off x="3448050" y="1115608"/>
                  <a:ext cx="3324227" cy="1988347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7D010CA-1765-9F18-1906-1FD69CBFB589}"/>
                    </a:ext>
                  </a:extLst>
                </p:cNvPr>
                <p:cNvSpPr/>
                <p:nvPr/>
              </p:nvSpPr>
              <p:spPr>
                <a:xfrm>
                  <a:off x="53182" y="2753523"/>
                  <a:ext cx="82153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annular eclipse</a:t>
                  </a:r>
                </a:p>
                <a:p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14 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october</a:t>
                  </a:r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2023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BE4DCB0-5A6A-8990-9BCE-2B4B637E967F}"/>
                    </a:ext>
                  </a:extLst>
                </p:cNvPr>
                <p:cNvSpPr/>
                <p:nvPr/>
              </p:nvSpPr>
              <p:spPr>
                <a:xfrm>
                  <a:off x="3599977" y="2753523"/>
                  <a:ext cx="619126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total eclipse</a:t>
                  </a:r>
                </a:p>
                <a:p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 </a:t>
                  </a:r>
                  <a:r>
                    <a:rPr lang="en-US" sz="800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april</a:t>
                  </a:r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2024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58FCE7FE-945B-B4F4-681D-C2FC0A54D53C}"/>
                    </a:ext>
                  </a:extLst>
                </p:cNvPr>
                <p:cNvGrpSpPr/>
                <p:nvPr/>
              </p:nvGrpSpPr>
              <p:grpSpPr>
                <a:xfrm>
                  <a:off x="6046787" y="2138548"/>
                  <a:ext cx="725490" cy="353951"/>
                  <a:chOff x="6165849" y="4627627"/>
                  <a:chExt cx="725490" cy="353951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A387CC01-954B-C92D-5046-351C8BDE36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168901" y="4837177"/>
                    <a:ext cx="73152" cy="73152"/>
                  </a:xfrm>
                  <a:prstGeom prst="ellipse">
                    <a:avLst/>
                  </a:prstGeom>
                  <a:solidFill>
                    <a:srgbClr val="528F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871C646D-8AB1-F9CA-C5CC-0BE2CC033F5A}"/>
                      </a:ext>
                    </a:extLst>
                  </p:cNvPr>
                  <p:cNvGrpSpPr/>
                  <p:nvPr/>
                </p:nvGrpSpPr>
                <p:grpSpPr>
                  <a:xfrm>
                    <a:off x="6165849" y="4627627"/>
                    <a:ext cx="720728" cy="209550"/>
                    <a:chOff x="6232524" y="3075049"/>
                    <a:chExt cx="720728" cy="209550"/>
                  </a:xfrm>
                </p:grpSpPr>
                <p:sp>
                  <p:nvSpPr>
                    <p:cNvPr id="21" name="Oval 20">
                      <a:extLst>
                        <a:ext uri="{FF2B5EF4-FFF2-40B4-BE49-F238E27FC236}">
                          <a16:creationId xmlns:a16="http://schemas.microsoft.com/office/drawing/2014/main" id="{F61C959F-1501-297D-1540-1DC1E545F0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232524" y="3143248"/>
                      <a:ext cx="73152" cy="73152"/>
                    </a:xfrm>
                    <a:prstGeom prst="ellipse">
                      <a:avLst/>
                    </a:prstGeom>
                    <a:solidFill>
                      <a:srgbClr val="EF8A47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9B2971A-3657-5FC1-5497-71D3362B1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4126" y="3075049"/>
                      <a:ext cx="619126" cy="2095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rIns="0" rtlCol="0" anchor="ctr"/>
                    <a:lstStyle/>
                    <a:p>
                      <a:r>
                        <a:rPr lang="en-US" sz="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outside path</a:t>
                      </a:r>
                    </a:p>
                  </p:txBody>
                </p: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B3C56247-25CF-355D-DF47-DB518D0FAACC}"/>
                      </a:ext>
                    </a:extLst>
                  </p:cNvPr>
                  <p:cNvSpPr/>
                  <p:nvPr/>
                </p:nvSpPr>
                <p:spPr>
                  <a:xfrm>
                    <a:off x="6272213" y="4772028"/>
                    <a:ext cx="619126" cy="2095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r>
                      <a:rPr lang="en-US" sz="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inside path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F09D300-768D-E61F-4278-DFEA44BDC7D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8187" y="4402186"/>
                <a:ext cx="365760" cy="365760"/>
                <a:chOff x="7724775" y="1978102"/>
                <a:chExt cx="731520" cy="731520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E839335-5B21-5D2B-9AB4-F6F4AA956901}"/>
                    </a:ext>
                  </a:extLst>
                </p:cNvPr>
                <p:cNvSpPr/>
                <p:nvPr/>
              </p:nvSpPr>
              <p:spPr>
                <a:xfrm>
                  <a:off x="7724775" y="1978102"/>
                  <a:ext cx="731520" cy="73152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E619D12-E9BB-7AC9-B7A1-E00CC0468830}"/>
                    </a:ext>
                  </a:extLst>
                </p:cNvPr>
                <p:cNvSpPr/>
                <p:nvPr/>
              </p:nvSpPr>
              <p:spPr>
                <a:xfrm>
                  <a:off x="7770495" y="2023822"/>
                  <a:ext cx="640080" cy="6400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C68917-4506-2FDA-EFBF-73FA006835EF}"/>
                  </a:ext>
                </a:extLst>
              </p:cNvPr>
              <p:cNvSpPr/>
              <p:nvPr/>
            </p:nvSpPr>
            <p:spPr>
              <a:xfrm>
                <a:off x="3543780" y="4365488"/>
                <a:ext cx="365760" cy="3657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Picture 6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FED4A16E-075E-BEA0-A9B3-98AE600C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2"/>
            <a:stretch/>
          </p:blipFill>
          <p:spPr>
            <a:xfrm>
              <a:off x="0" y="-327661"/>
              <a:ext cx="6400813" cy="2611199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9D294-8384-40A9-F4AF-72F3E0E3AB37}"/>
              </a:ext>
            </a:extLst>
          </p:cNvPr>
          <p:cNvSpPr/>
          <p:nvPr/>
        </p:nvSpPr>
        <p:spPr>
          <a:xfrm>
            <a:off x="7620" y="26655"/>
            <a:ext cx="3810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4C2AC3-5904-8A04-00F9-083C709627F4}"/>
              </a:ext>
            </a:extLst>
          </p:cNvPr>
          <p:cNvSpPr/>
          <p:nvPr/>
        </p:nvSpPr>
        <p:spPr>
          <a:xfrm>
            <a:off x="0" y="2572341"/>
            <a:ext cx="190500" cy="1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255BA3-9DF2-CCC2-2409-6041767E1D06}"/>
              </a:ext>
            </a:extLst>
          </p:cNvPr>
          <p:cNvSpPr/>
          <p:nvPr/>
        </p:nvSpPr>
        <p:spPr>
          <a:xfrm>
            <a:off x="3197218" y="2568221"/>
            <a:ext cx="190500" cy="172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9254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2025-05-14T19:32:14Z</dcterms:created>
  <dcterms:modified xsi:type="dcterms:W3CDTF">2025-05-29T14:34:30Z</dcterms:modified>
</cp:coreProperties>
</file>