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943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4F322-C80B-4F17-9170-9C556F9517AE}" v="3" dt="2025-07-03T14:44:01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2" autoAdjust="0"/>
    <p:restoredTop sz="94660"/>
  </p:normalViewPr>
  <p:slideViewPr>
    <p:cSldViewPr snapToGrid="0">
      <p:cViewPr>
        <p:scale>
          <a:sx n="100" d="100"/>
          <a:sy n="100" d="100"/>
        </p:scale>
        <p:origin x="208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8AF4F322-C80B-4F17-9170-9C556F9517AE}"/>
    <pc:docChg chg="undo custSel modSld">
      <pc:chgData name="Gilbert, Neil" userId="37be9f5c-8f28-415b-96d6-624acf93bb3f" providerId="ADAL" clId="{8AF4F322-C80B-4F17-9170-9C556F9517AE}" dt="2025-07-03T14:44:09.960" v="26" actId="167"/>
      <pc:docMkLst>
        <pc:docMk/>
      </pc:docMkLst>
      <pc:sldChg chg="addSp delSp modSp mod">
        <pc:chgData name="Gilbert, Neil" userId="37be9f5c-8f28-415b-96d6-624acf93bb3f" providerId="ADAL" clId="{8AF4F322-C80B-4F17-9170-9C556F9517AE}" dt="2025-07-03T14:44:09.960" v="26" actId="167"/>
        <pc:sldMkLst>
          <pc:docMk/>
          <pc:sldMk cId="292794711" sldId="256"/>
        </pc:sldMkLst>
        <pc:spChg chg="mod ord topLvl">
          <ac:chgData name="Gilbert, Neil" userId="37be9f5c-8f28-415b-96d6-624acf93bb3f" providerId="ADAL" clId="{8AF4F322-C80B-4F17-9170-9C556F9517AE}" dt="2025-07-03T14:44:09.960" v="26" actId="167"/>
          <ac:spMkLst>
            <pc:docMk/>
            <pc:sldMk cId="292794711" sldId="256"/>
            <ac:spMk id="34" creationId="{C1C5BBCC-0818-80F6-ACC4-04BBCD7E8909}"/>
          </ac:spMkLst>
        </pc:spChg>
        <pc:spChg chg="mod ord topLvl">
          <ac:chgData name="Gilbert, Neil" userId="37be9f5c-8f28-415b-96d6-624acf93bb3f" providerId="ADAL" clId="{8AF4F322-C80B-4F17-9170-9C556F9517AE}" dt="2025-07-03T14:44:04.172" v="25" actId="167"/>
          <ac:spMkLst>
            <pc:docMk/>
            <pc:sldMk cId="292794711" sldId="256"/>
            <ac:spMk id="35" creationId="{F48B313C-8218-F218-1C37-A699748B3341}"/>
          </ac:spMkLst>
        </pc:spChg>
        <pc:spChg chg="mod topLvl">
          <ac:chgData name="Gilbert, Neil" userId="37be9f5c-8f28-415b-96d6-624acf93bb3f" providerId="ADAL" clId="{8AF4F322-C80B-4F17-9170-9C556F9517AE}" dt="2025-07-03T14:44:01.356" v="24" actId="165"/>
          <ac:spMkLst>
            <pc:docMk/>
            <pc:sldMk cId="292794711" sldId="256"/>
            <ac:spMk id="38" creationId="{5302C0D7-FE71-D15F-D2FD-37A531707D2A}"/>
          </ac:spMkLst>
        </pc:spChg>
        <pc:spChg chg="mod topLvl">
          <ac:chgData name="Gilbert, Neil" userId="37be9f5c-8f28-415b-96d6-624acf93bb3f" providerId="ADAL" clId="{8AF4F322-C80B-4F17-9170-9C556F9517AE}" dt="2025-07-03T14:44:01.356" v="24" actId="165"/>
          <ac:spMkLst>
            <pc:docMk/>
            <pc:sldMk cId="292794711" sldId="256"/>
            <ac:spMk id="39" creationId="{7F0C9F26-B3D5-2C82-1762-19D41121BC7A}"/>
          </ac:spMkLst>
        </pc:spChg>
        <pc:spChg chg="mod topLvl">
          <ac:chgData name="Gilbert, Neil" userId="37be9f5c-8f28-415b-96d6-624acf93bb3f" providerId="ADAL" clId="{8AF4F322-C80B-4F17-9170-9C556F9517AE}" dt="2025-07-03T14:44:01.356" v="24" actId="165"/>
          <ac:spMkLst>
            <pc:docMk/>
            <pc:sldMk cId="292794711" sldId="256"/>
            <ac:spMk id="41" creationId="{1846EEE4-924F-B871-4AB4-567C47680A14}"/>
          </ac:spMkLst>
        </pc:spChg>
        <pc:spChg chg="mod topLvl">
          <ac:chgData name="Gilbert, Neil" userId="37be9f5c-8f28-415b-96d6-624acf93bb3f" providerId="ADAL" clId="{8AF4F322-C80B-4F17-9170-9C556F9517AE}" dt="2025-07-03T14:44:01.356" v="24" actId="165"/>
          <ac:spMkLst>
            <pc:docMk/>
            <pc:sldMk cId="292794711" sldId="256"/>
            <ac:spMk id="42" creationId="{8266C95C-AEEB-158F-405A-2549FE9D11E1}"/>
          </ac:spMkLst>
        </pc:spChg>
        <pc:spChg chg="mod topLvl">
          <ac:chgData name="Gilbert, Neil" userId="37be9f5c-8f28-415b-96d6-624acf93bb3f" providerId="ADAL" clId="{8AF4F322-C80B-4F17-9170-9C556F9517AE}" dt="2025-07-03T14:44:01.356" v="24" actId="165"/>
          <ac:spMkLst>
            <pc:docMk/>
            <pc:sldMk cId="292794711" sldId="256"/>
            <ac:spMk id="43" creationId="{60FC4C5A-C22A-86DA-2795-B1F054A55FFF}"/>
          </ac:spMkLst>
        </pc:spChg>
        <pc:spChg chg="mod topLvl">
          <ac:chgData name="Gilbert, Neil" userId="37be9f5c-8f28-415b-96d6-624acf93bb3f" providerId="ADAL" clId="{8AF4F322-C80B-4F17-9170-9C556F9517AE}" dt="2025-07-03T14:44:01.356" v="24" actId="165"/>
          <ac:spMkLst>
            <pc:docMk/>
            <pc:sldMk cId="292794711" sldId="256"/>
            <ac:spMk id="44" creationId="{8B79AC66-1C5F-7AC2-6D2E-226EA5D16EBD}"/>
          </ac:spMkLst>
        </pc:spChg>
        <pc:grpChg chg="del">
          <ac:chgData name="Gilbert, Neil" userId="37be9f5c-8f28-415b-96d6-624acf93bb3f" providerId="ADAL" clId="{8AF4F322-C80B-4F17-9170-9C556F9517AE}" dt="2025-07-03T14:44:01.356" v="24" actId="165"/>
          <ac:grpSpMkLst>
            <pc:docMk/>
            <pc:sldMk cId="292794711" sldId="256"/>
            <ac:grpSpMk id="33" creationId="{0DFB45E7-390C-2D77-28DD-F105D1DA53E7}"/>
          </ac:grpSpMkLst>
        </pc:grpChg>
        <pc:picChg chg="add del mod">
          <ac:chgData name="Gilbert, Neil" userId="37be9f5c-8f28-415b-96d6-624acf93bb3f" providerId="ADAL" clId="{8AF4F322-C80B-4F17-9170-9C556F9517AE}" dt="2025-07-03T14:43:31.217" v="15" actId="21"/>
          <ac:picMkLst>
            <pc:docMk/>
            <pc:sldMk cId="292794711" sldId="256"/>
            <ac:picMk id="3" creationId="{C3FC8294-97CF-AA53-24EE-C22741B810FA}"/>
          </ac:picMkLst>
        </pc:picChg>
        <pc:picChg chg="add mod ord">
          <ac:chgData name="Gilbert, Neil" userId="37be9f5c-8f28-415b-96d6-624acf93bb3f" providerId="ADAL" clId="{8AF4F322-C80B-4F17-9170-9C556F9517AE}" dt="2025-07-03T14:43:53.493" v="22" actId="167"/>
          <ac:picMkLst>
            <pc:docMk/>
            <pc:sldMk cId="292794711" sldId="256"/>
            <ac:picMk id="4" creationId="{DCC642F3-936F-7AB7-D0E8-A6B1639F9F25}"/>
          </ac:picMkLst>
        </pc:picChg>
        <pc:picChg chg="mod topLvl">
          <ac:chgData name="Gilbert, Neil" userId="37be9f5c-8f28-415b-96d6-624acf93bb3f" providerId="ADAL" clId="{8AF4F322-C80B-4F17-9170-9C556F9517AE}" dt="2025-07-03T14:44:01.356" v="24" actId="165"/>
          <ac:picMkLst>
            <pc:docMk/>
            <pc:sldMk cId="292794711" sldId="256"/>
            <ac:picMk id="36" creationId="{82FC0057-915E-7AF5-DF24-BF3B4B73E3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047539"/>
            <a:ext cx="5052060" cy="2228427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361902"/>
            <a:ext cx="4457700" cy="1545378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40783"/>
            <a:ext cx="128158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40783"/>
            <a:ext cx="3770471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595757"/>
            <a:ext cx="5126355" cy="266255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283500"/>
            <a:ext cx="5126355" cy="140017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703917"/>
            <a:ext cx="25260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703917"/>
            <a:ext cx="25260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40785"/>
            <a:ext cx="512635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569085"/>
            <a:ext cx="2514421" cy="76898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338070"/>
            <a:ext cx="251442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569085"/>
            <a:ext cx="2526804" cy="76898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338070"/>
            <a:ext cx="252680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26720"/>
            <a:ext cx="1916966" cy="149352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21598"/>
            <a:ext cx="3008948" cy="4548717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20240"/>
            <a:ext cx="1916966" cy="355748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26720"/>
            <a:ext cx="1916966" cy="149352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21598"/>
            <a:ext cx="3008948" cy="4548717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20240"/>
            <a:ext cx="1916966" cy="355748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40785"/>
            <a:ext cx="512635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703917"/>
            <a:ext cx="512635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932595"/>
            <a:ext cx="13373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86812-9C6F-4548-AD52-8AD1F0707AF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932595"/>
            <a:ext cx="200596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932595"/>
            <a:ext cx="13373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1C5BBCC-0818-80F6-ACC4-04BBCD7E8909}"/>
              </a:ext>
            </a:extLst>
          </p:cNvPr>
          <p:cNvSpPr/>
          <p:nvPr/>
        </p:nvSpPr>
        <p:spPr>
          <a:xfrm>
            <a:off x="665882" y="3808896"/>
            <a:ext cx="1948731" cy="21478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8B313C-8218-F218-1C37-A699748B3341}"/>
              </a:ext>
            </a:extLst>
          </p:cNvPr>
          <p:cNvSpPr/>
          <p:nvPr/>
        </p:nvSpPr>
        <p:spPr>
          <a:xfrm>
            <a:off x="665883" y="1247775"/>
            <a:ext cx="1948731" cy="21478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CC642F3-936F-7AB7-D0E8-A6B1639F9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6400800"/>
          </a:xfrm>
          <a:prstGeom prst="rect">
            <a:avLst/>
          </a:prstGeom>
        </p:spPr>
      </p:pic>
      <p:pic>
        <p:nvPicPr>
          <p:cNvPr id="36" name="Picture 35" descr="A close-up of a screen&#10;&#10;AI-generated content may be incorrect.">
            <a:extLst>
              <a:ext uri="{FF2B5EF4-FFF2-40B4-BE49-F238E27FC236}">
                <a16:creationId xmlns:a16="http://schemas.microsoft.com/office/drawing/2014/main" id="{82FC0057-915E-7AF5-DF24-BF3B4B73E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6" y="6"/>
            <a:ext cx="3200407" cy="64008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302C0D7-FE71-D15F-D2FD-37A531707D2A}"/>
              </a:ext>
            </a:extLst>
          </p:cNvPr>
          <p:cNvSpPr/>
          <p:nvPr/>
        </p:nvSpPr>
        <p:spPr>
          <a:xfrm>
            <a:off x="1425453" y="162752"/>
            <a:ext cx="1595836" cy="30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effect of eclipse: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0.90 ± 2.80, p = 0.75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0C9F26-B3D5-2C82-1762-19D41121BC7A}"/>
              </a:ext>
            </a:extLst>
          </p:cNvPr>
          <p:cNvSpPr/>
          <p:nvPr/>
        </p:nvSpPr>
        <p:spPr>
          <a:xfrm>
            <a:off x="788454" y="4206841"/>
            <a:ext cx="636999" cy="1444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</a:t>
            </a:r>
            <a:r>
              <a:rPr lang="en-US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robin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2823FF-CF5C-73AF-32F2-13D3C7CF0991}"/>
              </a:ext>
            </a:extLst>
          </p:cNvPr>
          <p:cNvCxnSpPr>
            <a:cxnSpLocks/>
          </p:cNvCxnSpPr>
          <p:nvPr/>
        </p:nvCxnSpPr>
        <p:spPr>
          <a:xfrm>
            <a:off x="1075890" y="4351302"/>
            <a:ext cx="197142" cy="182598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6EEE4-924F-B871-4AB4-567C47680A14}"/>
              </a:ext>
            </a:extLst>
          </p:cNvPr>
          <p:cNvSpPr/>
          <p:nvPr/>
        </p:nvSpPr>
        <p:spPr>
          <a:xfrm>
            <a:off x="0" y="52287"/>
            <a:ext cx="358377" cy="14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66C95C-AEEB-158F-405A-2549FE9D11E1}"/>
              </a:ext>
            </a:extLst>
          </p:cNvPr>
          <p:cNvSpPr/>
          <p:nvPr/>
        </p:nvSpPr>
        <p:spPr>
          <a:xfrm>
            <a:off x="0" y="1106327"/>
            <a:ext cx="358377" cy="14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FC4C5A-C22A-86DA-2795-B1F054A55FFF}"/>
              </a:ext>
            </a:extLst>
          </p:cNvPr>
          <p:cNvSpPr/>
          <p:nvPr/>
        </p:nvSpPr>
        <p:spPr>
          <a:xfrm>
            <a:off x="0" y="3667448"/>
            <a:ext cx="358377" cy="14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79AC66-1C5F-7AC2-6D2E-226EA5D16EBD}"/>
              </a:ext>
            </a:extLst>
          </p:cNvPr>
          <p:cNvSpPr/>
          <p:nvPr/>
        </p:nvSpPr>
        <p:spPr>
          <a:xfrm>
            <a:off x="2703059" y="55522"/>
            <a:ext cx="358377" cy="14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279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2025-05-13T17:37:39Z</dcterms:created>
  <dcterms:modified xsi:type="dcterms:W3CDTF">2025-07-03T14:44:19Z</dcterms:modified>
</cp:coreProperties>
</file>