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5211763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7D21"/>
    <a:srgbClr val="ECECEC"/>
    <a:srgbClr val="EBEBEB"/>
    <a:srgbClr val="F5F5F5"/>
    <a:srgbClr val="C0C0C0"/>
    <a:srgbClr val="EEEEEE"/>
    <a:srgbClr val="094568"/>
    <a:srgbClr val="3B2319"/>
    <a:srgbClr val="2E77AB"/>
    <a:srgbClr val="466C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41471C-D4AE-4970-B937-938CFA670B77}" v="2" dt="2025-07-01T18:33:09.8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lbert, Neil" userId="37be9f5c-8f28-415b-96d6-624acf93bb3f" providerId="ADAL" clId="{3E41471C-D4AE-4970-B937-938CFA670B77}"/>
    <pc:docChg chg="undo custSel modSld">
      <pc:chgData name="Gilbert, Neil" userId="37be9f5c-8f28-415b-96d6-624acf93bb3f" providerId="ADAL" clId="{3E41471C-D4AE-4970-B937-938CFA670B77}" dt="2025-07-01T18:34:35.882" v="55" actId="2085"/>
      <pc:docMkLst>
        <pc:docMk/>
      </pc:docMkLst>
      <pc:sldChg chg="addSp delSp modSp mod">
        <pc:chgData name="Gilbert, Neil" userId="37be9f5c-8f28-415b-96d6-624acf93bb3f" providerId="ADAL" clId="{3E41471C-D4AE-4970-B937-938CFA670B77}" dt="2025-07-01T18:34:35.882" v="55" actId="2085"/>
        <pc:sldMkLst>
          <pc:docMk/>
          <pc:sldMk cId="755672297" sldId="256"/>
        </pc:sldMkLst>
        <pc:spChg chg="add mod">
          <ac:chgData name="Gilbert, Neil" userId="37be9f5c-8f28-415b-96d6-624acf93bb3f" providerId="ADAL" clId="{3E41471C-D4AE-4970-B937-938CFA670B77}" dt="2025-07-01T18:34:35.882" v="55" actId="2085"/>
          <ac:spMkLst>
            <pc:docMk/>
            <pc:sldMk cId="755672297" sldId="256"/>
            <ac:spMk id="7" creationId="{4B50D599-479B-F819-01A8-8622EE24BB7A}"/>
          </ac:spMkLst>
        </pc:spChg>
        <pc:picChg chg="add mod">
          <ac:chgData name="Gilbert, Neil" userId="37be9f5c-8f28-415b-96d6-624acf93bb3f" providerId="ADAL" clId="{3E41471C-D4AE-4970-B937-938CFA670B77}" dt="2025-07-01T18:32:46.668" v="6" actId="1076"/>
          <ac:picMkLst>
            <pc:docMk/>
            <pc:sldMk cId="755672297" sldId="256"/>
            <ac:picMk id="4" creationId="{3B6EB3A4-C645-759C-AD3C-71E548808CA0}"/>
          </ac:picMkLst>
        </pc:picChg>
        <pc:picChg chg="add mod">
          <ac:chgData name="Gilbert, Neil" userId="37be9f5c-8f28-415b-96d6-624acf93bb3f" providerId="ADAL" clId="{3E41471C-D4AE-4970-B937-938CFA670B77}" dt="2025-07-01T18:33:15.215" v="11" actId="1076"/>
          <ac:picMkLst>
            <pc:docMk/>
            <pc:sldMk cId="755672297" sldId="256"/>
            <ac:picMk id="6" creationId="{1C8FFB07-4211-3E7E-D78D-9B9AC03C435D}"/>
          </ac:picMkLst>
        </pc:picChg>
        <pc:picChg chg="del">
          <ac:chgData name="Gilbert, Neil" userId="37be9f5c-8f28-415b-96d6-624acf93bb3f" providerId="ADAL" clId="{3E41471C-D4AE-4970-B937-938CFA670B77}" dt="2025-07-01T18:33:07.070" v="7" actId="478"/>
          <ac:picMkLst>
            <pc:docMk/>
            <pc:sldMk cId="755672297" sldId="256"/>
            <ac:picMk id="9" creationId="{6672AED3-44AD-5A81-08E3-2CA6686A87C2}"/>
          </ac:picMkLst>
        </pc:picChg>
        <pc:picChg chg="add del">
          <ac:chgData name="Gilbert, Neil" userId="37be9f5c-8f28-415b-96d6-624acf93bb3f" providerId="ADAL" clId="{3E41471C-D4AE-4970-B937-938CFA670B77}" dt="2025-07-01T18:32:39.788" v="2" actId="478"/>
          <ac:picMkLst>
            <pc:docMk/>
            <pc:sldMk cId="755672297" sldId="256"/>
            <ac:picMk id="12" creationId="{E4A29A12-E68E-9A0B-6154-2EF8FB126C93}"/>
          </ac:picMkLst>
        </pc:picChg>
      </pc:sldChg>
    </pc:docChg>
  </pc:docChgLst>
  <pc:docChgLst>
    <pc:chgData name="Gilbert, Neil" userId="37be9f5c-8f28-415b-96d6-624acf93bb3f" providerId="ADAL" clId="{054642A3-1F0D-4A2B-A624-50C5289E381E}"/>
    <pc:docChg chg="undo custSel modSld">
      <pc:chgData name="Gilbert, Neil" userId="37be9f5c-8f28-415b-96d6-624acf93bb3f" providerId="ADAL" clId="{054642A3-1F0D-4A2B-A624-50C5289E381E}" dt="2025-05-14T16:50:40.511" v="99" actId="1076"/>
      <pc:docMkLst>
        <pc:docMk/>
      </pc:docMkLst>
      <pc:sldChg chg="addSp delSp modSp mod">
        <pc:chgData name="Gilbert, Neil" userId="37be9f5c-8f28-415b-96d6-624acf93bb3f" providerId="ADAL" clId="{054642A3-1F0D-4A2B-A624-50C5289E381E}" dt="2025-05-14T16:50:40.511" v="99" actId="1076"/>
        <pc:sldMkLst>
          <pc:docMk/>
          <pc:sldMk cId="755672297" sldId="256"/>
        </pc:sldMkLst>
        <pc:spChg chg="ord">
          <ac:chgData name="Gilbert, Neil" userId="37be9f5c-8f28-415b-96d6-624acf93bb3f" providerId="ADAL" clId="{054642A3-1F0D-4A2B-A624-50C5289E381E}" dt="2025-05-13T16:33:56.724" v="52" actId="167"/>
          <ac:spMkLst>
            <pc:docMk/>
            <pc:sldMk cId="755672297" sldId="256"/>
            <ac:spMk id="10" creationId="{42DDEB34-3673-5F43-FF66-DDD7BECBC458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11" creationId="{874B5DC4-89A6-C563-D409-800469FB88F1}"/>
          </ac:spMkLst>
        </pc:spChg>
        <pc:spChg chg="ord">
          <ac:chgData name="Gilbert, Neil" userId="37be9f5c-8f28-415b-96d6-624acf93bb3f" providerId="ADAL" clId="{054642A3-1F0D-4A2B-A624-50C5289E381E}" dt="2025-05-13T16:33:56.724" v="52" actId="167"/>
          <ac:spMkLst>
            <pc:docMk/>
            <pc:sldMk cId="755672297" sldId="256"/>
            <ac:spMk id="14" creationId="{9130AA8F-4900-CF33-FAE1-277864BA731B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17" creationId="{265DBDC5-8A87-F021-72A7-99600B0D61AD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18" creationId="{023A4DC2-6B3B-03AF-5F58-AAA58C8B990B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19" creationId="{0D1FF500-7116-DB58-189D-095911D35445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20" creationId="{5F26E2F3-78FF-6F07-5DB0-581F3C5261FB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21" creationId="{31FC7993-FB3A-33B6-8E28-6765FADEAC7D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22" creationId="{75AF22DE-E1A6-F0F2-DBB6-6D70D2648CE0}"/>
          </ac:spMkLst>
        </pc:spChg>
        <pc:spChg chg="mod ord">
          <ac:chgData name="Gilbert, Neil" userId="37be9f5c-8f28-415b-96d6-624acf93bb3f" providerId="ADAL" clId="{054642A3-1F0D-4A2B-A624-50C5289E381E}" dt="2025-05-14T16:47:47.594" v="65" actId="167"/>
          <ac:spMkLst>
            <pc:docMk/>
            <pc:sldMk cId="755672297" sldId="256"/>
            <ac:spMk id="23" creationId="{3415AEF7-7A57-9BDA-362D-2717F7F01ABB}"/>
          </ac:spMkLst>
        </pc:spChg>
        <pc:spChg chg="mod">
          <ac:chgData name="Gilbert, Neil" userId="37be9f5c-8f28-415b-96d6-624acf93bb3f" providerId="ADAL" clId="{054642A3-1F0D-4A2B-A624-50C5289E381E}" dt="2025-05-12T22:07:04.751" v="7" actId="1076"/>
          <ac:spMkLst>
            <pc:docMk/>
            <pc:sldMk cId="755672297" sldId="256"/>
            <ac:spMk id="26" creationId="{CB7E50C5-0710-02E7-CA98-2D81C8EFDC9C}"/>
          </ac:spMkLst>
        </pc:spChg>
        <pc:spChg chg="mod">
          <ac:chgData name="Gilbert, Neil" userId="37be9f5c-8f28-415b-96d6-624acf93bb3f" providerId="ADAL" clId="{054642A3-1F0D-4A2B-A624-50C5289E381E}" dt="2025-05-14T16:47:57.159" v="66" actId="1076"/>
          <ac:spMkLst>
            <pc:docMk/>
            <pc:sldMk cId="755672297" sldId="256"/>
            <ac:spMk id="27" creationId="{C212EC7C-2AE4-7AAF-F6BC-4FF04FADC599}"/>
          </ac:spMkLst>
        </pc:spChg>
        <pc:spChg chg="mod">
          <ac:chgData name="Gilbert, Neil" userId="37be9f5c-8f28-415b-96d6-624acf93bb3f" providerId="ADAL" clId="{054642A3-1F0D-4A2B-A624-50C5289E381E}" dt="2025-05-14T16:48:57.437" v="88" actId="1076"/>
          <ac:spMkLst>
            <pc:docMk/>
            <pc:sldMk cId="755672297" sldId="256"/>
            <ac:spMk id="28" creationId="{1906362E-AD5A-C8A8-170B-6087E5ED7DA2}"/>
          </ac:spMkLst>
        </pc:spChg>
        <pc:spChg chg="mod">
          <ac:chgData name="Gilbert, Neil" userId="37be9f5c-8f28-415b-96d6-624acf93bb3f" providerId="ADAL" clId="{054642A3-1F0D-4A2B-A624-50C5289E381E}" dt="2025-05-14T16:48:50.836" v="87" actId="1076"/>
          <ac:spMkLst>
            <pc:docMk/>
            <pc:sldMk cId="755672297" sldId="256"/>
            <ac:spMk id="29" creationId="{C32BB3CE-D4D8-3295-50AF-EA7140CEA405}"/>
          </ac:spMkLst>
        </pc:spChg>
        <pc:spChg chg="mod">
          <ac:chgData name="Gilbert, Neil" userId="37be9f5c-8f28-415b-96d6-624acf93bb3f" providerId="ADAL" clId="{054642A3-1F0D-4A2B-A624-50C5289E381E}" dt="2025-05-14T16:48:28.507" v="73" actId="1076"/>
          <ac:spMkLst>
            <pc:docMk/>
            <pc:sldMk cId="755672297" sldId="256"/>
            <ac:spMk id="30" creationId="{C3B9CDF5-109B-12BA-5577-E049A6BA041F}"/>
          </ac:spMkLst>
        </pc:spChg>
        <pc:spChg chg="mod">
          <ac:chgData name="Gilbert, Neil" userId="37be9f5c-8f28-415b-96d6-624acf93bb3f" providerId="ADAL" clId="{054642A3-1F0D-4A2B-A624-50C5289E381E}" dt="2025-05-14T16:48:21.749" v="72" actId="1076"/>
          <ac:spMkLst>
            <pc:docMk/>
            <pc:sldMk cId="755672297" sldId="256"/>
            <ac:spMk id="32" creationId="{3AB453D8-5F8E-DBCD-F415-0BADDACEE160}"/>
          </ac:spMkLst>
        </pc:spChg>
        <pc:spChg chg="mod">
          <ac:chgData name="Gilbert, Neil" userId="37be9f5c-8f28-415b-96d6-624acf93bb3f" providerId="ADAL" clId="{054642A3-1F0D-4A2B-A624-50C5289E381E}" dt="2025-05-13T16:23:54.303" v="39" actId="1076"/>
          <ac:spMkLst>
            <pc:docMk/>
            <pc:sldMk cId="755672297" sldId="256"/>
            <ac:spMk id="33" creationId="{121077E8-6BFE-2D1F-8C2C-131DCCD540FC}"/>
          </ac:spMkLst>
        </pc:spChg>
        <pc:spChg chg="mod">
          <ac:chgData name="Gilbert, Neil" userId="37be9f5c-8f28-415b-96d6-624acf93bb3f" providerId="ADAL" clId="{054642A3-1F0D-4A2B-A624-50C5289E381E}" dt="2025-05-13T16:23:57.607" v="40" actId="1076"/>
          <ac:spMkLst>
            <pc:docMk/>
            <pc:sldMk cId="755672297" sldId="256"/>
            <ac:spMk id="35" creationId="{5D65B3A6-A108-00F9-7092-B321944CC5A1}"/>
          </ac:spMkLst>
        </pc:spChg>
        <pc:spChg chg="mod">
          <ac:chgData name="Gilbert, Neil" userId="37be9f5c-8f28-415b-96d6-624acf93bb3f" providerId="ADAL" clId="{054642A3-1F0D-4A2B-A624-50C5289E381E}" dt="2025-05-13T16:24:01.898" v="41" actId="1076"/>
          <ac:spMkLst>
            <pc:docMk/>
            <pc:sldMk cId="755672297" sldId="256"/>
            <ac:spMk id="36" creationId="{FA2AE00B-ED9F-AAF1-5C5F-2BF85ABD78A3}"/>
          </ac:spMkLst>
        </pc:spChg>
        <pc:spChg chg="mod">
          <ac:chgData name="Gilbert, Neil" userId="37be9f5c-8f28-415b-96d6-624acf93bb3f" providerId="ADAL" clId="{054642A3-1F0D-4A2B-A624-50C5289E381E}" dt="2025-05-13T16:24:06.428" v="42" actId="1076"/>
          <ac:spMkLst>
            <pc:docMk/>
            <pc:sldMk cId="755672297" sldId="256"/>
            <ac:spMk id="37" creationId="{82AF4F38-FC39-E880-A3D8-585288FAB280}"/>
          </ac:spMkLst>
        </pc:spChg>
        <pc:spChg chg="mod">
          <ac:chgData name="Gilbert, Neil" userId="37be9f5c-8f28-415b-96d6-624acf93bb3f" providerId="ADAL" clId="{054642A3-1F0D-4A2B-A624-50C5289E381E}" dt="2025-05-13T16:24:12.423" v="43" actId="1076"/>
          <ac:spMkLst>
            <pc:docMk/>
            <pc:sldMk cId="755672297" sldId="256"/>
            <ac:spMk id="41" creationId="{EB73DF97-6630-914B-BF05-0473CDD6EBDC}"/>
          </ac:spMkLst>
        </pc:spChg>
        <pc:spChg chg="mod">
          <ac:chgData name="Gilbert, Neil" userId="37be9f5c-8f28-415b-96d6-624acf93bb3f" providerId="ADAL" clId="{054642A3-1F0D-4A2B-A624-50C5289E381E}" dt="2025-05-13T16:24:15.554" v="44" actId="1076"/>
          <ac:spMkLst>
            <pc:docMk/>
            <pc:sldMk cId="755672297" sldId="256"/>
            <ac:spMk id="42" creationId="{B75475DC-F91D-B155-96E8-28C0B982BE2D}"/>
          </ac:spMkLst>
        </pc:spChg>
        <pc:spChg chg="mod">
          <ac:chgData name="Gilbert, Neil" userId="37be9f5c-8f28-415b-96d6-624acf93bb3f" providerId="ADAL" clId="{054642A3-1F0D-4A2B-A624-50C5289E381E}" dt="2025-05-14T16:49:13.549" v="89" actId="207"/>
          <ac:spMkLst>
            <pc:docMk/>
            <pc:sldMk cId="755672297" sldId="256"/>
            <ac:spMk id="45" creationId="{FF59B477-52FB-BFE6-F813-597B4705F43F}"/>
          </ac:spMkLst>
        </pc:spChg>
        <pc:spChg chg="mod">
          <ac:chgData name="Gilbert, Neil" userId="37be9f5c-8f28-415b-96d6-624acf93bb3f" providerId="ADAL" clId="{054642A3-1F0D-4A2B-A624-50C5289E381E}" dt="2025-05-13T16:34:07.446" v="54" actId="1076"/>
          <ac:spMkLst>
            <pc:docMk/>
            <pc:sldMk cId="755672297" sldId="256"/>
            <ac:spMk id="56" creationId="{A97736DA-86DE-6C79-5DA3-926CA941B2F0}"/>
          </ac:spMkLst>
        </pc:spChg>
        <pc:picChg chg="add mod">
          <ac:chgData name="Gilbert, Neil" userId="37be9f5c-8f28-415b-96d6-624acf93bb3f" providerId="ADAL" clId="{054642A3-1F0D-4A2B-A624-50C5289E381E}" dt="2025-05-14T16:50:40.511" v="99" actId="1076"/>
          <ac:picMkLst>
            <pc:docMk/>
            <pc:sldMk cId="755672297" sldId="256"/>
            <ac:picMk id="9" creationId="{6672AED3-44AD-5A81-08E3-2CA6686A87C2}"/>
          </ac:picMkLst>
        </pc:picChg>
        <pc:cxnChg chg="add mod">
          <ac:chgData name="Gilbert, Neil" userId="37be9f5c-8f28-415b-96d6-624acf93bb3f" providerId="ADAL" clId="{054642A3-1F0D-4A2B-A624-50C5289E381E}" dt="2025-05-12T22:07:00.615" v="6" actId="1076"/>
          <ac:cxnSpMkLst>
            <pc:docMk/>
            <pc:sldMk cId="755672297" sldId="256"/>
            <ac:cxnSpMk id="2" creationId="{EA2E7AFA-9762-A8E3-A6AC-BE3F91C4D2F5}"/>
          </ac:cxnSpMkLst>
        </pc:cxnChg>
        <pc:cxnChg chg="mod">
          <ac:chgData name="Gilbert, Neil" userId="37be9f5c-8f28-415b-96d6-624acf93bb3f" providerId="ADAL" clId="{054642A3-1F0D-4A2B-A624-50C5289E381E}" dt="2025-05-13T16:34:02.058" v="53" actId="1076"/>
          <ac:cxnSpMkLst>
            <pc:docMk/>
            <pc:sldMk cId="755672297" sldId="256"/>
            <ac:cxnSpMk id="52" creationId="{621F9ACA-828F-A3D1-2FC6-4162C29B0A5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0882" y="897890"/>
            <a:ext cx="4429999" cy="1910080"/>
          </a:xfrm>
        </p:spPr>
        <p:txBody>
          <a:bodyPr anchor="b"/>
          <a:lstStyle>
            <a:lvl1pPr algn="ctr">
              <a:defRPr sz="3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1471" y="2881630"/>
            <a:ext cx="3908822" cy="1324610"/>
          </a:xfrm>
        </p:spPr>
        <p:txBody>
          <a:bodyPr/>
          <a:lstStyle>
            <a:lvl1pPr marL="0" indent="0" algn="ctr">
              <a:buNone/>
              <a:defRPr sz="1368"/>
            </a:lvl1pPr>
            <a:lvl2pPr marL="260604" indent="0" algn="ctr">
              <a:buNone/>
              <a:defRPr sz="1140"/>
            </a:lvl2pPr>
            <a:lvl3pPr marL="521208" indent="0" algn="ctr">
              <a:buNone/>
              <a:defRPr sz="1026"/>
            </a:lvl3pPr>
            <a:lvl4pPr marL="781812" indent="0" algn="ctr">
              <a:buNone/>
              <a:defRPr sz="912"/>
            </a:lvl4pPr>
            <a:lvl5pPr marL="1042416" indent="0" algn="ctr">
              <a:buNone/>
              <a:defRPr sz="912"/>
            </a:lvl5pPr>
            <a:lvl6pPr marL="1303020" indent="0" algn="ctr">
              <a:buNone/>
              <a:defRPr sz="912"/>
            </a:lvl6pPr>
            <a:lvl7pPr marL="1563624" indent="0" algn="ctr">
              <a:buNone/>
              <a:defRPr sz="912"/>
            </a:lvl7pPr>
            <a:lvl8pPr marL="1824228" indent="0" algn="ctr">
              <a:buNone/>
              <a:defRPr sz="912"/>
            </a:lvl8pPr>
            <a:lvl9pPr marL="2084832" indent="0" algn="ctr">
              <a:buNone/>
              <a:defRPr sz="91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68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16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668" y="292100"/>
            <a:ext cx="112378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8309" y="292100"/>
            <a:ext cx="3306212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7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594" y="1367791"/>
            <a:ext cx="4495146" cy="2282190"/>
          </a:xfrm>
        </p:spPr>
        <p:txBody>
          <a:bodyPr anchor="b"/>
          <a:lstStyle>
            <a:lvl1pPr>
              <a:defRPr sz="34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94" y="3671571"/>
            <a:ext cx="4495146" cy="1200150"/>
          </a:xfrm>
        </p:spPr>
        <p:txBody>
          <a:bodyPr/>
          <a:lstStyle>
            <a:lvl1pPr marL="0" indent="0">
              <a:buNone/>
              <a:defRPr sz="1368">
                <a:solidFill>
                  <a:schemeClr val="tx1">
                    <a:tint val="82000"/>
                  </a:schemeClr>
                </a:solidFill>
              </a:defRPr>
            </a:lvl1pPr>
            <a:lvl2pPr marL="260604" indent="0">
              <a:buNone/>
              <a:defRPr sz="1140">
                <a:solidFill>
                  <a:schemeClr val="tx1">
                    <a:tint val="82000"/>
                  </a:schemeClr>
                </a:solidFill>
              </a:defRPr>
            </a:lvl2pPr>
            <a:lvl3pPr marL="521208" indent="0">
              <a:buNone/>
              <a:defRPr sz="1026">
                <a:solidFill>
                  <a:schemeClr val="tx1">
                    <a:tint val="82000"/>
                  </a:schemeClr>
                </a:solidFill>
              </a:defRPr>
            </a:lvl3pPr>
            <a:lvl4pPr marL="781812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4pPr>
            <a:lvl5pPr marL="1042416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5pPr>
            <a:lvl6pPr marL="1303020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6pPr>
            <a:lvl7pPr marL="1563624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7pPr>
            <a:lvl8pPr marL="1824228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8pPr>
            <a:lvl9pPr marL="2084832" indent="0">
              <a:buNone/>
              <a:defRPr sz="91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08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8309" y="1460500"/>
            <a:ext cx="2214999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38455" y="1460500"/>
            <a:ext cx="2214999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6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7" y="292101"/>
            <a:ext cx="4495146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988" y="1344930"/>
            <a:ext cx="2204820" cy="659130"/>
          </a:xfrm>
        </p:spPr>
        <p:txBody>
          <a:bodyPr anchor="b"/>
          <a:lstStyle>
            <a:lvl1pPr marL="0" indent="0">
              <a:buNone/>
              <a:defRPr sz="1368" b="1"/>
            </a:lvl1pPr>
            <a:lvl2pPr marL="260604" indent="0">
              <a:buNone/>
              <a:defRPr sz="1140" b="1"/>
            </a:lvl2pPr>
            <a:lvl3pPr marL="521208" indent="0">
              <a:buNone/>
              <a:defRPr sz="1026" b="1"/>
            </a:lvl3pPr>
            <a:lvl4pPr marL="781812" indent="0">
              <a:buNone/>
              <a:defRPr sz="912" b="1"/>
            </a:lvl4pPr>
            <a:lvl5pPr marL="1042416" indent="0">
              <a:buNone/>
              <a:defRPr sz="912" b="1"/>
            </a:lvl5pPr>
            <a:lvl6pPr marL="1303020" indent="0">
              <a:buNone/>
              <a:defRPr sz="912" b="1"/>
            </a:lvl6pPr>
            <a:lvl7pPr marL="1563624" indent="0">
              <a:buNone/>
              <a:defRPr sz="912" b="1"/>
            </a:lvl7pPr>
            <a:lvl8pPr marL="1824228" indent="0">
              <a:buNone/>
              <a:defRPr sz="912" b="1"/>
            </a:lvl8pPr>
            <a:lvl9pPr marL="2084832" indent="0">
              <a:buNone/>
              <a:defRPr sz="9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8988" y="2004060"/>
            <a:ext cx="2204820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38455" y="1344930"/>
            <a:ext cx="2215678" cy="659130"/>
          </a:xfrm>
        </p:spPr>
        <p:txBody>
          <a:bodyPr anchor="b"/>
          <a:lstStyle>
            <a:lvl1pPr marL="0" indent="0">
              <a:buNone/>
              <a:defRPr sz="1368" b="1"/>
            </a:lvl1pPr>
            <a:lvl2pPr marL="260604" indent="0">
              <a:buNone/>
              <a:defRPr sz="1140" b="1"/>
            </a:lvl2pPr>
            <a:lvl3pPr marL="521208" indent="0">
              <a:buNone/>
              <a:defRPr sz="1026" b="1"/>
            </a:lvl3pPr>
            <a:lvl4pPr marL="781812" indent="0">
              <a:buNone/>
              <a:defRPr sz="912" b="1"/>
            </a:lvl4pPr>
            <a:lvl5pPr marL="1042416" indent="0">
              <a:buNone/>
              <a:defRPr sz="912" b="1"/>
            </a:lvl5pPr>
            <a:lvl6pPr marL="1303020" indent="0">
              <a:buNone/>
              <a:defRPr sz="912" b="1"/>
            </a:lvl6pPr>
            <a:lvl7pPr marL="1563624" indent="0">
              <a:buNone/>
              <a:defRPr sz="912" b="1"/>
            </a:lvl7pPr>
            <a:lvl8pPr marL="1824228" indent="0">
              <a:buNone/>
              <a:defRPr sz="912" b="1"/>
            </a:lvl8pPr>
            <a:lvl9pPr marL="2084832" indent="0">
              <a:buNone/>
              <a:defRPr sz="91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638455" y="2004060"/>
            <a:ext cx="2215678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51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62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677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8" y="365760"/>
            <a:ext cx="1680929" cy="1280160"/>
          </a:xfrm>
        </p:spPr>
        <p:txBody>
          <a:bodyPr anchor="b"/>
          <a:lstStyle>
            <a:lvl1pPr>
              <a:defRPr sz="1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5678" y="789941"/>
            <a:ext cx="2638455" cy="3898900"/>
          </a:xfrm>
        </p:spPr>
        <p:txBody>
          <a:bodyPr/>
          <a:lstStyle>
            <a:lvl1pPr>
              <a:defRPr sz="1824"/>
            </a:lvl1pPr>
            <a:lvl2pPr>
              <a:defRPr sz="1596"/>
            </a:lvl2pPr>
            <a:lvl3pPr>
              <a:defRPr sz="1368"/>
            </a:lvl3pPr>
            <a:lvl4pPr>
              <a:defRPr sz="1140"/>
            </a:lvl4pPr>
            <a:lvl5pPr>
              <a:defRPr sz="1140"/>
            </a:lvl5pPr>
            <a:lvl6pPr>
              <a:defRPr sz="1140"/>
            </a:lvl6pPr>
            <a:lvl7pPr>
              <a:defRPr sz="1140"/>
            </a:lvl7pPr>
            <a:lvl8pPr>
              <a:defRPr sz="1140"/>
            </a:lvl8pPr>
            <a:lvl9pPr>
              <a:defRPr sz="114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988" y="1645920"/>
            <a:ext cx="1680929" cy="3049270"/>
          </a:xfrm>
        </p:spPr>
        <p:txBody>
          <a:bodyPr/>
          <a:lstStyle>
            <a:lvl1pPr marL="0" indent="0">
              <a:buNone/>
              <a:defRPr sz="912"/>
            </a:lvl1pPr>
            <a:lvl2pPr marL="260604" indent="0">
              <a:buNone/>
              <a:defRPr sz="798"/>
            </a:lvl2pPr>
            <a:lvl3pPr marL="521208" indent="0">
              <a:buNone/>
              <a:defRPr sz="684"/>
            </a:lvl3pPr>
            <a:lvl4pPr marL="781812" indent="0">
              <a:buNone/>
              <a:defRPr sz="570"/>
            </a:lvl4pPr>
            <a:lvl5pPr marL="1042416" indent="0">
              <a:buNone/>
              <a:defRPr sz="570"/>
            </a:lvl5pPr>
            <a:lvl6pPr marL="1303020" indent="0">
              <a:buNone/>
              <a:defRPr sz="570"/>
            </a:lvl6pPr>
            <a:lvl7pPr marL="1563624" indent="0">
              <a:buNone/>
              <a:defRPr sz="570"/>
            </a:lvl7pPr>
            <a:lvl8pPr marL="1824228" indent="0">
              <a:buNone/>
              <a:defRPr sz="570"/>
            </a:lvl8pPr>
            <a:lvl9pPr marL="2084832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775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988" y="365760"/>
            <a:ext cx="1680929" cy="1280160"/>
          </a:xfrm>
        </p:spPr>
        <p:txBody>
          <a:bodyPr anchor="b"/>
          <a:lstStyle>
            <a:lvl1pPr>
              <a:defRPr sz="1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15678" y="789941"/>
            <a:ext cx="2638455" cy="3898900"/>
          </a:xfrm>
        </p:spPr>
        <p:txBody>
          <a:bodyPr anchor="t"/>
          <a:lstStyle>
            <a:lvl1pPr marL="0" indent="0">
              <a:buNone/>
              <a:defRPr sz="1824"/>
            </a:lvl1pPr>
            <a:lvl2pPr marL="260604" indent="0">
              <a:buNone/>
              <a:defRPr sz="1596"/>
            </a:lvl2pPr>
            <a:lvl3pPr marL="521208" indent="0">
              <a:buNone/>
              <a:defRPr sz="1368"/>
            </a:lvl3pPr>
            <a:lvl4pPr marL="781812" indent="0">
              <a:buNone/>
              <a:defRPr sz="1140"/>
            </a:lvl4pPr>
            <a:lvl5pPr marL="1042416" indent="0">
              <a:buNone/>
              <a:defRPr sz="1140"/>
            </a:lvl5pPr>
            <a:lvl6pPr marL="1303020" indent="0">
              <a:buNone/>
              <a:defRPr sz="1140"/>
            </a:lvl6pPr>
            <a:lvl7pPr marL="1563624" indent="0">
              <a:buNone/>
              <a:defRPr sz="1140"/>
            </a:lvl7pPr>
            <a:lvl8pPr marL="1824228" indent="0">
              <a:buNone/>
              <a:defRPr sz="1140"/>
            </a:lvl8pPr>
            <a:lvl9pPr marL="2084832" indent="0">
              <a:buNone/>
              <a:defRPr sz="114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988" y="1645920"/>
            <a:ext cx="1680929" cy="3049270"/>
          </a:xfrm>
        </p:spPr>
        <p:txBody>
          <a:bodyPr/>
          <a:lstStyle>
            <a:lvl1pPr marL="0" indent="0">
              <a:buNone/>
              <a:defRPr sz="912"/>
            </a:lvl1pPr>
            <a:lvl2pPr marL="260604" indent="0">
              <a:buNone/>
              <a:defRPr sz="798"/>
            </a:lvl2pPr>
            <a:lvl3pPr marL="521208" indent="0">
              <a:buNone/>
              <a:defRPr sz="684"/>
            </a:lvl3pPr>
            <a:lvl4pPr marL="781812" indent="0">
              <a:buNone/>
              <a:defRPr sz="570"/>
            </a:lvl4pPr>
            <a:lvl5pPr marL="1042416" indent="0">
              <a:buNone/>
              <a:defRPr sz="570"/>
            </a:lvl5pPr>
            <a:lvl6pPr marL="1303020" indent="0">
              <a:buNone/>
              <a:defRPr sz="570"/>
            </a:lvl6pPr>
            <a:lvl7pPr marL="1563624" indent="0">
              <a:buNone/>
              <a:defRPr sz="570"/>
            </a:lvl7pPr>
            <a:lvl8pPr marL="1824228" indent="0">
              <a:buNone/>
              <a:defRPr sz="570"/>
            </a:lvl8pPr>
            <a:lvl9pPr marL="2084832" indent="0">
              <a:buNone/>
              <a:defRPr sz="5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309" y="292101"/>
            <a:ext cx="4495146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309" y="1460500"/>
            <a:ext cx="4495146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309" y="5085081"/>
            <a:ext cx="11726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D73E6-7E75-4E39-938D-6446E26014F1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26397" y="5085081"/>
            <a:ext cx="175897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80807" y="5085081"/>
            <a:ext cx="1172647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E1C09-4DB7-4E71-9067-C412593EE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21208" rtl="0" eaLnBrk="1" latinLnBrk="0" hangingPunct="1">
        <a:lnSpc>
          <a:spcPct val="90000"/>
        </a:lnSpc>
        <a:spcBef>
          <a:spcPct val="0"/>
        </a:spcBef>
        <a:buNone/>
        <a:defRPr sz="2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0302" indent="-130302" algn="l" defTabSz="521208" rtl="0" eaLnBrk="1" latinLnBrk="0" hangingPunct="1">
        <a:lnSpc>
          <a:spcPct val="90000"/>
        </a:lnSpc>
        <a:spcBef>
          <a:spcPts val="570"/>
        </a:spcBef>
        <a:buFont typeface="Arial" panose="020B0604020202020204" pitchFamily="34" charset="0"/>
        <a:buChar char="•"/>
        <a:defRPr sz="1596" kern="1200">
          <a:solidFill>
            <a:schemeClr val="tx1"/>
          </a:solidFill>
          <a:latin typeface="+mn-lt"/>
          <a:ea typeface="+mn-ea"/>
          <a:cs typeface="+mn-cs"/>
        </a:defRPr>
      </a:lvl1pPr>
      <a:lvl2pPr marL="390906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368" kern="1200">
          <a:solidFill>
            <a:schemeClr val="tx1"/>
          </a:solidFill>
          <a:latin typeface="+mn-lt"/>
          <a:ea typeface="+mn-ea"/>
          <a:cs typeface="+mn-cs"/>
        </a:defRPr>
      </a:lvl2pPr>
      <a:lvl3pPr marL="651510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140" kern="1200">
          <a:solidFill>
            <a:schemeClr val="tx1"/>
          </a:solidFill>
          <a:latin typeface="+mn-lt"/>
          <a:ea typeface="+mn-ea"/>
          <a:cs typeface="+mn-cs"/>
        </a:defRPr>
      </a:lvl3pPr>
      <a:lvl4pPr marL="912114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4pPr>
      <a:lvl5pPr marL="1172718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5pPr>
      <a:lvl6pPr marL="1433322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6pPr>
      <a:lvl7pPr marL="1693926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7pPr>
      <a:lvl8pPr marL="1954530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8pPr>
      <a:lvl9pPr marL="2215134" indent="-130302" algn="l" defTabSz="521208" rtl="0" eaLnBrk="1" latinLnBrk="0" hangingPunct="1">
        <a:lnSpc>
          <a:spcPct val="90000"/>
        </a:lnSpc>
        <a:spcBef>
          <a:spcPts val="285"/>
        </a:spcBef>
        <a:buFont typeface="Arial" panose="020B0604020202020204" pitchFamily="34" charset="0"/>
        <a:buChar char="•"/>
        <a:defRPr sz="102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1pPr>
      <a:lvl2pPr marL="260604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3pPr>
      <a:lvl4pPr marL="781812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4pPr>
      <a:lvl5pPr marL="1042416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5pPr>
      <a:lvl6pPr marL="1303020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6pPr>
      <a:lvl7pPr marL="1563624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7pPr>
      <a:lvl8pPr marL="1824228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8pPr>
      <a:lvl9pPr marL="2084832" algn="l" defTabSz="521208" rtl="0" eaLnBrk="1" latinLnBrk="0" hangingPunct="1">
        <a:defRPr sz="102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415AEF7-7A57-9BDA-362D-2717F7F01ABB}"/>
              </a:ext>
            </a:extLst>
          </p:cNvPr>
          <p:cNvSpPr/>
          <p:nvPr/>
        </p:nvSpPr>
        <p:spPr>
          <a:xfrm>
            <a:off x="2463902" y="4411890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5DBDC5-8A87-F021-72A7-99600B0D61AD}"/>
              </a:ext>
            </a:extLst>
          </p:cNvPr>
          <p:cNvSpPr/>
          <p:nvPr/>
        </p:nvSpPr>
        <p:spPr>
          <a:xfrm>
            <a:off x="3917677" y="4411890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5AF22DE-E1A6-F0F2-DBB6-6D70D2648CE0}"/>
              </a:ext>
            </a:extLst>
          </p:cNvPr>
          <p:cNvSpPr/>
          <p:nvPr/>
        </p:nvSpPr>
        <p:spPr>
          <a:xfrm>
            <a:off x="3922798" y="3111335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FC7993-FB3A-33B6-8E28-6765FADEAC7D}"/>
              </a:ext>
            </a:extLst>
          </p:cNvPr>
          <p:cNvSpPr/>
          <p:nvPr/>
        </p:nvSpPr>
        <p:spPr>
          <a:xfrm>
            <a:off x="2463902" y="3111335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F26E2F3-78FF-6F07-5DB0-581F3C5261FB}"/>
              </a:ext>
            </a:extLst>
          </p:cNvPr>
          <p:cNvSpPr/>
          <p:nvPr/>
        </p:nvSpPr>
        <p:spPr>
          <a:xfrm>
            <a:off x="3922798" y="1807833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D1FF500-7116-DB58-189D-095911D35445}"/>
              </a:ext>
            </a:extLst>
          </p:cNvPr>
          <p:cNvSpPr/>
          <p:nvPr/>
        </p:nvSpPr>
        <p:spPr>
          <a:xfrm>
            <a:off x="2463902" y="1810780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4B5DC4-89A6-C563-D409-800469FB88F1}"/>
              </a:ext>
            </a:extLst>
          </p:cNvPr>
          <p:cNvSpPr/>
          <p:nvPr/>
        </p:nvSpPr>
        <p:spPr>
          <a:xfrm>
            <a:off x="2471975" y="511329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3A4DC2-6B3B-03AF-5F58-AAA58C8B990B}"/>
              </a:ext>
            </a:extLst>
          </p:cNvPr>
          <p:cNvSpPr/>
          <p:nvPr/>
        </p:nvSpPr>
        <p:spPr>
          <a:xfrm>
            <a:off x="3922798" y="510933"/>
            <a:ext cx="1059854" cy="63405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DDEB34-3673-5F43-FF66-DDD7BECBC458}"/>
              </a:ext>
            </a:extLst>
          </p:cNvPr>
          <p:cNvSpPr/>
          <p:nvPr/>
        </p:nvSpPr>
        <p:spPr>
          <a:xfrm>
            <a:off x="518164" y="316544"/>
            <a:ext cx="1363817" cy="20488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30AA8F-4900-CF33-FAE1-277864BA731B}"/>
              </a:ext>
            </a:extLst>
          </p:cNvPr>
          <p:cNvSpPr/>
          <p:nvPr/>
        </p:nvSpPr>
        <p:spPr>
          <a:xfrm>
            <a:off x="518163" y="3000057"/>
            <a:ext cx="1363817" cy="20488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69D4E30-A99D-6307-1FBA-E98180A76DD3}"/>
              </a:ext>
            </a:extLst>
          </p:cNvPr>
          <p:cNvSpPr/>
          <p:nvPr/>
        </p:nvSpPr>
        <p:spPr>
          <a:xfrm>
            <a:off x="881571" y="3156983"/>
            <a:ext cx="636999" cy="1444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tufted titmouse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B7E50C5-0710-02E7-CA98-2D81C8EFDC9C}"/>
              </a:ext>
            </a:extLst>
          </p:cNvPr>
          <p:cNvSpPr/>
          <p:nvPr/>
        </p:nvSpPr>
        <p:spPr>
          <a:xfrm>
            <a:off x="748212" y="4843948"/>
            <a:ext cx="992841" cy="2254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barred owl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12EC7C-2AE4-7AAF-F6BC-4FF04FADC599}"/>
              </a:ext>
            </a:extLst>
          </p:cNvPr>
          <p:cNvSpPr/>
          <p:nvPr/>
        </p:nvSpPr>
        <p:spPr>
          <a:xfrm>
            <a:off x="4007386" y="598301"/>
            <a:ext cx="376237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3A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nocturnal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06362E-AD5A-C8A8-170B-6087E5ED7DA2}"/>
              </a:ext>
            </a:extLst>
          </p:cNvPr>
          <p:cNvSpPr/>
          <p:nvPr/>
        </p:nvSpPr>
        <p:spPr>
          <a:xfrm>
            <a:off x="4612010" y="689052"/>
            <a:ext cx="376237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CE9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diurnal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32BB3CE-D4D8-3295-50AF-EA7140CEA405}"/>
              </a:ext>
            </a:extLst>
          </p:cNvPr>
          <p:cNvSpPr/>
          <p:nvPr/>
        </p:nvSpPr>
        <p:spPr>
          <a:xfrm>
            <a:off x="2824300" y="1018149"/>
            <a:ext cx="672603" cy="1261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3A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100% nocturnal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B9CDF5-109B-12BA-5577-E049A6BA041F}"/>
              </a:ext>
            </a:extLst>
          </p:cNvPr>
          <p:cNvSpPr/>
          <p:nvPr/>
        </p:nvSpPr>
        <p:spPr>
          <a:xfrm>
            <a:off x="2473159" y="834227"/>
            <a:ext cx="271680" cy="105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6C58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AB453D8-5F8E-DBCD-F415-0BADDACEE160}"/>
              </a:ext>
            </a:extLst>
          </p:cNvPr>
          <p:cNvSpPr/>
          <p:nvPr/>
        </p:nvSpPr>
        <p:spPr>
          <a:xfrm>
            <a:off x="2527169" y="543403"/>
            <a:ext cx="618992" cy="19351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700" i="1" dirty="0">
                <a:solidFill>
                  <a:srgbClr val="CE9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0% </a:t>
            </a:r>
          </a:p>
          <a:p>
            <a:r>
              <a:rPr lang="en-US" sz="700" i="1" dirty="0">
                <a:solidFill>
                  <a:srgbClr val="CE96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nocturnal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21077E8-6BFE-2D1F-8C2C-131DCCD540FC}"/>
              </a:ext>
            </a:extLst>
          </p:cNvPr>
          <p:cNvSpPr/>
          <p:nvPr/>
        </p:nvSpPr>
        <p:spPr>
          <a:xfrm>
            <a:off x="2410722" y="1902414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B7534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2E8AA26-2E40-EFC0-B720-084A85DF676A}"/>
              </a:ext>
            </a:extLst>
          </p:cNvPr>
          <p:cNvSpPr/>
          <p:nvPr/>
        </p:nvSpPr>
        <p:spPr>
          <a:xfrm>
            <a:off x="2951461" y="2284611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224B5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65B3A6-A108-00F9-7092-B321944CC5A1}"/>
              </a:ext>
            </a:extLst>
          </p:cNvPr>
          <p:cNvSpPr/>
          <p:nvPr/>
        </p:nvSpPr>
        <p:spPr>
          <a:xfrm>
            <a:off x="3867567" y="2004808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72AEB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dense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A2AE00B-ED9F-AAF1-5C5F-2BF85ABD78A3}"/>
              </a:ext>
            </a:extLst>
          </p:cNvPr>
          <p:cNvSpPr/>
          <p:nvPr/>
        </p:nvSpPr>
        <p:spPr>
          <a:xfrm>
            <a:off x="4523404" y="1981909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134B7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AF4F38-FC39-E880-A3D8-585288FAB280}"/>
              </a:ext>
            </a:extLst>
          </p:cNvPr>
          <p:cNvSpPr/>
          <p:nvPr/>
        </p:nvSpPr>
        <p:spPr>
          <a:xfrm>
            <a:off x="2481711" y="3291672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90719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sedentary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F40B334-E5E3-EDB3-3969-F76B4BBAD202}"/>
              </a:ext>
            </a:extLst>
          </p:cNvPr>
          <p:cNvSpPr/>
          <p:nvPr/>
        </p:nvSpPr>
        <p:spPr>
          <a:xfrm>
            <a:off x="3021616" y="3569650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466C4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migrant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B73DF97-6630-914B-BF05-0473CDD6EBDC}"/>
              </a:ext>
            </a:extLst>
          </p:cNvPr>
          <p:cNvSpPr/>
          <p:nvPr/>
        </p:nvSpPr>
        <p:spPr>
          <a:xfrm>
            <a:off x="4461991" y="3281981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A97F2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cavity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75475DC-F91D-B155-96E8-28C0B982BE2D}"/>
              </a:ext>
            </a:extLst>
          </p:cNvPr>
          <p:cNvSpPr/>
          <p:nvPr/>
        </p:nvSpPr>
        <p:spPr>
          <a:xfrm>
            <a:off x="4383623" y="3491440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2E77A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F76D7DE-1600-0C43-DCA5-4B757B844E5A}"/>
              </a:ext>
            </a:extLst>
          </p:cNvPr>
          <p:cNvSpPr/>
          <p:nvPr/>
        </p:nvSpPr>
        <p:spPr>
          <a:xfrm>
            <a:off x="2400143" y="4872677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D29C4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bright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1E75047-CA1A-A404-C4A6-5EA82C0D8FE6}"/>
              </a:ext>
            </a:extLst>
          </p:cNvPr>
          <p:cNvSpPr/>
          <p:nvPr/>
        </p:nvSpPr>
        <p:spPr>
          <a:xfrm>
            <a:off x="2430107" y="4592560"/>
            <a:ext cx="526256" cy="102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3B231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dark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F59B477-52FB-BFE6-F813-597B4705F43F}"/>
              </a:ext>
            </a:extLst>
          </p:cNvPr>
          <p:cNvSpPr/>
          <p:nvPr/>
        </p:nvSpPr>
        <p:spPr>
          <a:xfrm>
            <a:off x="3931920" y="4507619"/>
            <a:ext cx="874627" cy="187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D97D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hours from sunrise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E7354E-0E0B-CA72-9DE7-8DAAB8D3F2AC}"/>
              </a:ext>
            </a:extLst>
          </p:cNvPr>
          <p:cNvSpPr/>
          <p:nvPr/>
        </p:nvSpPr>
        <p:spPr>
          <a:xfrm>
            <a:off x="4209438" y="4819810"/>
            <a:ext cx="874627" cy="1873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700" i="1" dirty="0">
                <a:solidFill>
                  <a:srgbClr val="0945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 hours from sunrise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3C900A4-C2E5-ACD9-BBEC-0E86976FB735}"/>
              </a:ext>
            </a:extLst>
          </p:cNvPr>
          <p:cNvSpPr/>
          <p:nvPr/>
        </p:nvSpPr>
        <p:spPr>
          <a:xfrm>
            <a:off x="1297922" y="3462814"/>
            <a:ext cx="636999" cy="144461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7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american</a:t>
            </a:r>
            <a:r>
              <a:rPr lang="en-US" sz="7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robin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F9ACA-828F-A3D1-2FC6-4162C29B0A5C}"/>
              </a:ext>
            </a:extLst>
          </p:cNvPr>
          <p:cNvCxnSpPr>
            <a:cxnSpLocks/>
          </p:cNvCxnSpPr>
          <p:nvPr/>
        </p:nvCxnSpPr>
        <p:spPr>
          <a:xfrm flipH="1">
            <a:off x="948419" y="3290851"/>
            <a:ext cx="207956" cy="317747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97736DA-86DE-6C79-5DA3-926CA941B2F0}"/>
              </a:ext>
            </a:extLst>
          </p:cNvPr>
          <p:cNvSpPr/>
          <p:nvPr/>
        </p:nvSpPr>
        <p:spPr>
          <a:xfrm>
            <a:off x="1509084" y="3607275"/>
            <a:ext cx="452334" cy="666750"/>
          </a:xfrm>
          <a:custGeom>
            <a:avLst/>
            <a:gdLst>
              <a:gd name="connsiteX0" fmla="*/ 241300 w 452334"/>
              <a:gd name="connsiteY0" fmla="*/ 0 h 666750"/>
              <a:gd name="connsiteX1" fmla="*/ 444500 w 452334"/>
              <a:gd name="connsiteY1" fmla="*/ 222250 h 666750"/>
              <a:gd name="connsiteX2" fmla="*/ 0 w 452334"/>
              <a:gd name="connsiteY2" fmla="*/ 666750 h 666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2334" h="666750">
                <a:moveTo>
                  <a:pt x="241300" y="0"/>
                </a:moveTo>
                <a:cubicBezTo>
                  <a:pt x="363008" y="55562"/>
                  <a:pt x="484717" y="111125"/>
                  <a:pt x="444500" y="222250"/>
                </a:cubicBezTo>
                <a:cubicBezTo>
                  <a:pt x="404283" y="333375"/>
                  <a:pt x="202141" y="500062"/>
                  <a:pt x="0" y="666750"/>
                </a:cubicBezTo>
              </a:path>
            </a:pathLst>
          </a:custGeom>
          <a:noFill/>
          <a:ln w="8890">
            <a:solidFill>
              <a:schemeClr val="tx1"/>
            </a:solidFill>
            <a:tailEnd type="triangle" w="sm" len="sm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A2E7AFA-9762-A8E3-A6AC-BE3F91C4D2F5}"/>
              </a:ext>
            </a:extLst>
          </p:cNvPr>
          <p:cNvCxnSpPr>
            <a:cxnSpLocks/>
          </p:cNvCxnSpPr>
          <p:nvPr/>
        </p:nvCxnSpPr>
        <p:spPr>
          <a:xfrm flipH="1" flipV="1">
            <a:off x="925608" y="4823078"/>
            <a:ext cx="93477" cy="133582"/>
          </a:xfrm>
          <a:prstGeom prst="straightConnector1">
            <a:avLst/>
          </a:prstGeom>
          <a:ln w="889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blue and black background&#10;&#10;AI-generated content may be incorrect.">
            <a:extLst>
              <a:ext uri="{FF2B5EF4-FFF2-40B4-BE49-F238E27FC236}">
                <a16:creationId xmlns:a16="http://schemas.microsoft.com/office/drawing/2014/main" id="{3B6EB3A4-C645-759C-AD3C-71E548808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011680" cy="5486400"/>
          </a:xfrm>
          <a:prstGeom prst="rect">
            <a:avLst/>
          </a:prstGeom>
        </p:spPr>
      </p:pic>
      <p:pic>
        <p:nvPicPr>
          <p:cNvPr id="6" name="Picture 5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1C8FFB07-4211-3E7E-D78D-9B9AC03C43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240" y="0"/>
            <a:ext cx="3200401" cy="54864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B50D599-479B-F819-01A8-8622EE24BB7A}"/>
              </a:ext>
            </a:extLst>
          </p:cNvPr>
          <p:cNvSpPr/>
          <p:nvPr/>
        </p:nvSpPr>
        <p:spPr>
          <a:xfrm>
            <a:off x="3917677" y="4144733"/>
            <a:ext cx="1059854" cy="258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 of eclipse maximum</a:t>
            </a:r>
          </a:p>
        </p:txBody>
      </p:sp>
    </p:spTree>
    <p:extLst>
      <p:ext uri="{BB962C8B-B14F-4D97-AF65-F5344CB8AC3E}">
        <p14:creationId xmlns:p14="http://schemas.microsoft.com/office/powerpoint/2010/main" val="75567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1402</TotalTime>
  <Words>38</Words>
  <Application>Microsoft Office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Oklahoma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Gilbert, Neil</dc:creator>
  <cp:lastModifiedBy>Gilbert, Neil</cp:lastModifiedBy>
  <cp:revision>3</cp:revision>
  <dcterms:created xsi:type="dcterms:W3CDTF">2025-05-07T17:30:23Z</dcterms:created>
  <dcterms:modified xsi:type="dcterms:W3CDTF">2025-07-01T18:34:41Z</dcterms:modified>
</cp:coreProperties>
</file>