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71" r:id="rId9"/>
    <p:sldId id="265" r:id="rId10"/>
    <p:sldId id="269" r:id="rId11"/>
    <p:sldId id="268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9747" autoAdjust="0"/>
  </p:normalViewPr>
  <p:slideViewPr>
    <p:cSldViewPr snapToGrid="0" showGuides="1">
      <p:cViewPr varScale="1">
        <p:scale>
          <a:sx n="81" d="100"/>
          <a:sy n="81" d="100"/>
        </p:scale>
        <p:origin x="93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D84001-1455-4648-956B-5CC3B3777C73}" type="doc">
      <dgm:prSet loTypeId="urn:microsoft.com/office/officeart/2005/8/layout/cycle5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59F7DA4-A75B-472C-9DA6-841829A85932}">
      <dgm:prSet phldrT="[Text]" custT="1"/>
      <dgm:spPr/>
      <dgm:t>
        <a:bodyPr/>
        <a:lstStyle/>
        <a:p>
          <a:r>
            <a:rPr lang="en-US" sz="1600" dirty="0"/>
            <a:t>Your HHP provides you with a customized lesson plan.</a:t>
          </a:r>
        </a:p>
      </dgm:t>
    </dgm:pt>
    <dgm:pt modelId="{20A5D74B-6855-4A84-96B8-249E71E96821}" type="parTrans" cxnId="{9003E4C7-C00F-4E0E-BB20-12E191C4F32F}">
      <dgm:prSet/>
      <dgm:spPr/>
      <dgm:t>
        <a:bodyPr/>
        <a:lstStyle/>
        <a:p>
          <a:endParaRPr lang="en-US"/>
        </a:p>
      </dgm:t>
    </dgm:pt>
    <dgm:pt modelId="{8795B9D5-3578-4F61-A47A-15C253F8B003}" type="sibTrans" cxnId="{9003E4C7-C00F-4E0E-BB20-12E191C4F32F}">
      <dgm:prSet/>
      <dgm:spPr/>
      <dgm:t>
        <a:bodyPr/>
        <a:lstStyle/>
        <a:p>
          <a:endParaRPr lang="en-US"/>
        </a:p>
      </dgm:t>
    </dgm:pt>
    <dgm:pt modelId="{3C96E506-42A1-4DF5-8101-3B7359CE767E}">
      <dgm:prSet phldrT="[Text]" custT="1"/>
      <dgm:spPr/>
      <dgm:t>
        <a:bodyPr/>
        <a:lstStyle/>
        <a:p>
          <a:r>
            <a:rPr lang="en-US" sz="1600" dirty="0"/>
            <a:t>Play games 2-3 times per week for 20 minutes for  a total of 12-weeks.</a:t>
          </a:r>
        </a:p>
      </dgm:t>
    </dgm:pt>
    <dgm:pt modelId="{6A2D0E3B-47BD-4A0F-A8A1-E74B768A3AEC}" type="parTrans" cxnId="{D4B05B80-C493-48A9-AF60-289CB3D222DC}">
      <dgm:prSet/>
      <dgm:spPr/>
      <dgm:t>
        <a:bodyPr/>
        <a:lstStyle/>
        <a:p>
          <a:endParaRPr lang="en-US"/>
        </a:p>
      </dgm:t>
    </dgm:pt>
    <dgm:pt modelId="{385DE429-C786-4CE9-8BAE-42C32F25D006}" type="sibTrans" cxnId="{D4B05B80-C493-48A9-AF60-289CB3D222DC}">
      <dgm:prSet/>
      <dgm:spPr/>
      <dgm:t>
        <a:bodyPr/>
        <a:lstStyle/>
        <a:p>
          <a:endParaRPr lang="en-US"/>
        </a:p>
      </dgm:t>
    </dgm:pt>
    <dgm:pt modelId="{55DFF618-B100-43CD-A82E-B9B5BEDB9AAF}">
      <dgm:prSet phldrT="[Text]" custT="1"/>
      <dgm:spPr/>
      <dgm:t>
        <a:bodyPr/>
        <a:lstStyle/>
        <a:p>
          <a:r>
            <a:rPr lang="en-US" sz="1600" dirty="0"/>
            <a:t>Your HHP provides regular contact with you each week.</a:t>
          </a:r>
        </a:p>
      </dgm:t>
    </dgm:pt>
    <dgm:pt modelId="{29F2C085-4F6E-4BF0-B4F2-8FD51153A80B}" type="parTrans" cxnId="{578EC56E-BC30-4A08-8FDE-B7DE87CE86B1}">
      <dgm:prSet/>
      <dgm:spPr/>
      <dgm:t>
        <a:bodyPr/>
        <a:lstStyle/>
        <a:p>
          <a:endParaRPr lang="en-US"/>
        </a:p>
      </dgm:t>
    </dgm:pt>
    <dgm:pt modelId="{03E86225-B179-4238-9ED9-73E71CA9F24D}" type="sibTrans" cxnId="{578EC56E-BC30-4A08-8FDE-B7DE87CE86B1}">
      <dgm:prSet/>
      <dgm:spPr/>
      <dgm:t>
        <a:bodyPr/>
        <a:lstStyle/>
        <a:p>
          <a:endParaRPr lang="en-US"/>
        </a:p>
      </dgm:t>
    </dgm:pt>
    <dgm:pt modelId="{346A1047-25B5-4EB9-8B65-A63259F181F0}">
      <dgm:prSet phldrT="[Text]" custT="1"/>
      <dgm:spPr/>
      <dgm:t>
        <a:bodyPr/>
        <a:lstStyle/>
        <a:p>
          <a:r>
            <a:rPr lang="en-US" sz="1600" dirty="0"/>
            <a:t>Simple feedback graphs inform you and your HHP  how well you are doing.</a:t>
          </a:r>
        </a:p>
      </dgm:t>
    </dgm:pt>
    <dgm:pt modelId="{62512613-7A28-4005-8C79-E376E6331F2B}" type="parTrans" cxnId="{1D1E46E0-9AE6-4AEE-B43F-8F5E81202872}">
      <dgm:prSet/>
      <dgm:spPr/>
      <dgm:t>
        <a:bodyPr/>
        <a:lstStyle/>
        <a:p>
          <a:endParaRPr lang="en-US"/>
        </a:p>
      </dgm:t>
    </dgm:pt>
    <dgm:pt modelId="{3C7CE701-5E6F-41B5-AB08-E1F1DB1C1056}" type="sibTrans" cxnId="{1D1E46E0-9AE6-4AEE-B43F-8F5E81202872}">
      <dgm:prSet/>
      <dgm:spPr/>
      <dgm:t>
        <a:bodyPr/>
        <a:lstStyle/>
        <a:p>
          <a:endParaRPr lang="en-US"/>
        </a:p>
      </dgm:t>
    </dgm:pt>
    <dgm:pt modelId="{32408726-0745-42AE-B004-6C590ECB5271}" type="pres">
      <dgm:prSet presAssocID="{27D84001-1455-4648-956B-5CC3B3777C73}" presName="cycle" presStyleCnt="0">
        <dgm:presLayoutVars>
          <dgm:dir/>
          <dgm:resizeHandles val="exact"/>
        </dgm:presLayoutVars>
      </dgm:prSet>
      <dgm:spPr/>
    </dgm:pt>
    <dgm:pt modelId="{15E001BD-0010-486C-AE69-D7F2F556B619}" type="pres">
      <dgm:prSet presAssocID="{859F7DA4-A75B-472C-9DA6-841829A85932}" presName="node" presStyleLbl="node1" presStyleIdx="0" presStyleCnt="4" custScaleX="121000" custScaleY="121000">
        <dgm:presLayoutVars>
          <dgm:bulletEnabled val="1"/>
        </dgm:presLayoutVars>
      </dgm:prSet>
      <dgm:spPr/>
    </dgm:pt>
    <dgm:pt modelId="{B811A312-1FDD-4DE2-BE4C-8AF2DA891E0A}" type="pres">
      <dgm:prSet presAssocID="{859F7DA4-A75B-472C-9DA6-841829A85932}" presName="spNode" presStyleCnt="0"/>
      <dgm:spPr/>
    </dgm:pt>
    <dgm:pt modelId="{217C0B2A-B755-445C-872D-88E3C5C73F48}" type="pres">
      <dgm:prSet presAssocID="{8795B9D5-3578-4F61-A47A-15C253F8B003}" presName="sibTrans" presStyleLbl="sibTrans1D1" presStyleIdx="0" presStyleCnt="4"/>
      <dgm:spPr/>
    </dgm:pt>
    <dgm:pt modelId="{E3BA8137-34DD-4207-BAA0-E991FDB4D046}" type="pres">
      <dgm:prSet presAssocID="{3C96E506-42A1-4DF5-8101-3B7359CE767E}" presName="node" presStyleLbl="node1" presStyleIdx="1" presStyleCnt="4" custScaleX="121000" custScaleY="121000">
        <dgm:presLayoutVars>
          <dgm:bulletEnabled val="1"/>
        </dgm:presLayoutVars>
      </dgm:prSet>
      <dgm:spPr/>
    </dgm:pt>
    <dgm:pt modelId="{A8DEAAF5-0FBE-408B-B812-5B9F87723F12}" type="pres">
      <dgm:prSet presAssocID="{3C96E506-42A1-4DF5-8101-3B7359CE767E}" presName="spNode" presStyleCnt="0"/>
      <dgm:spPr/>
    </dgm:pt>
    <dgm:pt modelId="{892C825F-973F-4A72-BDB6-E974566A105B}" type="pres">
      <dgm:prSet presAssocID="{385DE429-C786-4CE9-8BAE-42C32F25D006}" presName="sibTrans" presStyleLbl="sibTrans1D1" presStyleIdx="1" presStyleCnt="4"/>
      <dgm:spPr/>
    </dgm:pt>
    <dgm:pt modelId="{7078F903-201B-4315-9F47-C46165A460B1}" type="pres">
      <dgm:prSet presAssocID="{55DFF618-B100-43CD-A82E-B9B5BEDB9AAF}" presName="node" presStyleLbl="node1" presStyleIdx="2" presStyleCnt="4" custScaleX="121000" custScaleY="121000">
        <dgm:presLayoutVars>
          <dgm:bulletEnabled val="1"/>
        </dgm:presLayoutVars>
      </dgm:prSet>
      <dgm:spPr/>
    </dgm:pt>
    <dgm:pt modelId="{A8B07B3A-1CE7-4DC6-A33F-30080919970D}" type="pres">
      <dgm:prSet presAssocID="{55DFF618-B100-43CD-A82E-B9B5BEDB9AAF}" presName="spNode" presStyleCnt="0"/>
      <dgm:spPr/>
    </dgm:pt>
    <dgm:pt modelId="{24C5D346-005D-42F2-8A0C-F051BB5E7177}" type="pres">
      <dgm:prSet presAssocID="{03E86225-B179-4238-9ED9-73E71CA9F24D}" presName="sibTrans" presStyleLbl="sibTrans1D1" presStyleIdx="2" presStyleCnt="4"/>
      <dgm:spPr/>
    </dgm:pt>
    <dgm:pt modelId="{042B39E7-325D-4F11-B2A7-86C5A6E68528}" type="pres">
      <dgm:prSet presAssocID="{346A1047-25B5-4EB9-8B65-A63259F181F0}" presName="node" presStyleLbl="node1" presStyleIdx="3" presStyleCnt="4" custScaleX="121000" custScaleY="121000">
        <dgm:presLayoutVars>
          <dgm:bulletEnabled val="1"/>
        </dgm:presLayoutVars>
      </dgm:prSet>
      <dgm:spPr/>
    </dgm:pt>
    <dgm:pt modelId="{74F215FD-7BE2-4AC8-A65E-2C7FFF2E7BE1}" type="pres">
      <dgm:prSet presAssocID="{346A1047-25B5-4EB9-8B65-A63259F181F0}" presName="spNode" presStyleCnt="0"/>
      <dgm:spPr/>
    </dgm:pt>
    <dgm:pt modelId="{FF1FBD84-5AD1-4AD9-9233-B073D68F81F0}" type="pres">
      <dgm:prSet presAssocID="{3C7CE701-5E6F-41B5-AB08-E1F1DB1C1056}" presName="sibTrans" presStyleLbl="sibTrans1D1" presStyleIdx="3" presStyleCnt="4"/>
      <dgm:spPr/>
    </dgm:pt>
  </dgm:ptLst>
  <dgm:cxnLst>
    <dgm:cxn modelId="{BD52D216-5332-4F06-A7F7-2C2898C6E86D}" type="presOf" srcId="{385DE429-C786-4CE9-8BAE-42C32F25D006}" destId="{892C825F-973F-4A72-BDB6-E974566A105B}" srcOrd="0" destOrd="0" presId="urn:microsoft.com/office/officeart/2005/8/layout/cycle5"/>
    <dgm:cxn modelId="{7CE68640-6830-4C45-ABF9-DE567F718F76}" type="presOf" srcId="{27D84001-1455-4648-956B-5CC3B3777C73}" destId="{32408726-0745-42AE-B004-6C590ECB5271}" srcOrd="0" destOrd="0" presId="urn:microsoft.com/office/officeart/2005/8/layout/cycle5"/>
    <dgm:cxn modelId="{41E7CB44-263A-42DC-A2CD-CDD912BE10DE}" type="presOf" srcId="{346A1047-25B5-4EB9-8B65-A63259F181F0}" destId="{042B39E7-325D-4F11-B2A7-86C5A6E68528}" srcOrd="0" destOrd="0" presId="urn:microsoft.com/office/officeart/2005/8/layout/cycle5"/>
    <dgm:cxn modelId="{3C99DF6A-499F-4430-844D-6A8266284029}" type="presOf" srcId="{8795B9D5-3578-4F61-A47A-15C253F8B003}" destId="{217C0B2A-B755-445C-872D-88E3C5C73F48}" srcOrd="0" destOrd="0" presId="urn:microsoft.com/office/officeart/2005/8/layout/cycle5"/>
    <dgm:cxn modelId="{578EC56E-BC30-4A08-8FDE-B7DE87CE86B1}" srcId="{27D84001-1455-4648-956B-5CC3B3777C73}" destId="{55DFF618-B100-43CD-A82E-B9B5BEDB9AAF}" srcOrd="2" destOrd="0" parTransId="{29F2C085-4F6E-4BF0-B4F2-8FD51153A80B}" sibTransId="{03E86225-B179-4238-9ED9-73E71CA9F24D}"/>
    <dgm:cxn modelId="{E2A48054-F443-488E-884A-62BECEAFDA13}" type="presOf" srcId="{03E86225-B179-4238-9ED9-73E71CA9F24D}" destId="{24C5D346-005D-42F2-8A0C-F051BB5E7177}" srcOrd="0" destOrd="0" presId="urn:microsoft.com/office/officeart/2005/8/layout/cycle5"/>
    <dgm:cxn modelId="{D4B05B80-C493-48A9-AF60-289CB3D222DC}" srcId="{27D84001-1455-4648-956B-5CC3B3777C73}" destId="{3C96E506-42A1-4DF5-8101-3B7359CE767E}" srcOrd="1" destOrd="0" parTransId="{6A2D0E3B-47BD-4A0F-A8A1-E74B768A3AEC}" sibTransId="{385DE429-C786-4CE9-8BAE-42C32F25D006}"/>
    <dgm:cxn modelId="{DA623EB7-D1EF-4C27-9166-0DD361CD0DC0}" type="presOf" srcId="{3C7CE701-5E6F-41B5-AB08-E1F1DB1C1056}" destId="{FF1FBD84-5AD1-4AD9-9233-B073D68F81F0}" srcOrd="0" destOrd="0" presId="urn:microsoft.com/office/officeart/2005/8/layout/cycle5"/>
    <dgm:cxn modelId="{9003E4C7-C00F-4E0E-BB20-12E191C4F32F}" srcId="{27D84001-1455-4648-956B-5CC3B3777C73}" destId="{859F7DA4-A75B-472C-9DA6-841829A85932}" srcOrd="0" destOrd="0" parTransId="{20A5D74B-6855-4A84-96B8-249E71E96821}" sibTransId="{8795B9D5-3578-4F61-A47A-15C253F8B003}"/>
    <dgm:cxn modelId="{1D1E46E0-9AE6-4AEE-B43F-8F5E81202872}" srcId="{27D84001-1455-4648-956B-5CC3B3777C73}" destId="{346A1047-25B5-4EB9-8B65-A63259F181F0}" srcOrd="3" destOrd="0" parTransId="{62512613-7A28-4005-8C79-E376E6331F2B}" sibTransId="{3C7CE701-5E6F-41B5-AB08-E1F1DB1C1056}"/>
    <dgm:cxn modelId="{7709E7EC-071F-41C5-89FF-C78525544DE0}" type="presOf" srcId="{55DFF618-B100-43CD-A82E-B9B5BEDB9AAF}" destId="{7078F903-201B-4315-9F47-C46165A460B1}" srcOrd="0" destOrd="0" presId="urn:microsoft.com/office/officeart/2005/8/layout/cycle5"/>
    <dgm:cxn modelId="{20FBEDF0-A089-4BDA-813B-8EF8B31DC3F6}" type="presOf" srcId="{859F7DA4-A75B-472C-9DA6-841829A85932}" destId="{15E001BD-0010-486C-AE69-D7F2F556B619}" srcOrd="0" destOrd="0" presId="urn:microsoft.com/office/officeart/2005/8/layout/cycle5"/>
    <dgm:cxn modelId="{621FC7F8-21C1-4891-9942-EAF43B230644}" type="presOf" srcId="{3C96E506-42A1-4DF5-8101-3B7359CE767E}" destId="{E3BA8137-34DD-4207-BAA0-E991FDB4D046}" srcOrd="0" destOrd="0" presId="urn:microsoft.com/office/officeart/2005/8/layout/cycle5"/>
    <dgm:cxn modelId="{B635DA56-AFB0-480A-BAEA-521CA057CB95}" type="presParOf" srcId="{32408726-0745-42AE-B004-6C590ECB5271}" destId="{15E001BD-0010-486C-AE69-D7F2F556B619}" srcOrd="0" destOrd="0" presId="urn:microsoft.com/office/officeart/2005/8/layout/cycle5"/>
    <dgm:cxn modelId="{DE89ED9E-6B32-41D4-BA0D-F37B36CDFD78}" type="presParOf" srcId="{32408726-0745-42AE-B004-6C590ECB5271}" destId="{B811A312-1FDD-4DE2-BE4C-8AF2DA891E0A}" srcOrd="1" destOrd="0" presId="urn:microsoft.com/office/officeart/2005/8/layout/cycle5"/>
    <dgm:cxn modelId="{B4940CA2-C155-4B7C-AC64-67DB91021607}" type="presParOf" srcId="{32408726-0745-42AE-B004-6C590ECB5271}" destId="{217C0B2A-B755-445C-872D-88E3C5C73F48}" srcOrd="2" destOrd="0" presId="urn:microsoft.com/office/officeart/2005/8/layout/cycle5"/>
    <dgm:cxn modelId="{56FFCAA6-FCC9-484A-9FC0-A695163AEFAB}" type="presParOf" srcId="{32408726-0745-42AE-B004-6C590ECB5271}" destId="{E3BA8137-34DD-4207-BAA0-E991FDB4D046}" srcOrd="3" destOrd="0" presId="urn:microsoft.com/office/officeart/2005/8/layout/cycle5"/>
    <dgm:cxn modelId="{6509FB4C-CF6A-49E1-A066-7C86892028BB}" type="presParOf" srcId="{32408726-0745-42AE-B004-6C590ECB5271}" destId="{A8DEAAF5-0FBE-408B-B812-5B9F87723F12}" srcOrd="4" destOrd="0" presId="urn:microsoft.com/office/officeart/2005/8/layout/cycle5"/>
    <dgm:cxn modelId="{3FE71A6C-B330-4B07-83E9-1EAF5D5C4A1B}" type="presParOf" srcId="{32408726-0745-42AE-B004-6C590ECB5271}" destId="{892C825F-973F-4A72-BDB6-E974566A105B}" srcOrd="5" destOrd="0" presId="urn:microsoft.com/office/officeart/2005/8/layout/cycle5"/>
    <dgm:cxn modelId="{52F9601E-72FF-4237-A492-A86801C9CCA7}" type="presParOf" srcId="{32408726-0745-42AE-B004-6C590ECB5271}" destId="{7078F903-201B-4315-9F47-C46165A460B1}" srcOrd="6" destOrd="0" presId="urn:microsoft.com/office/officeart/2005/8/layout/cycle5"/>
    <dgm:cxn modelId="{1641A019-5F63-4DFF-88EB-A346FD17741B}" type="presParOf" srcId="{32408726-0745-42AE-B004-6C590ECB5271}" destId="{A8B07B3A-1CE7-4DC6-A33F-30080919970D}" srcOrd="7" destOrd="0" presId="urn:microsoft.com/office/officeart/2005/8/layout/cycle5"/>
    <dgm:cxn modelId="{D7000A78-8233-4977-A591-1EBD985CB9B2}" type="presParOf" srcId="{32408726-0745-42AE-B004-6C590ECB5271}" destId="{24C5D346-005D-42F2-8A0C-F051BB5E7177}" srcOrd="8" destOrd="0" presId="urn:microsoft.com/office/officeart/2005/8/layout/cycle5"/>
    <dgm:cxn modelId="{85FC5549-C26F-491C-A054-E429B6ACD08C}" type="presParOf" srcId="{32408726-0745-42AE-B004-6C590ECB5271}" destId="{042B39E7-325D-4F11-B2A7-86C5A6E68528}" srcOrd="9" destOrd="0" presId="urn:microsoft.com/office/officeart/2005/8/layout/cycle5"/>
    <dgm:cxn modelId="{3B01F968-783F-4675-A103-62DFD8C3CD8C}" type="presParOf" srcId="{32408726-0745-42AE-B004-6C590ECB5271}" destId="{74F215FD-7BE2-4AC8-A65E-2C7FFF2E7BE1}" srcOrd="10" destOrd="0" presId="urn:microsoft.com/office/officeart/2005/8/layout/cycle5"/>
    <dgm:cxn modelId="{88346493-E119-475B-976F-A33793F893A3}" type="presParOf" srcId="{32408726-0745-42AE-B004-6C590ECB5271}" destId="{FF1FBD84-5AD1-4AD9-9233-B073D68F81F0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B8D238-7468-4CBB-A2FA-9EB55C701739}" type="doc">
      <dgm:prSet loTypeId="urn:microsoft.com/office/officeart/2011/layout/CircleProcess" loCatId="process" qsTypeId="urn:microsoft.com/office/officeart/2005/8/quickstyle/simple1" qsCatId="simple" csTypeId="urn:microsoft.com/office/officeart/2005/8/colors/accent2_2" csCatId="accent2" phldr="1"/>
      <dgm:spPr/>
    </dgm:pt>
    <dgm:pt modelId="{D8E630EB-DA15-4BB6-B95F-91212F745F9B}">
      <dgm:prSet phldrT="[Text]" custT="1"/>
      <dgm:spPr/>
      <dgm:t>
        <a:bodyPr/>
        <a:lstStyle/>
        <a:p>
          <a:r>
            <a:rPr lang="en-US" sz="1400" dirty="0"/>
            <a:t>Become a subscriber, either through your HHP or directly from home.</a:t>
          </a:r>
        </a:p>
      </dgm:t>
    </dgm:pt>
    <dgm:pt modelId="{2226AC7A-4EE4-4E6C-B9F3-C5C259EA99AB}" type="parTrans" cxnId="{7C13B083-6E0F-4660-9A0E-3F967144A73B}">
      <dgm:prSet/>
      <dgm:spPr/>
      <dgm:t>
        <a:bodyPr/>
        <a:lstStyle/>
        <a:p>
          <a:endParaRPr lang="en-US"/>
        </a:p>
      </dgm:t>
    </dgm:pt>
    <dgm:pt modelId="{EC1F1E19-F262-4B1E-B5A7-7C0BC00C57F1}" type="sibTrans" cxnId="{7C13B083-6E0F-4660-9A0E-3F967144A73B}">
      <dgm:prSet/>
      <dgm:spPr/>
      <dgm:t>
        <a:bodyPr/>
        <a:lstStyle/>
        <a:p>
          <a:endParaRPr lang="en-US"/>
        </a:p>
      </dgm:t>
    </dgm:pt>
    <dgm:pt modelId="{698AD4CD-5EDB-4B15-B2F7-A6BA5CACD205}">
      <dgm:prSet phldrT="[Text]" custT="1"/>
      <dgm:spPr/>
      <dgm:t>
        <a:bodyPr/>
        <a:lstStyle/>
        <a:p>
          <a:r>
            <a:rPr lang="en-US" sz="1500" dirty="0"/>
            <a:t>Your HHP will provide you with a customized lesson plan.</a:t>
          </a:r>
        </a:p>
      </dgm:t>
    </dgm:pt>
    <dgm:pt modelId="{483D8C18-A1AE-4E66-9972-452EA44DFE88}" type="parTrans" cxnId="{6ADF3A45-835B-4708-920F-42274CA2DAEC}">
      <dgm:prSet/>
      <dgm:spPr/>
      <dgm:t>
        <a:bodyPr/>
        <a:lstStyle/>
        <a:p>
          <a:endParaRPr lang="en-US"/>
        </a:p>
      </dgm:t>
    </dgm:pt>
    <dgm:pt modelId="{A39B1D7B-19F9-4FC2-9E24-121ADA1CB950}" type="sibTrans" cxnId="{6ADF3A45-835B-4708-920F-42274CA2DAEC}">
      <dgm:prSet/>
      <dgm:spPr/>
      <dgm:t>
        <a:bodyPr/>
        <a:lstStyle/>
        <a:p>
          <a:endParaRPr lang="en-US"/>
        </a:p>
      </dgm:t>
    </dgm:pt>
    <dgm:pt modelId="{4E3A33A8-A3D6-49CD-9C2F-16A6C84F54D5}">
      <dgm:prSet phldrT="[Text]" custT="1"/>
      <dgm:spPr/>
      <dgm:t>
        <a:bodyPr/>
        <a:lstStyle/>
        <a:p>
          <a:r>
            <a:rPr lang="en-US" sz="1500" dirty="0"/>
            <a:t>Start training and playing the games right away!</a:t>
          </a:r>
        </a:p>
      </dgm:t>
    </dgm:pt>
    <dgm:pt modelId="{4E4BD97E-7918-4E6B-BF38-8CA2482612E3}" type="parTrans" cxnId="{40893D7F-BDE2-43AD-AF21-0C5717423261}">
      <dgm:prSet/>
      <dgm:spPr/>
      <dgm:t>
        <a:bodyPr/>
        <a:lstStyle/>
        <a:p>
          <a:endParaRPr lang="en-US"/>
        </a:p>
      </dgm:t>
    </dgm:pt>
    <dgm:pt modelId="{BCC41BBD-9799-4746-913C-28C7FE9F0515}" type="sibTrans" cxnId="{40893D7F-BDE2-43AD-AF21-0C5717423261}">
      <dgm:prSet/>
      <dgm:spPr/>
      <dgm:t>
        <a:bodyPr/>
        <a:lstStyle/>
        <a:p>
          <a:endParaRPr lang="en-US"/>
        </a:p>
      </dgm:t>
    </dgm:pt>
    <dgm:pt modelId="{C8625999-47B1-4A2E-A93C-8B0406B801FF}">
      <dgm:prSet custT="1"/>
      <dgm:spPr/>
      <dgm:t>
        <a:bodyPr/>
        <a:lstStyle/>
        <a:p>
          <a:r>
            <a:rPr lang="en-US" sz="1500" dirty="0"/>
            <a:t>Log-on and create an account.</a:t>
          </a:r>
        </a:p>
      </dgm:t>
    </dgm:pt>
    <dgm:pt modelId="{5AED9466-8512-4396-B072-932AF82712FE}" type="parTrans" cxnId="{AEA4331C-4AA3-4456-BCBD-F487241FE97C}">
      <dgm:prSet/>
      <dgm:spPr/>
      <dgm:t>
        <a:bodyPr/>
        <a:lstStyle/>
        <a:p>
          <a:endParaRPr lang="en-US"/>
        </a:p>
      </dgm:t>
    </dgm:pt>
    <dgm:pt modelId="{2749B694-4F28-469A-BDAF-8C6AE335C4D0}" type="sibTrans" cxnId="{AEA4331C-4AA3-4456-BCBD-F487241FE97C}">
      <dgm:prSet/>
      <dgm:spPr/>
      <dgm:t>
        <a:bodyPr/>
        <a:lstStyle/>
        <a:p>
          <a:endParaRPr lang="en-US"/>
        </a:p>
      </dgm:t>
    </dgm:pt>
    <dgm:pt modelId="{B4086953-DDEA-4F47-A249-B95B1D23CD3F}">
      <dgm:prSet custT="1"/>
      <dgm:spPr/>
      <dgm:t>
        <a:bodyPr/>
        <a:lstStyle/>
        <a:p>
          <a:r>
            <a:rPr lang="en-US" sz="1400" dirty="0"/>
            <a:t>Subscriptions last for 3 months, beginning on the day that you play for the first time.</a:t>
          </a:r>
        </a:p>
      </dgm:t>
    </dgm:pt>
    <dgm:pt modelId="{C973EEA2-D126-46F1-BC55-6E854A713B5F}" type="parTrans" cxnId="{7A29F75E-E32C-4B7D-B482-C81F4CCD7E81}">
      <dgm:prSet/>
      <dgm:spPr/>
      <dgm:t>
        <a:bodyPr/>
        <a:lstStyle/>
        <a:p>
          <a:endParaRPr lang="en-US"/>
        </a:p>
      </dgm:t>
    </dgm:pt>
    <dgm:pt modelId="{BAD1F6B5-C034-4EF8-B6AE-822A95339DE7}" type="sibTrans" cxnId="{7A29F75E-E32C-4B7D-B482-C81F4CCD7E81}">
      <dgm:prSet/>
      <dgm:spPr/>
      <dgm:t>
        <a:bodyPr/>
        <a:lstStyle/>
        <a:p>
          <a:endParaRPr lang="en-US"/>
        </a:p>
      </dgm:t>
    </dgm:pt>
    <dgm:pt modelId="{8EFB42A8-793A-42BC-AF8F-8F86791303BA}">
      <dgm:prSet custT="1"/>
      <dgm:spPr/>
      <dgm:t>
        <a:bodyPr/>
        <a:lstStyle/>
        <a:p>
          <a:r>
            <a:rPr lang="en-US" sz="1500" dirty="0"/>
            <a:t>Extended subscriptions are available and easy to obtain.</a:t>
          </a:r>
        </a:p>
      </dgm:t>
    </dgm:pt>
    <dgm:pt modelId="{929871D0-45EC-4D2B-8E1C-DFDE02E20D80}" type="parTrans" cxnId="{383BD736-6183-466D-8AB3-8D649A526BA1}">
      <dgm:prSet/>
      <dgm:spPr/>
      <dgm:t>
        <a:bodyPr/>
        <a:lstStyle/>
        <a:p>
          <a:endParaRPr lang="en-US"/>
        </a:p>
      </dgm:t>
    </dgm:pt>
    <dgm:pt modelId="{57EC994D-D564-4C37-9AA6-E19A3D6C0CCB}" type="sibTrans" cxnId="{383BD736-6183-466D-8AB3-8D649A526BA1}">
      <dgm:prSet/>
      <dgm:spPr/>
      <dgm:t>
        <a:bodyPr/>
        <a:lstStyle/>
        <a:p>
          <a:endParaRPr lang="en-US"/>
        </a:p>
      </dgm:t>
    </dgm:pt>
    <dgm:pt modelId="{4EACFAAE-C85F-4038-97AB-64EF7883DCD3}" type="pres">
      <dgm:prSet presAssocID="{C1B8D238-7468-4CBB-A2FA-9EB55C701739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790F904F-7DB6-47C4-B7B5-5CC1C69B3A1A}" type="pres">
      <dgm:prSet presAssocID="{8EFB42A8-793A-42BC-AF8F-8F86791303BA}" presName="Accent6" presStyleCnt="0"/>
      <dgm:spPr/>
    </dgm:pt>
    <dgm:pt modelId="{CD40B3E0-06B8-41A9-93A0-C6E5BA31E53A}" type="pres">
      <dgm:prSet presAssocID="{8EFB42A8-793A-42BC-AF8F-8F86791303BA}" presName="Accent" presStyleLbl="node1" presStyleIdx="0" presStyleCnt="6"/>
      <dgm:spPr/>
    </dgm:pt>
    <dgm:pt modelId="{50AE7CE7-E1C3-44F1-809C-07BA73F8BC10}" type="pres">
      <dgm:prSet presAssocID="{8EFB42A8-793A-42BC-AF8F-8F86791303BA}" presName="ParentBackground6" presStyleCnt="0"/>
      <dgm:spPr/>
    </dgm:pt>
    <dgm:pt modelId="{2E40039A-D63C-4FEB-8E36-1E7A86CB0386}" type="pres">
      <dgm:prSet presAssocID="{8EFB42A8-793A-42BC-AF8F-8F86791303BA}" presName="ParentBackground" presStyleLbl="fgAcc1" presStyleIdx="0" presStyleCnt="6"/>
      <dgm:spPr/>
    </dgm:pt>
    <dgm:pt modelId="{461CB493-4D2B-4720-B9A1-25B3D08883E4}" type="pres">
      <dgm:prSet presAssocID="{8EFB42A8-793A-42BC-AF8F-8F86791303BA}" presName="Parent6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D3917DB2-3D87-4A81-A8E1-00BE80BAE8BC}" type="pres">
      <dgm:prSet presAssocID="{B4086953-DDEA-4F47-A249-B95B1D23CD3F}" presName="Accent5" presStyleCnt="0"/>
      <dgm:spPr/>
    </dgm:pt>
    <dgm:pt modelId="{45A5865B-15F3-45A8-A8C6-0B9B2A3051B3}" type="pres">
      <dgm:prSet presAssocID="{B4086953-DDEA-4F47-A249-B95B1D23CD3F}" presName="Accent" presStyleLbl="node1" presStyleIdx="1" presStyleCnt="6"/>
      <dgm:spPr/>
    </dgm:pt>
    <dgm:pt modelId="{F32EC2D5-F22E-4E92-9C00-4727B62E0D44}" type="pres">
      <dgm:prSet presAssocID="{B4086953-DDEA-4F47-A249-B95B1D23CD3F}" presName="ParentBackground5" presStyleCnt="0"/>
      <dgm:spPr/>
    </dgm:pt>
    <dgm:pt modelId="{E601C196-183C-44F3-9505-65B73984C710}" type="pres">
      <dgm:prSet presAssocID="{B4086953-DDEA-4F47-A249-B95B1D23CD3F}" presName="ParentBackground" presStyleLbl="fgAcc1" presStyleIdx="1" presStyleCnt="6"/>
      <dgm:spPr/>
    </dgm:pt>
    <dgm:pt modelId="{748FC966-D0E1-4B79-A936-6BEF218A9ECF}" type="pres">
      <dgm:prSet presAssocID="{B4086953-DDEA-4F47-A249-B95B1D23CD3F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71993F2D-2B81-4722-980E-B4D561E9D8F8}" type="pres">
      <dgm:prSet presAssocID="{4E3A33A8-A3D6-49CD-9C2F-16A6C84F54D5}" presName="Accent4" presStyleCnt="0"/>
      <dgm:spPr/>
    </dgm:pt>
    <dgm:pt modelId="{4E3F8355-7BAB-4670-AC5E-5F43B3A0E62D}" type="pres">
      <dgm:prSet presAssocID="{4E3A33A8-A3D6-49CD-9C2F-16A6C84F54D5}" presName="Accent" presStyleLbl="node1" presStyleIdx="2" presStyleCnt="6"/>
      <dgm:spPr/>
    </dgm:pt>
    <dgm:pt modelId="{619C484D-8634-4468-B4D4-9E891382279D}" type="pres">
      <dgm:prSet presAssocID="{4E3A33A8-A3D6-49CD-9C2F-16A6C84F54D5}" presName="ParentBackground4" presStyleCnt="0"/>
      <dgm:spPr/>
    </dgm:pt>
    <dgm:pt modelId="{2FE75607-3220-4851-8C67-36C0AF21F665}" type="pres">
      <dgm:prSet presAssocID="{4E3A33A8-A3D6-49CD-9C2F-16A6C84F54D5}" presName="ParentBackground" presStyleLbl="fgAcc1" presStyleIdx="2" presStyleCnt="6"/>
      <dgm:spPr/>
    </dgm:pt>
    <dgm:pt modelId="{42F44870-F711-4AA7-AD2B-760BB29C441D}" type="pres">
      <dgm:prSet presAssocID="{4E3A33A8-A3D6-49CD-9C2F-16A6C84F54D5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C22894EC-65AD-4556-9FF0-9BC6AF98FA38}" type="pres">
      <dgm:prSet presAssocID="{698AD4CD-5EDB-4B15-B2F7-A6BA5CACD205}" presName="Accent3" presStyleCnt="0"/>
      <dgm:spPr/>
    </dgm:pt>
    <dgm:pt modelId="{1BBD67F5-FB6F-4B66-BEF6-07C651321C34}" type="pres">
      <dgm:prSet presAssocID="{698AD4CD-5EDB-4B15-B2F7-A6BA5CACD205}" presName="Accent" presStyleLbl="node1" presStyleIdx="3" presStyleCnt="6"/>
      <dgm:spPr/>
    </dgm:pt>
    <dgm:pt modelId="{1B629C70-02F3-4C30-9921-4B5E801D8292}" type="pres">
      <dgm:prSet presAssocID="{698AD4CD-5EDB-4B15-B2F7-A6BA5CACD205}" presName="ParentBackground3" presStyleCnt="0"/>
      <dgm:spPr/>
    </dgm:pt>
    <dgm:pt modelId="{E30A9D43-67A4-487F-B6AF-0D734B49CEF0}" type="pres">
      <dgm:prSet presAssocID="{698AD4CD-5EDB-4B15-B2F7-A6BA5CACD205}" presName="ParentBackground" presStyleLbl="fgAcc1" presStyleIdx="3" presStyleCnt="6"/>
      <dgm:spPr/>
    </dgm:pt>
    <dgm:pt modelId="{F74547AD-1F8D-4594-8766-973736399832}" type="pres">
      <dgm:prSet presAssocID="{698AD4CD-5EDB-4B15-B2F7-A6BA5CACD205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9EF913C2-7979-46D6-8D4C-B64D55B66F4F}" type="pres">
      <dgm:prSet presAssocID="{C8625999-47B1-4A2E-A93C-8B0406B801FF}" presName="Accent2" presStyleCnt="0"/>
      <dgm:spPr/>
    </dgm:pt>
    <dgm:pt modelId="{9B0079BA-FCC3-4BCB-BF33-3515E1060274}" type="pres">
      <dgm:prSet presAssocID="{C8625999-47B1-4A2E-A93C-8B0406B801FF}" presName="Accent" presStyleLbl="node1" presStyleIdx="4" presStyleCnt="6"/>
      <dgm:spPr/>
    </dgm:pt>
    <dgm:pt modelId="{0B1CB75B-4585-4760-901B-5A32038C0300}" type="pres">
      <dgm:prSet presAssocID="{C8625999-47B1-4A2E-A93C-8B0406B801FF}" presName="ParentBackground2" presStyleCnt="0"/>
      <dgm:spPr/>
    </dgm:pt>
    <dgm:pt modelId="{A054FCA0-1720-4E92-83FA-C46875728226}" type="pres">
      <dgm:prSet presAssocID="{C8625999-47B1-4A2E-A93C-8B0406B801FF}" presName="ParentBackground" presStyleLbl="fgAcc1" presStyleIdx="4" presStyleCnt="6"/>
      <dgm:spPr/>
    </dgm:pt>
    <dgm:pt modelId="{4E576587-89A8-4F4D-B617-81E6D3527AEE}" type="pres">
      <dgm:prSet presAssocID="{C8625999-47B1-4A2E-A93C-8B0406B801FF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E134D061-1AC9-419D-A316-F5CEB7C78128}" type="pres">
      <dgm:prSet presAssocID="{D8E630EB-DA15-4BB6-B95F-91212F745F9B}" presName="Accent1" presStyleCnt="0"/>
      <dgm:spPr/>
    </dgm:pt>
    <dgm:pt modelId="{C37BCECD-C602-4E78-886C-167189F054CD}" type="pres">
      <dgm:prSet presAssocID="{D8E630EB-DA15-4BB6-B95F-91212F745F9B}" presName="Accent" presStyleLbl="node1" presStyleIdx="5" presStyleCnt="6"/>
      <dgm:spPr/>
    </dgm:pt>
    <dgm:pt modelId="{3B7111ED-2492-4BF7-B023-80AC31663685}" type="pres">
      <dgm:prSet presAssocID="{D8E630EB-DA15-4BB6-B95F-91212F745F9B}" presName="ParentBackground1" presStyleCnt="0"/>
      <dgm:spPr/>
    </dgm:pt>
    <dgm:pt modelId="{C718F744-0802-4F5C-9DFF-6F64B8E9D65B}" type="pres">
      <dgm:prSet presAssocID="{D8E630EB-DA15-4BB6-B95F-91212F745F9B}" presName="ParentBackground" presStyleLbl="fgAcc1" presStyleIdx="5" presStyleCnt="6"/>
      <dgm:spPr/>
    </dgm:pt>
    <dgm:pt modelId="{A799DAD2-A75C-4B3B-968A-D465E146651B}" type="pres">
      <dgm:prSet presAssocID="{D8E630EB-DA15-4BB6-B95F-91212F745F9B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94375400-67E0-4D78-9B4E-9287AEF01348}" type="presOf" srcId="{4E3A33A8-A3D6-49CD-9C2F-16A6C84F54D5}" destId="{2FE75607-3220-4851-8C67-36C0AF21F665}" srcOrd="0" destOrd="0" presId="urn:microsoft.com/office/officeart/2011/layout/CircleProcess"/>
    <dgm:cxn modelId="{1123F510-2AF0-41D4-82D1-7DD9B00EE93A}" type="presOf" srcId="{8EFB42A8-793A-42BC-AF8F-8F86791303BA}" destId="{461CB493-4D2B-4720-B9A1-25B3D08883E4}" srcOrd="1" destOrd="0" presId="urn:microsoft.com/office/officeart/2011/layout/CircleProcess"/>
    <dgm:cxn modelId="{AEA4331C-4AA3-4456-BCBD-F487241FE97C}" srcId="{C1B8D238-7468-4CBB-A2FA-9EB55C701739}" destId="{C8625999-47B1-4A2E-A93C-8B0406B801FF}" srcOrd="1" destOrd="0" parTransId="{5AED9466-8512-4396-B072-932AF82712FE}" sibTransId="{2749B694-4F28-469A-BDAF-8C6AE335C4D0}"/>
    <dgm:cxn modelId="{EBBA5823-C9E7-44D8-9883-DED227E09363}" type="presOf" srcId="{C8625999-47B1-4A2E-A93C-8B0406B801FF}" destId="{4E576587-89A8-4F4D-B617-81E6D3527AEE}" srcOrd="1" destOrd="0" presId="urn:microsoft.com/office/officeart/2011/layout/CircleProcess"/>
    <dgm:cxn modelId="{DACFC924-7538-4CFB-B8EF-20536AACD317}" type="presOf" srcId="{698AD4CD-5EDB-4B15-B2F7-A6BA5CACD205}" destId="{E30A9D43-67A4-487F-B6AF-0D734B49CEF0}" srcOrd="0" destOrd="0" presId="urn:microsoft.com/office/officeart/2011/layout/CircleProcess"/>
    <dgm:cxn modelId="{383BD736-6183-466D-8AB3-8D649A526BA1}" srcId="{C1B8D238-7468-4CBB-A2FA-9EB55C701739}" destId="{8EFB42A8-793A-42BC-AF8F-8F86791303BA}" srcOrd="5" destOrd="0" parTransId="{929871D0-45EC-4D2B-8E1C-DFDE02E20D80}" sibTransId="{57EC994D-D564-4C37-9AA6-E19A3D6C0CCB}"/>
    <dgm:cxn modelId="{7A29F75E-E32C-4B7D-B482-C81F4CCD7E81}" srcId="{C1B8D238-7468-4CBB-A2FA-9EB55C701739}" destId="{B4086953-DDEA-4F47-A249-B95B1D23CD3F}" srcOrd="4" destOrd="0" parTransId="{C973EEA2-D126-46F1-BC55-6E854A713B5F}" sibTransId="{BAD1F6B5-C034-4EF8-B6AE-822A95339DE7}"/>
    <dgm:cxn modelId="{6ADF3A45-835B-4708-920F-42274CA2DAEC}" srcId="{C1B8D238-7468-4CBB-A2FA-9EB55C701739}" destId="{698AD4CD-5EDB-4B15-B2F7-A6BA5CACD205}" srcOrd="2" destOrd="0" parTransId="{483D8C18-A1AE-4E66-9972-452EA44DFE88}" sibTransId="{A39B1D7B-19F9-4FC2-9E24-121ADA1CB950}"/>
    <dgm:cxn modelId="{C8DC1D49-020E-48BE-86D6-AB4C4C604929}" type="presOf" srcId="{4E3A33A8-A3D6-49CD-9C2F-16A6C84F54D5}" destId="{42F44870-F711-4AA7-AD2B-760BB29C441D}" srcOrd="1" destOrd="0" presId="urn:microsoft.com/office/officeart/2011/layout/CircleProcess"/>
    <dgm:cxn modelId="{CD9F9556-9587-4C61-95FC-5375E561EFAF}" type="presOf" srcId="{B4086953-DDEA-4F47-A249-B95B1D23CD3F}" destId="{E601C196-183C-44F3-9505-65B73984C710}" srcOrd="0" destOrd="0" presId="urn:microsoft.com/office/officeart/2011/layout/CircleProcess"/>
    <dgm:cxn modelId="{40893D7F-BDE2-43AD-AF21-0C5717423261}" srcId="{C1B8D238-7468-4CBB-A2FA-9EB55C701739}" destId="{4E3A33A8-A3D6-49CD-9C2F-16A6C84F54D5}" srcOrd="3" destOrd="0" parTransId="{4E4BD97E-7918-4E6B-BF38-8CA2482612E3}" sibTransId="{BCC41BBD-9799-4746-913C-28C7FE9F0515}"/>
    <dgm:cxn modelId="{7C13B083-6E0F-4660-9A0E-3F967144A73B}" srcId="{C1B8D238-7468-4CBB-A2FA-9EB55C701739}" destId="{D8E630EB-DA15-4BB6-B95F-91212F745F9B}" srcOrd="0" destOrd="0" parTransId="{2226AC7A-4EE4-4E6C-B9F3-C5C259EA99AB}" sibTransId="{EC1F1E19-F262-4B1E-B5A7-7C0BC00C57F1}"/>
    <dgm:cxn modelId="{D8E1C3A5-AA36-4961-89DD-2BDAF1A98D38}" type="presOf" srcId="{D8E630EB-DA15-4BB6-B95F-91212F745F9B}" destId="{C718F744-0802-4F5C-9DFF-6F64B8E9D65B}" srcOrd="0" destOrd="0" presId="urn:microsoft.com/office/officeart/2011/layout/CircleProcess"/>
    <dgm:cxn modelId="{080B71B6-5F5B-45DD-B671-A3A9FFB267CD}" type="presOf" srcId="{C8625999-47B1-4A2E-A93C-8B0406B801FF}" destId="{A054FCA0-1720-4E92-83FA-C46875728226}" srcOrd="0" destOrd="0" presId="urn:microsoft.com/office/officeart/2011/layout/CircleProcess"/>
    <dgm:cxn modelId="{641957C6-1EA0-4111-B74B-9FD68BC98546}" type="presOf" srcId="{C1B8D238-7468-4CBB-A2FA-9EB55C701739}" destId="{4EACFAAE-C85F-4038-97AB-64EF7883DCD3}" srcOrd="0" destOrd="0" presId="urn:microsoft.com/office/officeart/2011/layout/CircleProcess"/>
    <dgm:cxn modelId="{0C7D6BD2-306A-436A-9041-C1A19669698B}" type="presOf" srcId="{8EFB42A8-793A-42BC-AF8F-8F86791303BA}" destId="{2E40039A-D63C-4FEB-8E36-1E7A86CB0386}" srcOrd="0" destOrd="0" presId="urn:microsoft.com/office/officeart/2011/layout/CircleProcess"/>
    <dgm:cxn modelId="{CF2333EC-9B40-45C8-8431-055CE43FA046}" type="presOf" srcId="{698AD4CD-5EDB-4B15-B2F7-A6BA5CACD205}" destId="{F74547AD-1F8D-4594-8766-973736399832}" srcOrd="1" destOrd="0" presId="urn:microsoft.com/office/officeart/2011/layout/CircleProcess"/>
    <dgm:cxn modelId="{B979DAFB-8986-454D-A061-EA3900F1FB5E}" type="presOf" srcId="{B4086953-DDEA-4F47-A249-B95B1D23CD3F}" destId="{748FC966-D0E1-4B79-A936-6BEF218A9ECF}" srcOrd="1" destOrd="0" presId="urn:microsoft.com/office/officeart/2011/layout/CircleProcess"/>
    <dgm:cxn modelId="{4A07C9FE-D28E-4EED-9A09-80876841CAB3}" type="presOf" srcId="{D8E630EB-DA15-4BB6-B95F-91212F745F9B}" destId="{A799DAD2-A75C-4B3B-968A-D465E146651B}" srcOrd="1" destOrd="0" presId="urn:microsoft.com/office/officeart/2011/layout/CircleProcess"/>
    <dgm:cxn modelId="{9D1A48CE-7891-4797-999D-1D2CCFDE5D82}" type="presParOf" srcId="{4EACFAAE-C85F-4038-97AB-64EF7883DCD3}" destId="{790F904F-7DB6-47C4-B7B5-5CC1C69B3A1A}" srcOrd="0" destOrd="0" presId="urn:microsoft.com/office/officeart/2011/layout/CircleProcess"/>
    <dgm:cxn modelId="{0A5D7A67-2450-4AB5-85B5-1EB0F537CBAA}" type="presParOf" srcId="{790F904F-7DB6-47C4-B7B5-5CC1C69B3A1A}" destId="{CD40B3E0-06B8-41A9-93A0-C6E5BA31E53A}" srcOrd="0" destOrd="0" presId="urn:microsoft.com/office/officeart/2011/layout/CircleProcess"/>
    <dgm:cxn modelId="{F99301DC-46BF-4B56-92DA-F2E72B4414B9}" type="presParOf" srcId="{4EACFAAE-C85F-4038-97AB-64EF7883DCD3}" destId="{50AE7CE7-E1C3-44F1-809C-07BA73F8BC10}" srcOrd="1" destOrd="0" presId="urn:microsoft.com/office/officeart/2011/layout/CircleProcess"/>
    <dgm:cxn modelId="{B4DD1361-882C-4B19-A364-B0503FB90765}" type="presParOf" srcId="{50AE7CE7-E1C3-44F1-809C-07BA73F8BC10}" destId="{2E40039A-D63C-4FEB-8E36-1E7A86CB0386}" srcOrd="0" destOrd="0" presId="urn:microsoft.com/office/officeart/2011/layout/CircleProcess"/>
    <dgm:cxn modelId="{B58AD8F0-2DEA-4E37-8EE5-FC7B365D95F1}" type="presParOf" srcId="{4EACFAAE-C85F-4038-97AB-64EF7883DCD3}" destId="{461CB493-4D2B-4720-B9A1-25B3D08883E4}" srcOrd="2" destOrd="0" presId="urn:microsoft.com/office/officeart/2011/layout/CircleProcess"/>
    <dgm:cxn modelId="{A664D0C3-7FF8-490A-8EE9-A11CD72F6921}" type="presParOf" srcId="{4EACFAAE-C85F-4038-97AB-64EF7883DCD3}" destId="{D3917DB2-3D87-4A81-A8E1-00BE80BAE8BC}" srcOrd="3" destOrd="0" presId="urn:microsoft.com/office/officeart/2011/layout/CircleProcess"/>
    <dgm:cxn modelId="{E440AC6F-A216-4BA6-8FCC-CBF5099C2663}" type="presParOf" srcId="{D3917DB2-3D87-4A81-A8E1-00BE80BAE8BC}" destId="{45A5865B-15F3-45A8-A8C6-0B9B2A3051B3}" srcOrd="0" destOrd="0" presId="urn:microsoft.com/office/officeart/2011/layout/CircleProcess"/>
    <dgm:cxn modelId="{78A20ABB-17FC-48FE-A779-931B8877E5B7}" type="presParOf" srcId="{4EACFAAE-C85F-4038-97AB-64EF7883DCD3}" destId="{F32EC2D5-F22E-4E92-9C00-4727B62E0D44}" srcOrd="4" destOrd="0" presId="urn:microsoft.com/office/officeart/2011/layout/CircleProcess"/>
    <dgm:cxn modelId="{7981C2FF-492D-45EA-B539-9CF8ADAEA9E1}" type="presParOf" srcId="{F32EC2D5-F22E-4E92-9C00-4727B62E0D44}" destId="{E601C196-183C-44F3-9505-65B73984C710}" srcOrd="0" destOrd="0" presId="urn:microsoft.com/office/officeart/2011/layout/CircleProcess"/>
    <dgm:cxn modelId="{DF6F4235-4674-4ACB-8155-9E0D58BC28A5}" type="presParOf" srcId="{4EACFAAE-C85F-4038-97AB-64EF7883DCD3}" destId="{748FC966-D0E1-4B79-A936-6BEF218A9ECF}" srcOrd="5" destOrd="0" presId="urn:microsoft.com/office/officeart/2011/layout/CircleProcess"/>
    <dgm:cxn modelId="{FAF09D0F-3E07-46E7-A765-5D5288DE0C28}" type="presParOf" srcId="{4EACFAAE-C85F-4038-97AB-64EF7883DCD3}" destId="{71993F2D-2B81-4722-980E-B4D561E9D8F8}" srcOrd="6" destOrd="0" presId="urn:microsoft.com/office/officeart/2011/layout/CircleProcess"/>
    <dgm:cxn modelId="{55C3031B-27DF-49A6-AEF9-64230BD105CA}" type="presParOf" srcId="{71993F2D-2B81-4722-980E-B4D561E9D8F8}" destId="{4E3F8355-7BAB-4670-AC5E-5F43B3A0E62D}" srcOrd="0" destOrd="0" presId="urn:microsoft.com/office/officeart/2011/layout/CircleProcess"/>
    <dgm:cxn modelId="{9D200810-95C6-49C2-A0DE-2369C2FC5D4B}" type="presParOf" srcId="{4EACFAAE-C85F-4038-97AB-64EF7883DCD3}" destId="{619C484D-8634-4468-B4D4-9E891382279D}" srcOrd="7" destOrd="0" presId="urn:microsoft.com/office/officeart/2011/layout/CircleProcess"/>
    <dgm:cxn modelId="{A4D80F66-2A1F-4E6F-B0CC-667E1E1B2279}" type="presParOf" srcId="{619C484D-8634-4468-B4D4-9E891382279D}" destId="{2FE75607-3220-4851-8C67-36C0AF21F665}" srcOrd="0" destOrd="0" presId="urn:microsoft.com/office/officeart/2011/layout/CircleProcess"/>
    <dgm:cxn modelId="{97C06FE1-2B4D-4DCE-ADAA-A753EBB826EB}" type="presParOf" srcId="{4EACFAAE-C85F-4038-97AB-64EF7883DCD3}" destId="{42F44870-F711-4AA7-AD2B-760BB29C441D}" srcOrd="8" destOrd="0" presId="urn:microsoft.com/office/officeart/2011/layout/CircleProcess"/>
    <dgm:cxn modelId="{6657CB35-7CC8-48CA-A9A1-D8FC243180F9}" type="presParOf" srcId="{4EACFAAE-C85F-4038-97AB-64EF7883DCD3}" destId="{C22894EC-65AD-4556-9FF0-9BC6AF98FA38}" srcOrd="9" destOrd="0" presId="urn:microsoft.com/office/officeart/2011/layout/CircleProcess"/>
    <dgm:cxn modelId="{DABAD12F-A68B-4138-92A3-84304E620342}" type="presParOf" srcId="{C22894EC-65AD-4556-9FF0-9BC6AF98FA38}" destId="{1BBD67F5-FB6F-4B66-BEF6-07C651321C34}" srcOrd="0" destOrd="0" presId="urn:microsoft.com/office/officeart/2011/layout/CircleProcess"/>
    <dgm:cxn modelId="{20E55B60-7E2A-4CD7-9679-B816AD0B0E7C}" type="presParOf" srcId="{4EACFAAE-C85F-4038-97AB-64EF7883DCD3}" destId="{1B629C70-02F3-4C30-9921-4B5E801D8292}" srcOrd="10" destOrd="0" presId="urn:microsoft.com/office/officeart/2011/layout/CircleProcess"/>
    <dgm:cxn modelId="{97471975-DE31-4CCC-AAF8-6AEE336FD54F}" type="presParOf" srcId="{1B629C70-02F3-4C30-9921-4B5E801D8292}" destId="{E30A9D43-67A4-487F-B6AF-0D734B49CEF0}" srcOrd="0" destOrd="0" presId="urn:microsoft.com/office/officeart/2011/layout/CircleProcess"/>
    <dgm:cxn modelId="{C2AA95A9-3223-46EE-9CFF-6CC2C6EF626B}" type="presParOf" srcId="{4EACFAAE-C85F-4038-97AB-64EF7883DCD3}" destId="{F74547AD-1F8D-4594-8766-973736399832}" srcOrd="11" destOrd="0" presId="urn:microsoft.com/office/officeart/2011/layout/CircleProcess"/>
    <dgm:cxn modelId="{D4B85F46-E9E0-4874-9303-C673DF66F2E4}" type="presParOf" srcId="{4EACFAAE-C85F-4038-97AB-64EF7883DCD3}" destId="{9EF913C2-7979-46D6-8D4C-B64D55B66F4F}" srcOrd="12" destOrd="0" presId="urn:microsoft.com/office/officeart/2011/layout/CircleProcess"/>
    <dgm:cxn modelId="{18D2B20E-A251-4824-92EE-0E47DA53F01A}" type="presParOf" srcId="{9EF913C2-7979-46D6-8D4C-B64D55B66F4F}" destId="{9B0079BA-FCC3-4BCB-BF33-3515E1060274}" srcOrd="0" destOrd="0" presId="urn:microsoft.com/office/officeart/2011/layout/CircleProcess"/>
    <dgm:cxn modelId="{3A0CFBB2-29E0-4931-9541-6482652A7B45}" type="presParOf" srcId="{4EACFAAE-C85F-4038-97AB-64EF7883DCD3}" destId="{0B1CB75B-4585-4760-901B-5A32038C0300}" srcOrd="13" destOrd="0" presId="urn:microsoft.com/office/officeart/2011/layout/CircleProcess"/>
    <dgm:cxn modelId="{DE1014EF-B3A3-404C-B8A1-8BF2B3FFEC61}" type="presParOf" srcId="{0B1CB75B-4585-4760-901B-5A32038C0300}" destId="{A054FCA0-1720-4E92-83FA-C46875728226}" srcOrd="0" destOrd="0" presId="urn:microsoft.com/office/officeart/2011/layout/CircleProcess"/>
    <dgm:cxn modelId="{B4CA6CA9-CA23-487A-9917-AC163CC4E8F8}" type="presParOf" srcId="{4EACFAAE-C85F-4038-97AB-64EF7883DCD3}" destId="{4E576587-89A8-4F4D-B617-81E6D3527AEE}" srcOrd="14" destOrd="0" presId="urn:microsoft.com/office/officeart/2011/layout/CircleProcess"/>
    <dgm:cxn modelId="{C92F7E51-89AB-474E-9C7E-B2D0EB50E07E}" type="presParOf" srcId="{4EACFAAE-C85F-4038-97AB-64EF7883DCD3}" destId="{E134D061-1AC9-419D-A316-F5CEB7C78128}" srcOrd="15" destOrd="0" presId="urn:microsoft.com/office/officeart/2011/layout/CircleProcess"/>
    <dgm:cxn modelId="{9E3733E1-9D27-467A-9F15-262AF286C2E9}" type="presParOf" srcId="{E134D061-1AC9-419D-A316-F5CEB7C78128}" destId="{C37BCECD-C602-4E78-886C-167189F054CD}" srcOrd="0" destOrd="0" presId="urn:microsoft.com/office/officeart/2011/layout/CircleProcess"/>
    <dgm:cxn modelId="{587BC71E-3F09-4CC3-842A-B22AA6DE02F4}" type="presParOf" srcId="{4EACFAAE-C85F-4038-97AB-64EF7883DCD3}" destId="{3B7111ED-2492-4BF7-B023-80AC31663685}" srcOrd="16" destOrd="0" presId="urn:microsoft.com/office/officeart/2011/layout/CircleProcess"/>
    <dgm:cxn modelId="{06F24E85-0135-4CEB-AFFA-2DD209A79187}" type="presParOf" srcId="{3B7111ED-2492-4BF7-B023-80AC31663685}" destId="{C718F744-0802-4F5C-9DFF-6F64B8E9D65B}" srcOrd="0" destOrd="0" presId="urn:microsoft.com/office/officeart/2011/layout/CircleProcess"/>
    <dgm:cxn modelId="{53A1C62C-8D08-482B-8C15-99B51ADF032C}" type="presParOf" srcId="{4EACFAAE-C85F-4038-97AB-64EF7883DCD3}" destId="{A799DAD2-A75C-4B3B-968A-D465E146651B}" srcOrd="17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001BD-0010-486C-AE69-D7F2F556B619}">
      <dsp:nvSpPr>
        <dsp:cNvPr id="0" name=""/>
        <dsp:cNvSpPr/>
      </dsp:nvSpPr>
      <dsp:spPr>
        <a:xfrm>
          <a:off x="3434858" y="-113628"/>
          <a:ext cx="2053435" cy="133473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Your HHP provides you with a customized lesson plan.</a:t>
          </a:r>
        </a:p>
      </dsp:txBody>
      <dsp:txXfrm>
        <a:off x="3500014" y="-48472"/>
        <a:ext cx="1923123" cy="1204421"/>
      </dsp:txXfrm>
    </dsp:sp>
    <dsp:sp modelId="{217C0B2A-B755-445C-872D-88E3C5C73F48}">
      <dsp:nvSpPr>
        <dsp:cNvPr id="0" name=""/>
        <dsp:cNvSpPr/>
      </dsp:nvSpPr>
      <dsp:spPr>
        <a:xfrm>
          <a:off x="2640250" y="553738"/>
          <a:ext cx="3642651" cy="3642651"/>
        </a:xfrm>
        <a:custGeom>
          <a:avLst/>
          <a:gdLst/>
          <a:ahLst/>
          <a:cxnLst/>
          <a:rect l="0" t="0" r="0" b="0"/>
          <a:pathLst>
            <a:path>
              <a:moveTo>
                <a:pt x="3017440" y="447813"/>
              </a:moveTo>
              <a:arcTo wR="1821325" hR="1821325" stAng="18663046" swAng="1243022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BA8137-34DD-4207-BAA0-E991FDB4D046}">
      <dsp:nvSpPr>
        <dsp:cNvPr id="0" name=""/>
        <dsp:cNvSpPr/>
      </dsp:nvSpPr>
      <dsp:spPr>
        <a:xfrm>
          <a:off x="5256183" y="1707697"/>
          <a:ext cx="2053435" cy="133473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Play games 2-3 times per week for 20 minutes for  a total of 12-weeks.</a:t>
          </a:r>
        </a:p>
      </dsp:txBody>
      <dsp:txXfrm>
        <a:off x="5321339" y="1772853"/>
        <a:ext cx="1923123" cy="1204421"/>
      </dsp:txXfrm>
    </dsp:sp>
    <dsp:sp modelId="{892C825F-973F-4A72-BDB6-E974566A105B}">
      <dsp:nvSpPr>
        <dsp:cNvPr id="0" name=""/>
        <dsp:cNvSpPr/>
      </dsp:nvSpPr>
      <dsp:spPr>
        <a:xfrm>
          <a:off x="2640250" y="553738"/>
          <a:ext cx="3642651" cy="3642651"/>
        </a:xfrm>
        <a:custGeom>
          <a:avLst/>
          <a:gdLst/>
          <a:ahLst/>
          <a:cxnLst/>
          <a:rect l="0" t="0" r="0" b="0"/>
          <a:pathLst>
            <a:path>
              <a:moveTo>
                <a:pt x="3425982" y="2682896"/>
              </a:moveTo>
              <a:arcTo wR="1821325" hR="1821325" stAng="1693932" swAng="1243022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78F903-201B-4315-9F47-C46165A460B1}">
      <dsp:nvSpPr>
        <dsp:cNvPr id="0" name=""/>
        <dsp:cNvSpPr/>
      </dsp:nvSpPr>
      <dsp:spPr>
        <a:xfrm>
          <a:off x="3434858" y="3529023"/>
          <a:ext cx="2053435" cy="133473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Your HHP provides regular contact with you each week.</a:t>
          </a:r>
        </a:p>
      </dsp:txBody>
      <dsp:txXfrm>
        <a:off x="3500014" y="3594179"/>
        <a:ext cx="1923123" cy="1204421"/>
      </dsp:txXfrm>
    </dsp:sp>
    <dsp:sp modelId="{24C5D346-005D-42F2-8A0C-F051BB5E7177}">
      <dsp:nvSpPr>
        <dsp:cNvPr id="0" name=""/>
        <dsp:cNvSpPr/>
      </dsp:nvSpPr>
      <dsp:spPr>
        <a:xfrm>
          <a:off x="2640250" y="553738"/>
          <a:ext cx="3642651" cy="3642651"/>
        </a:xfrm>
        <a:custGeom>
          <a:avLst/>
          <a:gdLst/>
          <a:ahLst/>
          <a:cxnLst/>
          <a:rect l="0" t="0" r="0" b="0"/>
          <a:pathLst>
            <a:path>
              <a:moveTo>
                <a:pt x="625210" y="3194838"/>
              </a:moveTo>
              <a:arcTo wR="1821325" hR="1821325" stAng="7863046" swAng="1243022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2B39E7-325D-4F11-B2A7-86C5A6E68528}">
      <dsp:nvSpPr>
        <dsp:cNvPr id="0" name=""/>
        <dsp:cNvSpPr/>
      </dsp:nvSpPr>
      <dsp:spPr>
        <a:xfrm>
          <a:off x="1613532" y="1707697"/>
          <a:ext cx="2053435" cy="133473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Simple feedback graphs inform you and your HHP  how well you are doing.</a:t>
          </a:r>
        </a:p>
      </dsp:txBody>
      <dsp:txXfrm>
        <a:off x="1678688" y="1772853"/>
        <a:ext cx="1923123" cy="1204421"/>
      </dsp:txXfrm>
    </dsp:sp>
    <dsp:sp modelId="{FF1FBD84-5AD1-4AD9-9233-B073D68F81F0}">
      <dsp:nvSpPr>
        <dsp:cNvPr id="0" name=""/>
        <dsp:cNvSpPr/>
      </dsp:nvSpPr>
      <dsp:spPr>
        <a:xfrm>
          <a:off x="2640250" y="553738"/>
          <a:ext cx="3642651" cy="3642651"/>
        </a:xfrm>
        <a:custGeom>
          <a:avLst/>
          <a:gdLst/>
          <a:ahLst/>
          <a:cxnLst/>
          <a:rect l="0" t="0" r="0" b="0"/>
          <a:pathLst>
            <a:path>
              <a:moveTo>
                <a:pt x="216668" y="959755"/>
              </a:moveTo>
              <a:arcTo wR="1821325" hR="1821325" stAng="12493932" swAng="1243022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0B3E0-06B8-41A9-93A0-C6E5BA31E53A}">
      <dsp:nvSpPr>
        <dsp:cNvPr id="0" name=""/>
        <dsp:cNvSpPr/>
      </dsp:nvSpPr>
      <dsp:spPr>
        <a:xfrm>
          <a:off x="9676378" y="1030019"/>
          <a:ext cx="1783741" cy="178340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40039A-D63C-4FEB-8E36-1E7A86CB0386}">
      <dsp:nvSpPr>
        <dsp:cNvPr id="0" name=""/>
        <dsp:cNvSpPr/>
      </dsp:nvSpPr>
      <dsp:spPr>
        <a:xfrm>
          <a:off x="9736440" y="1089476"/>
          <a:ext cx="1664750" cy="166448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Extended subscriptions are available and easy to obtain.</a:t>
          </a:r>
        </a:p>
      </dsp:txBody>
      <dsp:txXfrm>
        <a:off x="9974423" y="1327305"/>
        <a:ext cx="1188783" cy="1188830"/>
      </dsp:txXfrm>
    </dsp:sp>
    <dsp:sp modelId="{45A5865B-15F3-45A8-A8C6-0B9B2A3051B3}">
      <dsp:nvSpPr>
        <dsp:cNvPr id="0" name=""/>
        <dsp:cNvSpPr/>
      </dsp:nvSpPr>
      <dsp:spPr>
        <a:xfrm rot="2700000">
          <a:off x="7833832" y="1029819"/>
          <a:ext cx="1783490" cy="1783490"/>
        </a:xfrm>
        <a:prstGeom prst="teardrop">
          <a:avLst>
            <a:gd name="adj" fmla="val 1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01C196-183C-44F3-9505-65B73984C710}">
      <dsp:nvSpPr>
        <dsp:cNvPr id="0" name=""/>
        <dsp:cNvSpPr/>
      </dsp:nvSpPr>
      <dsp:spPr>
        <a:xfrm>
          <a:off x="7893769" y="1089476"/>
          <a:ext cx="1664750" cy="166448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Subscriptions last for 3 months, beginning on the day that you play for the first time.</a:t>
          </a:r>
        </a:p>
      </dsp:txBody>
      <dsp:txXfrm>
        <a:off x="8131752" y="1327305"/>
        <a:ext cx="1188783" cy="1188830"/>
      </dsp:txXfrm>
    </dsp:sp>
    <dsp:sp modelId="{4E3F8355-7BAB-4670-AC5E-5F43B3A0E62D}">
      <dsp:nvSpPr>
        <dsp:cNvPr id="0" name=""/>
        <dsp:cNvSpPr/>
      </dsp:nvSpPr>
      <dsp:spPr>
        <a:xfrm rot="2700000">
          <a:off x="5991161" y="1029819"/>
          <a:ext cx="1783490" cy="1783490"/>
        </a:xfrm>
        <a:prstGeom prst="teardrop">
          <a:avLst>
            <a:gd name="adj" fmla="val 1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E75607-3220-4851-8C67-36C0AF21F665}">
      <dsp:nvSpPr>
        <dsp:cNvPr id="0" name=""/>
        <dsp:cNvSpPr/>
      </dsp:nvSpPr>
      <dsp:spPr>
        <a:xfrm>
          <a:off x="6051098" y="1089476"/>
          <a:ext cx="1664750" cy="166448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Start training and playing the games right away!</a:t>
          </a:r>
        </a:p>
      </dsp:txBody>
      <dsp:txXfrm>
        <a:off x="6289081" y="1327305"/>
        <a:ext cx="1188783" cy="1188830"/>
      </dsp:txXfrm>
    </dsp:sp>
    <dsp:sp modelId="{1BBD67F5-FB6F-4B66-BEF6-07C651321C34}">
      <dsp:nvSpPr>
        <dsp:cNvPr id="0" name=""/>
        <dsp:cNvSpPr/>
      </dsp:nvSpPr>
      <dsp:spPr>
        <a:xfrm rot="2700000">
          <a:off x="4148490" y="1029819"/>
          <a:ext cx="1783490" cy="1783490"/>
        </a:xfrm>
        <a:prstGeom prst="teardrop">
          <a:avLst>
            <a:gd name="adj" fmla="val 1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0A9D43-67A4-487F-B6AF-0D734B49CEF0}">
      <dsp:nvSpPr>
        <dsp:cNvPr id="0" name=""/>
        <dsp:cNvSpPr/>
      </dsp:nvSpPr>
      <dsp:spPr>
        <a:xfrm>
          <a:off x="4208427" y="1089476"/>
          <a:ext cx="1664750" cy="166448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Your HHP will provide you with a customized lesson plan.</a:t>
          </a:r>
        </a:p>
      </dsp:txBody>
      <dsp:txXfrm>
        <a:off x="4445277" y="1327305"/>
        <a:ext cx="1188783" cy="1188830"/>
      </dsp:txXfrm>
    </dsp:sp>
    <dsp:sp modelId="{9B0079BA-FCC3-4BCB-BF33-3515E1060274}">
      <dsp:nvSpPr>
        <dsp:cNvPr id="0" name=""/>
        <dsp:cNvSpPr/>
      </dsp:nvSpPr>
      <dsp:spPr>
        <a:xfrm rot="2700000">
          <a:off x="2305819" y="1029819"/>
          <a:ext cx="1783490" cy="1783490"/>
        </a:xfrm>
        <a:prstGeom prst="teardrop">
          <a:avLst>
            <a:gd name="adj" fmla="val 1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54FCA0-1720-4E92-83FA-C46875728226}">
      <dsp:nvSpPr>
        <dsp:cNvPr id="0" name=""/>
        <dsp:cNvSpPr/>
      </dsp:nvSpPr>
      <dsp:spPr>
        <a:xfrm>
          <a:off x="2365756" y="1089476"/>
          <a:ext cx="1664750" cy="166448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Log-on and create an account.</a:t>
          </a:r>
        </a:p>
      </dsp:txBody>
      <dsp:txXfrm>
        <a:off x="2602606" y="1327305"/>
        <a:ext cx="1188783" cy="1188830"/>
      </dsp:txXfrm>
    </dsp:sp>
    <dsp:sp modelId="{C37BCECD-C602-4E78-886C-167189F054CD}">
      <dsp:nvSpPr>
        <dsp:cNvPr id="0" name=""/>
        <dsp:cNvSpPr/>
      </dsp:nvSpPr>
      <dsp:spPr>
        <a:xfrm rot="2700000">
          <a:off x="463148" y="1029819"/>
          <a:ext cx="1783490" cy="1783490"/>
        </a:xfrm>
        <a:prstGeom prst="teardrop">
          <a:avLst>
            <a:gd name="adj" fmla="val 1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18F744-0802-4F5C-9DFF-6F64B8E9D65B}">
      <dsp:nvSpPr>
        <dsp:cNvPr id="0" name=""/>
        <dsp:cNvSpPr/>
      </dsp:nvSpPr>
      <dsp:spPr>
        <a:xfrm>
          <a:off x="521952" y="1089476"/>
          <a:ext cx="1664750" cy="166448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Become a subscriber, either through your HHP or directly from home.</a:t>
          </a:r>
        </a:p>
      </dsp:txBody>
      <dsp:txXfrm>
        <a:off x="759935" y="1327305"/>
        <a:ext cx="1188783" cy="1188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FD46D-7E65-463D-9E02-45CD124F0D3E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11617-9004-4707-A78D-C551917E4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58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11617-9004-4707-A78D-C551917E43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58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11617-9004-4707-A78D-C551917E43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84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11617-9004-4707-A78D-C551917E43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21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11617-9004-4707-A78D-C551917E43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97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11617-9004-4707-A78D-C551917E43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11617-9004-4707-A78D-C551917E43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239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Answer</a:t>
            </a:r>
            <a:r>
              <a:rPr lang="en-US" dirty="0"/>
              <a:t>: Possibly, but if this does happen, regaining those skills might take a long time and you may never become the listener that you were before you acquired hearing loss. However, help is available. See the next slide for more details.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11617-9004-4707-A78D-C551917E43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03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Additional notes: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ABT triggers and accelerates your brain’s rebuilding process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When someone has difficulty walking because of a bum hip and then receives a hip replacement – they receive physical therapy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11617-9004-4707-A78D-C551917E43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38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u="none" dirty="0"/>
              <a:t>Auditory working memory</a:t>
            </a:r>
            <a:r>
              <a:rPr lang="en-US" dirty="0"/>
              <a:t>: ability to keep words in short-term memory so meaning of the word and its linguistic context can be processed.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Auditory processing speed</a:t>
            </a:r>
            <a:r>
              <a:rPr lang="en-US" dirty="0"/>
              <a:t>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ability to recognize speech quickly which is important during everyday conversation, where one word follows another in rapid succession.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Auditory attention</a:t>
            </a:r>
            <a:r>
              <a:rPr lang="en-US" dirty="0"/>
              <a:t>: ability to extract meaningful speech from a background of competing speech babble, as might be required to do when listening in a noisy restaurant.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11617-9004-4707-A78D-C551917E43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99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11617-9004-4707-A78D-C551917E43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34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11617-9004-4707-A78D-C551917E43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39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11617-9004-4707-A78D-C551917E43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2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A472F-8F4F-45C4-82F3-81BF6E4D0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6FEDD-8554-4535-85A0-C66660B09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0BB89-EB13-4361-B645-DEEFABAF9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867E-5B77-4532-872A-C13F610E647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6BF20-45FD-414E-A928-BC6B00AB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10D60-EE18-43BA-9239-604DF9F79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9FEB-A7F8-4CC8-9539-56FE062B0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08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D7EEC-A3BD-4C5E-9C7A-00D271E43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451BEA-D799-490A-A504-F54258CC9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1DC72-5A37-4564-A1BA-B106D1580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867E-5B77-4532-872A-C13F610E647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DE44B-C7CF-477D-B96A-0775BA6A2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7CFFF-B9E9-451D-9201-D8642F618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9FEB-A7F8-4CC8-9539-56FE062B0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EAA812-C1F9-48B5-9A53-A2D4D5B2D5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E49AEA-B093-4A5C-83E0-3A457F7FD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007-44F0-4179-91CA-F194918C5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867E-5B77-4532-872A-C13F610E647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D2F1F-4A43-4183-9DFF-C82833C6C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BFEFC-CFEF-44D6-B6B1-9546E9BBA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9FEB-A7F8-4CC8-9539-56FE062B0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61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FB07E-F465-44F0-B9DE-8E3D64E8A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5EC1D-D5AA-45F8-A081-C4269A7F6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024C5-6346-4A7F-AD5E-0FB58E634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867E-5B77-4532-872A-C13F610E647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7D25A-BAEF-464A-BE3A-F32F2D17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FA318-47BB-432F-A252-D0060F833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9FEB-A7F8-4CC8-9539-56FE062B0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2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50D6B-76AD-434E-A578-EBC608563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D0639-9E2D-41AE-B323-F6E146BA4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1B2B6-4808-41BC-A8F3-F4C3ADE77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867E-5B77-4532-872A-C13F610E647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A0688-483D-4306-8269-C37E38F46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391F3-5058-4C3B-98B8-F2519B033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9FEB-A7F8-4CC8-9539-56FE062B0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93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B1F80-97CF-4F87-8807-D18A8D4D8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AB18A-C47A-49A7-9CA2-BB25CEDF07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2C58D-CCD1-4A0B-8778-F80E11BDC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EA54F-8C1C-4F87-A1F4-EF6B15FA5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867E-5B77-4532-872A-C13F610E647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54E70-8C51-4A3D-BAB4-B41951AB6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43DCD-D81F-4B8F-B6CA-AD6CE74DC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9FEB-A7F8-4CC8-9539-56FE062B0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70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96D2A-0B7C-42A7-A86D-19160F132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CAAFD-921C-4F6A-A921-103BC5F1C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6775D6-2DFE-4633-892C-13D55B599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5E6920-1124-445B-A760-D6AE0B8416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BD606C-EFD4-47C2-806F-09BA90CA8C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AEF671-E61F-4ED3-BC06-1F0B62556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867E-5B77-4532-872A-C13F610E647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D4E051-F7EE-4540-915F-B7589CD10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F35134-7F76-46B9-8610-1D6E4CA03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9FEB-A7F8-4CC8-9539-56FE062B0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9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075C1-6CB6-48C0-A847-B350E9C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3000CF-AB2B-42E8-A8A2-7067D391E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867E-5B77-4532-872A-C13F610E647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4D8A52-1561-45E7-8879-8A9EDAED5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A6A6E3-7E1A-4F34-9BD4-B5B731E8A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9FEB-A7F8-4CC8-9539-56FE062B0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87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744B2F-9F1A-41DC-999B-A039C49C0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867E-5B77-4532-872A-C13F610E647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895A5F-3176-435D-9963-8456438A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6713E-08D9-4E4D-9DF4-940B6EF43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9FEB-A7F8-4CC8-9539-56FE062B0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28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FD5FF-C17B-49F0-A38F-E1E4F603F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F9E94-A34E-4361-B196-B4884A1EF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8C691-1814-4BE9-83C7-6BE4BD964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1C893-5B33-42DE-BBF6-136924D25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867E-5B77-4532-872A-C13F610E647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52F801-08A7-4A76-B5F0-BDE2397A0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B749A-58C1-4A35-9A26-A38BF8036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9FEB-A7F8-4CC8-9539-56FE062B0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4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91DF9-E0C3-489D-81D4-F8682311F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9156BE-6BB6-48EB-86B1-FC0963A0B9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9652E1-8152-4620-82ED-24371A95B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E0A8F-4B99-4E15-9F7E-197350BF7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867E-5B77-4532-872A-C13F610E647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D426A-E163-49AE-906F-8BC4AE87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7ABBA-A54D-4965-9408-A05CD3739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9FEB-A7F8-4CC8-9539-56FE062B0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81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84D521-C97E-4E30-9C31-076A150A2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4A953-1502-4981-8A4D-688462636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FF2D6-C233-42D3-8EA0-BBD682AF9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1867E-5B77-4532-872A-C13F610E647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17080-D283-4C07-B41F-4479E8FD9F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945A8-3EEA-469D-9A28-7B98A8F29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09FEB-A7F8-4CC8-9539-56FE062B0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2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3796B-F783-475F-BAAC-25D5CEDDB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49" y="4445251"/>
            <a:ext cx="10901471" cy="1350712"/>
          </a:xfrm>
          <a:noFill/>
        </p:spPr>
        <p:txBody>
          <a:bodyPr>
            <a:normAutofit/>
          </a:bodyPr>
          <a:lstStyle/>
          <a:p>
            <a:r>
              <a:rPr lang="en-US" dirty="0"/>
              <a:t>Auditory Brain 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3ABE76-81F8-45F8-88BC-428437170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449" y="5795963"/>
            <a:ext cx="10901471" cy="560388"/>
          </a:xfrm>
          <a:noFill/>
        </p:spPr>
        <p:txBody>
          <a:bodyPr>
            <a:normAutofit/>
          </a:bodyPr>
          <a:lstStyle/>
          <a:p>
            <a:r>
              <a:rPr lang="en-US" sz="2500" dirty="0"/>
              <a:t>clEAR User Presentation</a:t>
            </a:r>
          </a:p>
        </p:txBody>
      </p:sp>
      <p:sp>
        <p:nvSpPr>
          <p:cNvPr id="10" name="Rounded Rectangle 18">
            <a:extLst>
              <a:ext uri="{FF2B5EF4-FFF2-40B4-BE49-F238E27FC236}">
                <a16:creationId xmlns:a16="http://schemas.microsoft.com/office/drawing/2014/main" id="{283A93BD-A469-4D4C-8A1F-5668AE975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28565" y="503573"/>
            <a:ext cx="7134870" cy="359940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3A0A1186-0017-47D7-B120-3F6077FA60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6" r="1" b="1"/>
          <a:stretch/>
        </p:blipFill>
        <p:spPr>
          <a:xfrm>
            <a:off x="2694432" y="666497"/>
            <a:ext cx="6803136" cy="327355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52396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8DF13-E988-4616-9243-A31A5E3EBD2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75000"/>
            </a:schemeClr>
          </a:solidFill>
          <a:ln w="38100">
            <a:solidFill>
              <a:schemeClr val="accent2"/>
            </a:solidFill>
            <a:prstDash val="dash"/>
          </a:ln>
        </p:spPr>
        <p:txBody>
          <a:bodyPr>
            <a:normAutofit/>
          </a:bodyPr>
          <a:lstStyle/>
          <a:p>
            <a:r>
              <a:rPr lang="en-US" sz="4500" dirty="0">
                <a:solidFill>
                  <a:schemeClr val="bg1"/>
                </a:solidFill>
              </a:rPr>
              <a:t>What are people saying about clEAR?</a:t>
            </a: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B63A23C1-30EB-46FA-B2BF-F93F2B5F853E}"/>
              </a:ext>
            </a:extLst>
          </p:cNvPr>
          <p:cNvSpPr/>
          <p:nvPr/>
        </p:nvSpPr>
        <p:spPr>
          <a:xfrm>
            <a:off x="4480460" y="4427300"/>
            <a:ext cx="3231080" cy="1662545"/>
          </a:xfrm>
          <a:prstGeom prst="cloudCallout">
            <a:avLst>
              <a:gd name="adj1" fmla="val 32618"/>
              <a:gd name="adj2" fmla="val 78214"/>
            </a:avLst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/>
              <a:t>“I would definitely recommended this clEAR program to a friend or relative.”</a:t>
            </a: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E88B7CF4-1444-4392-BECF-3779BAD5F0F5}"/>
              </a:ext>
            </a:extLst>
          </p:cNvPr>
          <p:cNvSpPr/>
          <p:nvPr/>
        </p:nvSpPr>
        <p:spPr>
          <a:xfrm>
            <a:off x="636321" y="1914123"/>
            <a:ext cx="4885706" cy="3121015"/>
          </a:xfrm>
          <a:prstGeom prst="cloudCallout">
            <a:avLst>
              <a:gd name="adj1" fmla="val -52428"/>
              <a:gd name="adj2" fmla="val 65763"/>
            </a:avLst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“I was at a wedding reception this past weekend where I was worried that I wouldn’t be able to hear the others at my table. I focused intently when speaking to two men at the table and was able to hear about 90% of what they said which was great…better than ever before.”</a:t>
            </a:r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4DEDEECC-A08B-42E3-9604-2DB689337B87}"/>
              </a:ext>
            </a:extLst>
          </p:cNvPr>
          <p:cNvSpPr/>
          <p:nvPr/>
        </p:nvSpPr>
        <p:spPr>
          <a:xfrm>
            <a:off x="6438901" y="1914123"/>
            <a:ext cx="3417618" cy="1662545"/>
          </a:xfrm>
          <a:prstGeom prst="cloudCallout">
            <a:avLst>
              <a:gd name="adj1" fmla="val -22145"/>
              <a:gd name="adj2" fmla="val 83214"/>
            </a:avLst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>
                <a:solidFill>
                  <a:schemeClr val="bg1"/>
                </a:solidFill>
              </a:rPr>
              <a:t>“Listening is easier now that I’ve trained with clEAR.”</a:t>
            </a:r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51E0A8AC-2A33-42C9-8507-3D5C889297BE}"/>
              </a:ext>
            </a:extLst>
          </p:cNvPr>
          <p:cNvSpPr/>
          <p:nvPr/>
        </p:nvSpPr>
        <p:spPr>
          <a:xfrm>
            <a:off x="8054441" y="3661990"/>
            <a:ext cx="3550722" cy="2199129"/>
          </a:xfrm>
          <a:prstGeom prst="cloudCallout">
            <a:avLst>
              <a:gd name="adj1" fmla="val 44586"/>
              <a:gd name="adj2" fmla="val 75114"/>
            </a:avLst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/>
              <a:t>“I loved receiving all of the attention from my audiologist. She really cares about how I am doing.”</a:t>
            </a:r>
          </a:p>
        </p:txBody>
      </p:sp>
    </p:spTree>
    <p:extLst>
      <p:ext uri="{BB962C8B-B14F-4D97-AF65-F5344CB8AC3E}">
        <p14:creationId xmlns:p14="http://schemas.microsoft.com/office/powerpoint/2010/main" val="3272943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4AE9B9-0843-4883-A7AA-F6A4BF7C094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75000"/>
            </a:schemeClr>
          </a:solidFill>
          <a:ln w="38100">
            <a:solidFill>
              <a:schemeClr val="accent2"/>
            </a:solidFill>
            <a:prstDash val="dash"/>
          </a:ln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How do I get started?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C20F262-C789-447D-8622-5900FB174D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0856722"/>
              </p:ext>
            </p:extLst>
          </p:nvPr>
        </p:nvGraphicFramePr>
        <p:xfrm>
          <a:off x="119742" y="1916319"/>
          <a:ext cx="11553702" cy="38431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47446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4AE9B9-0843-4883-A7AA-F6A4BF7C094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75000"/>
            </a:schemeClr>
          </a:solidFill>
          <a:ln w="38100">
            <a:solidFill>
              <a:schemeClr val="accent2"/>
            </a:solidFill>
            <a:prstDash val="dash"/>
          </a:ln>
        </p:spPr>
        <p:txBody>
          <a:bodyPr>
            <a:normAutofit/>
          </a:bodyPr>
          <a:lstStyle/>
          <a:p>
            <a:pPr algn="ctr"/>
            <a:r>
              <a:rPr lang="en-US" sz="4500" dirty="0">
                <a:solidFill>
                  <a:schemeClr val="bg1"/>
                </a:solidFill>
              </a:rPr>
              <a:t>Let’s Get Started!</a:t>
            </a:r>
          </a:p>
        </p:txBody>
      </p:sp>
      <p:pic>
        <p:nvPicPr>
          <p:cNvPr id="4" name="Picture 3" descr="A close up of a sign&#10;&#10;Description generated with high confidence">
            <a:extLst>
              <a:ext uri="{FF2B5EF4-FFF2-40B4-BE49-F238E27FC236}">
                <a16:creationId xmlns:a16="http://schemas.microsoft.com/office/drawing/2014/main" id="{568D2111-2A0C-426E-B67D-40C7B8B666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151" y="2214830"/>
            <a:ext cx="8045697" cy="391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613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EC38F-48AD-4ACD-92D3-1AEBEEC9D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2424" cy="1325563"/>
          </a:xfrm>
          <a:solidFill>
            <a:schemeClr val="accent1">
              <a:lumMod val="75000"/>
            </a:schemeClr>
          </a:solidFill>
          <a:ln w="38100">
            <a:solidFill>
              <a:schemeClr val="accent2"/>
            </a:solidFill>
            <a:prstDash val="dash"/>
          </a:ln>
        </p:spPr>
        <p:txBody>
          <a:bodyPr>
            <a:normAutofit/>
          </a:bodyPr>
          <a:lstStyle/>
          <a:p>
            <a:pPr algn="ctr"/>
            <a:r>
              <a:rPr lang="en-US" sz="4500" dirty="0">
                <a:solidFill>
                  <a:schemeClr val="bg1"/>
                </a:solidFill>
              </a:rPr>
              <a:t>Hearing vs. Listening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AFEAF-8671-4A53-9282-366FEDA7A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90688"/>
            <a:ext cx="5157787" cy="1090611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Hearing </a:t>
            </a:r>
            <a:r>
              <a:rPr lang="en-US" sz="2800" b="0" dirty="0"/>
              <a:t>allows you to receive acoustic information (speech)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A5722D-2F1F-44EC-A85D-63DDE1C26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90687"/>
            <a:ext cx="5183188" cy="1090611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Listening </a:t>
            </a:r>
            <a:r>
              <a:rPr lang="en-US" sz="2800" b="0" dirty="0"/>
              <a:t>requires your brain to attend to and interpret speech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764CE0D-0357-4D98-9508-C3C2F577F565}"/>
              </a:ext>
            </a:extLst>
          </p:cNvPr>
          <p:cNvSpPr/>
          <p:nvPr/>
        </p:nvSpPr>
        <p:spPr>
          <a:xfrm>
            <a:off x="1661430" y="3164774"/>
            <a:ext cx="3195527" cy="3207931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u="sng" dirty="0"/>
              <a:t>HEARING</a:t>
            </a:r>
            <a:br>
              <a:rPr lang="en-US" sz="3200" dirty="0"/>
            </a:b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Accidental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Involuntary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Effortless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B5ABAD-FCBF-443B-A6C0-7E0ECA5A1231}"/>
              </a:ext>
            </a:extLst>
          </p:cNvPr>
          <p:cNvSpPr/>
          <p:nvPr/>
        </p:nvSpPr>
        <p:spPr>
          <a:xfrm>
            <a:off x="7240458" y="3164774"/>
            <a:ext cx="3195527" cy="3258105"/>
          </a:xfrm>
          <a:prstGeom prst="round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u="sng" dirty="0"/>
              <a:t>LISTENING</a:t>
            </a:r>
          </a:p>
          <a:p>
            <a:pPr algn="ctr"/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Focused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Voluntary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Intentional</a:t>
            </a:r>
          </a:p>
        </p:txBody>
      </p:sp>
    </p:spTree>
    <p:extLst>
      <p:ext uri="{BB962C8B-B14F-4D97-AF65-F5344CB8AC3E}">
        <p14:creationId xmlns:p14="http://schemas.microsoft.com/office/powerpoint/2010/main" val="1770211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5A9E8-AB3B-4635-9184-23B9B69F416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75000"/>
            </a:schemeClr>
          </a:solidFill>
          <a:ln w="38100">
            <a:solidFill>
              <a:schemeClr val="accent2"/>
            </a:solidFill>
            <a:prstDash val="dash"/>
          </a:ln>
        </p:spPr>
        <p:txBody>
          <a:bodyPr>
            <a:normAutofit/>
          </a:bodyPr>
          <a:lstStyle/>
          <a:p>
            <a:r>
              <a:rPr lang="en-US" sz="4500" dirty="0">
                <a:solidFill>
                  <a:schemeClr val="bg1"/>
                </a:solidFill>
              </a:rPr>
              <a:t>How does hearing loss change your brain?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85EE0-4030-4C47-AF00-F0323262E5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544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000" dirty="0"/>
          </a:p>
          <a:p>
            <a:r>
              <a:rPr lang="en-US" sz="3000" dirty="0"/>
              <a:t>Pathways in your brain designated for understanding speech begin to reorganize and rewire themselves.</a:t>
            </a:r>
            <a:br>
              <a:rPr lang="en-US" sz="3000" dirty="0"/>
            </a:br>
            <a:br>
              <a:rPr lang="en-US" sz="3000" dirty="0"/>
            </a:br>
            <a:endParaRPr lang="en-US" sz="3000" dirty="0"/>
          </a:p>
          <a:p>
            <a:r>
              <a:rPr lang="en-US" sz="3000" dirty="0"/>
              <a:t>You may lose mental tools that are necessary to process and comprehend speech.</a:t>
            </a:r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066CB380-0D6E-4585-8E82-A81FC046B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348" y="2406012"/>
            <a:ext cx="4244452" cy="319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704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CAE5B-F903-413B-A992-AAD52C37F82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75000"/>
            </a:schemeClr>
          </a:solidFill>
          <a:ln w="38100">
            <a:solidFill>
              <a:schemeClr val="accent2"/>
            </a:solidFill>
            <a:prstDash val="dash"/>
          </a:ln>
        </p:spPr>
        <p:txBody>
          <a:bodyPr>
            <a:normAutofit/>
          </a:bodyPr>
          <a:lstStyle/>
          <a:p>
            <a:r>
              <a:rPr lang="en-US" sz="4500" dirty="0">
                <a:solidFill>
                  <a:schemeClr val="bg1"/>
                </a:solidFill>
              </a:rPr>
              <a:t>Question</a:t>
            </a:r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A024560E-6D84-4DB8-9C37-56E45759103E}"/>
              </a:ext>
            </a:extLst>
          </p:cNvPr>
          <p:cNvSpPr/>
          <p:nvPr/>
        </p:nvSpPr>
        <p:spPr>
          <a:xfrm>
            <a:off x="2466975" y="2011321"/>
            <a:ext cx="7258050" cy="3986212"/>
          </a:xfrm>
          <a:prstGeom prst="wedgeEllipseCallout">
            <a:avLst/>
          </a:prstGeom>
          <a:solidFill>
            <a:schemeClr val="accent2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If I begin to use hearing aids, will my brain automatically regain those mental skills that I lost because of hearing loss?</a:t>
            </a:r>
          </a:p>
        </p:txBody>
      </p:sp>
    </p:spTree>
    <p:extLst>
      <p:ext uri="{BB962C8B-B14F-4D97-AF65-F5344CB8AC3E}">
        <p14:creationId xmlns:p14="http://schemas.microsoft.com/office/powerpoint/2010/main" val="912084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72DBB-6302-49AA-8054-3557162E400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75000"/>
            </a:schemeClr>
          </a:solidFill>
          <a:ln w="38100">
            <a:solidFill>
              <a:schemeClr val="accent2"/>
            </a:solidFill>
            <a:prstDash val="dash"/>
          </a:ln>
        </p:spPr>
        <p:txBody>
          <a:bodyPr>
            <a:normAutofit/>
          </a:bodyPr>
          <a:lstStyle/>
          <a:p>
            <a:r>
              <a:rPr lang="en-US" sz="4500" dirty="0">
                <a:solidFill>
                  <a:schemeClr val="bg1"/>
                </a:solidFill>
              </a:rPr>
              <a:t>Why Hearing Aids Are Not Enough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20762-158C-45EC-8228-F044CFE5A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512424" cy="823912"/>
          </a:xfrm>
        </p:spPr>
        <p:txBody>
          <a:bodyPr>
            <a:normAutofit/>
          </a:bodyPr>
          <a:lstStyle/>
          <a:p>
            <a:r>
              <a:rPr lang="en-US" sz="3500" dirty="0"/>
              <a:t>Regaining those skills might take a long time…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E1C5-E90F-47D5-9351-9A7A609E70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000" dirty="0"/>
          </a:p>
          <a:p>
            <a:r>
              <a:rPr lang="en-US" sz="3000" dirty="0"/>
              <a:t>You may never become the listener that you were before you acquired hearing loss.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11CD4F-05A2-4D2E-AC3E-7AD88DF9358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3000" dirty="0"/>
              <a:t>Auditory brain training is like physical therapy for the brain. It trains the brain so you can better comprehend speech.</a:t>
            </a:r>
          </a:p>
        </p:txBody>
      </p:sp>
    </p:spTree>
    <p:extLst>
      <p:ext uri="{BB962C8B-B14F-4D97-AF65-F5344CB8AC3E}">
        <p14:creationId xmlns:p14="http://schemas.microsoft.com/office/powerpoint/2010/main" val="554676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8120E-36D6-408F-84BA-BBF0675351B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75000"/>
            </a:schemeClr>
          </a:solidFill>
          <a:ln w="38100">
            <a:solidFill>
              <a:schemeClr val="accent2"/>
            </a:solidFill>
            <a:prstDash val="dash"/>
          </a:ln>
        </p:spPr>
        <p:txBody>
          <a:bodyPr>
            <a:normAutofit/>
          </a:bodyPr>
          <a:lstStyle/>
          <a:p>
            <a:r>
              <a:rPr lang="en-US" sz="4500" dirty="0">
                <a:solidFill>
                  <a:schemeClr val="bg1"/>
                </a:solidFill>
              </a:rPr>
              <a:t>What is Auditory Brain Training?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FE7D5-BFC4-42E1-B9F5-4AD563D0BD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916387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Trains you to recognize the most frequent words of the language:</a:t>
            </a:r>
          </a:p>
          <a:p>
            <a:pPr lvl="1"/>
            <a:r>
              <a:rPr lang="en-US" i="1" dirty="0"/>
              <a:t>Chair</a:t>
            </a:r>
          </a:p>
          <a:p>
            <a:pPr lvl="1"/>
            <a:r>
              <a:rPr lang="en-US" i="1" dirty="0"/>
              <a:t>Table</a:t>
            </a:r>
            <a:br>
              <a:rPr lang="en-US" dirty="0"/>
            </a:br>
            <a:endParaRPr lang="en-US" dirty="0"/>
          </a:p>
          <a:p>
            <a:r>
              <a:rPr lang="en-US" dirty="0"/>
              <a:t>Teaches you to discriminate fine phonetic distinctions:</a:t>
            </a:r>
          </a:p>
          <a:p>
            <a:pPr lvl="1"/>
            <a:r>
              <a:rPr lang="en-US" i="1" dirty="0"/>
              <a:t>Can</a:t>
            </a:r>
            <a:r>
              <a:rPr lang="en-US" dirty="0"/>
              <a:t> versus </a:t>
            </a:r>
            <a:r>
              <a:rPr lang="en-US" i="1" dirty="0"/>
              <a:t>Can’t</a:t>
            </a:r>
            <a:br>
              <a:rPr lang="en-US" dirty="0"/>
            </a:br>
            <a:endParaRPr lang="en-US" dirty="0"/>
          </a:p>
          <a:p>
            <a:r>
              <a:rPr lang="en-US" dirty="0"/>
              <a:t>Trains brain skills such as:</a:t>
            </a:r>
          </a:p>
          <a:p>
            <a:pPr lvl="1"/>
            <a:r>
              <a:rPr lang="en-US" dirty="0"/>
              <a:t>Auditory working memory</a:t>
            </a:r>
          </a:p>
          <a:p>
            <a:pPr lvl="1"/>
            <a:r>
              <a:rPr lang="en-US" dirty="0"/>
              <a:t>Auditory processing speed</a:t>
            </a:r>
          </a:p>
          <a:p>
            <a:pPr lvl="1"/>
            <a:r>
              <a:rPr lang="en-US" dirty="0"/>
              <a:t>Auditory attention</a:t>
            </a:r>
          </a:p>
        </p:txBody>
      </p:sp>
      <p:pic>
        <p:nvPicPr>
          <p:cNvPr id="5" name="Content Placeholder 3" descr="A picture containing sky&#10;&#10;Description generated with very high confidence">
            <a:extLst>
              <a:ext uri="{FF2B5EF4-FFF2-40B4-BE49-F238E27FC236}">
                <a16:creationId xmlns:a16="http://schemas.microsoft.com/office/drawing/2014/main" id="{4026E18F-6152-427E-A02C-E1FA27D929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08" t="9115" r="4735" b="8972"/>
          <a:stretch/>
        </p:blipFill>
        <p:spPr>
          <a:xfrm>
            <a:off x="7925327" y="2472619"/>
            <a:ext cx="3428473" cy="30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536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6E830-B851-485F-A5FD-14E830813ED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75000"/>
            </a:schemeClr>
          </a:solidFill>
          <a:ln w="38100">
            <a:solidFill>
              <a:schemeClr val="accent2"/>
            </a:solidFill>
            <a:prstDash val="dash"/>
          </a:ln>
        </p:spPr>
        <p:txBody>
          <a:bodyPr>
            <a:normAutofit/>
          </a:bodyPr>
          <a:lstStyle/>
          <a:p>
            <a:r>
              <a:rPr lang="en-US" sz="4500" dirty="0">
                <a:solidFill>
                  <a:schemeClr val="bg1"/>
                </a:solidFill>
              </a:rPr>
              <a:t>What is clEAR Auditory Brain Training?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AF7D33-E6E5-4B47-B7CC-5866C75759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3000" dirty="0"/>
              <a:t>Computerized auditory brain training games that are fun to play</a:t>
            </a:r>
            <a:br>
              <a:rPr lang="en-US" sz="3000" dirty="0"/>
            </a:br>
            <a:endParaRPr lang="en-US" sz="3000" dirty="0"/>
          </a:p>
          <a:p>
            <a:r>
              <a:rPr lang="en-US" sz="3000" dirty="0"/>
              <a:t>Training that is customized to your specific listening needs</a:t>
            </a:r>
            <a:br>
              <a:rPr lang="en-US" sz="3000" dirty="0"/>
            </a:br>
            <a:endParaRPr lang="en-US" sz="3000" dirty="0"/>
          </a:p>
          <a:p>
            <a:r>
              <a:rPr lang="en-US" sz="3000" dirty="0"/>
              <a:t>Coaching and support that is provided by your hearing healthcare professional (HHP)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BE26E72-FA18-4ACC-8956-BDD59FE1E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626092"/>
            <a:ext cx="4908786" cy="275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307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4AE9B9-0843-4883-A7AA-F6A4BF7C094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75000"/>
            </a:schemeClr>
          </a:solidFill>
          <a:ln w="38100">
            <a:solidFill>
              <a:schemeClr val="accent2"/>
            </a:solidFill>
            <a:prstDash val="dash"/>
          </a:ln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How does it work?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1DF7FBC-BD7C-4072-BE7B-BDEC7B0726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5209240"/>
              </p:ext>
            </p:extLst>
          </p:nvPr>
        </p:nvGraphicFramePr>
        <p:xfrm>
          <a:off x="1634424" y="1900051"/>
          <a:ext cx="8923152" cy="47501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09613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9B052-E17E-4DF4-8F24-4EADDEBFF57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75000"/>
            </a:schemeClr>
          </a:solidFill>
          <a:ln w="38100">
            <a:solidFill>
              <a:schemeClr val="accent2"/>
            </a:solidFill>
            <a:prstDash val="dash"/>
          </a:ln>
        </p:spPr>
        <p:txBody>
          <a:bodyPr>
            <a:normAutofit/>
          </a:bodyPr>
          <a:lstStyle/>
          <a:p>
            <a:r>
              <a:rPr lang="en-US" sz="4500" dirty="0">
                <a:solidFill>
                  <a:schemeClr val="bg1"/>
                </a:solidFill>
              </a:rPr>
              <a:t>What benefits can I receive from clEAR?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C951F-61EB-4967-BBB5-BEC3025BE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/>
              <a:t>Research performed at Washington University in St. Louis shows that most people: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600" dirty="0"/>
              <a:t>Improve their ability to recognize speech in the present of background noise.</a:t>
            </a:r>
            <a:br>
              <a:rPr lang="en-US" sz="2600" dirty="0"/>
            </a:br>
            <a:endParaRPr lang="en-US" sz="2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600" dirty="0"/>
              <a:t>Experience improved conversational confidence.</a:t>
            </a:r>
            <a:br>
              <a:rPr lang="en-US" sz="2600" dirty="0"/>
            </a:br>
            <a:endParaRPr lang="en-US" sz="2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600" dirty="0"/>
              <a:t>Find that it takes less effort to be actively engaged in conversations.</a:t>
            </a:r>
            <a:br>
              <a:rPr lang="en-US" sz="2600" dirty="0"/>
            </a:br>
            <a:endParaRPr lang="en-US" sz="2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600" dirty="0"/>
              <a:t>Experience reduced listening challenges.</a:t>
            </a:r>
          </a:p>
        </p:txBody>
      </p:sp>
    </p:spTree>
    <p:extLst>
      <p:ext uri="{BB962C8B-B14F-4D97-AF65-F5344CB8AC3E}">
        <p14:creationId xmlns:p14="http://schemas.microsoft.com/office/powerpoint/2010/main" val="1896930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619</Words>
  <Application>Microsoft Office PowerPoint</Application>
  <PresentationFormat>Widescreen</PresentationFormat>
  <Paragraphs>83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Auditory Brain Training</vt:lpstr>
      <vt:lpstr>Hearing vs. Listening</vt:lpstr>
      <vt:lpstr>How does hearing loss change your brain?</vt:lpstr>
      <vt:lpstr>Question</vt:lpstr>
      <vt:lpstr>Why Hearing Aids Are Not Enough</vt:lpstr>
      <vt:lpstr>What is Auditory Brain Training?</vt:lpstr>
      <vt:lpstr>What is clEAR Auditory Brain Training?</vt:lpstr>
      <vt:lpstr>How does it work?</vt:lpstr>
      <vt:lpstr>What benefits can I receive from clEAR?</vt:lpstr>
      <vt:lpstr>What are people saying about clEAR?</vt:lpstr>
      <vt:lpstr>How do I get started?</vt:lpstr>
      <vt:lpstr>Let’s Get Started!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Auditory Brain Training</dc:title>
  <dc:creator>clEAR-01</dc:creator>
  <cp:lastModifiedBy>clEAR-01</cp:lastModifiedBy>
  <cp:revision>17</cp:revision>
  <dcterms:created xsi:type="dcterms:W3CDTF">2018-08-03T15:19:28Z</dcterms:created>
  <dcterms:modified xsi:type="dcterms:W3CDTF">2018-08-08T15:19:25Z</dcterms:modified>
</cp:coreProperties>
</file>