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D4B0-8EC7-4B2D-BA65-E0858AAE3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515E6-B37D-499E-BB54-F00D433F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EB9F-9300-4266-B5EC-0AB70460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277B-7899-45E4-B20A-4EAFEF0F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31EE-D6AC-46BA-A4A6-BFEC4CB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76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F78B-44CC-41DE-B2FC-56597A9D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B6456-9245-4C0E-9E38-1161992B1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0504-40CB-4E51-B52A-FCEEF123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213C-0B49-46BC-BC7E-89CD3598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8C208-2CE3-4AD6-9A57-BA9E679E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76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1B0AD-B2CE-4F76-ADDF-0EAC319E8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F177A-2859-4757-B588-A6B09530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EEC4-722B-4CB8-8FBD-600CDF2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CE1F-3EEA-432D-9305-0CA7B1A7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FF88-97C2-440C-A931-E8196336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38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A46C-E12D-42AE-A81F-5CB74A04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C834-8DDE-46D7-9C3F-345C6AA7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78F7F-7314-4F0F-8E1E-081C5D77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BDE2-8394-4871-BFA1-5550939B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A2EC-A99E-4370-957D-C9B0998B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32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2B79-0782-4763-AE2D-CF4EA4F7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49CEC-FF6A-4911-BE18-10A493AB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C947-87E2-4520-81CA-AA87ECE3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01AED-5655-4DFE-8D8F-BF15AAE5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0D6E-A84C-4C24-80C1-F86C01FD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71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DC00-BEAF-46EF-9976-2984D0B1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B7AA-99C5-4BD9-A32E-37685EDBF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3462A-1B3C-429F-B054-69726DBB8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97D94-D0C3-452E-BA23-698650F3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DAD7-8B90-4B5D-9CCB-E543AA1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4834-6431-47A7-AE5E-C57A91C6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0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EE26-158A-4FEE-AE37-3454835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8F21B-4B41-48CF-8686-A32BF79C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A2241-9309-4D36-9CB3-481AEFD71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94FBE-8C41-4B18-A3F1-E0DD2AEC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92A09-F3C0-4DD0-9389-A64C790EE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3B0F0-1EE1-464E-9DC2-486B2F0C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3BBDE-8355-45FC-B70D-B3A15233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2EF46-EBA6-4A39-B4B2-FF5D2915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71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8B03-83AF-42FB-88A8-564D089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458ED-9658-4064-8916-FC1E03AD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58EB-D0DB-4975-9B37-EC6A91D7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3BB6A-1D9D-494E-912C-6D8CDF6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4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023F-3179-4D11-9616-2CC79540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3D7A6-4967-411A-974D-586703DA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7204E-38A7-4D40-B70C-780EAD6A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2563-E1F4-451E-A3BB-930E94B4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ED43-40E0-4A12-8143-A01FAECC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97BBB-A06E-465E-921B-C304696F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6F0-A354-481C-B76F-9FA56FB9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2ECA-4108-416B-908A-84E62014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B18A-DB6F-4267-AE0E-D63F930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35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8F88-4E16-4EA1-AF1E-891D2400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7B56A-3DC8-4000-BD5F-28429D4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B5B6-B070-48DB-98F4-EF04D282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48EFC-93FB-4192-A194-E78E7FCB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8E8B-9CE3-4115-8AFD-D3B9214A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A8B1-93AB-4549-879A-E74970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93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80138-0727-4C8C-BE94-35CD113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CA34-02FF-4012-86C3-5F49D7AA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01BE-4752-40F1-B126-707D212F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8E3A-6992-4463-89B6-5EF410825FD1}" type="datetimeFigureOut">
              <a:rPr lang="en-AU" smtClean="0"/>
              <a:t>10/01/2018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1433-D8F1-4BA5-9A72-A44900AFD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A69F-D035-4774-9B1C-A50C6F7B4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0CFD-5F3C-46AA-855E-90E17A645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7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699CD7-1EF2-4BC0-BDDF-C6DA4D0AEBED}"/>
              </a:ext>
            </a:extLst>
          </p:cNvPr>
          <p:cNvSpPr/>
          <p:nvPr/>
        </p:nvSpPr>
        <p:spPr>
          <a:xfrm>
            <a:off x="1065402" y="460885"/>
            <a:ext cx="318782" cy="318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4743D-38CA-46F5-AC5D-121D604E1BD7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224792" y="779666"/>
            <a:ext cx="1" cy="5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9DEDB-2524-4BB1-87C7-DBFAEE9E7F57}"/>
              </a:ext>
            </a:extLst>
          </p:cNvPr>
          <p:cNvCxnSpPr>
            <a:cxnSpLocks/>
          </p:cNvCxnSpPr>
          <p:nvPr/>
        </p:nvCxnSpPr>
        <p:spPr>
          <a:xfrm flipH="1">
            <a:off x="989900" y="1375285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C7952-7B88-49E5-BAB7-B5BE31CD91E6}"/>
              </a:ext>
            </a:extLst>
          </p:cNvPr>
          <p:cNvCxnSpPr>
            <a:cxnSpLocks/>
          </p:cNvCxnSpPr>
          <p:nvPr/>
        </p:nvCxnSpPr>
        <p:spPr>
          <a:xfrm>
            <a:off x="1224792" y="1375285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8E7634-19C3-44F0-9E8A-45E5EFF8023B}"/>
              </a:ext>
            </a:extLst>
          </p:cNvPr>
          <p:cNvCxnSpPr/>
          <p:nvPr/>
        </p:nvCxnSpPr>
        <p:spPr>
          <a:xfrm>
            <a:off x="943761" y="1014558"/>
            <a:ext cx="5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DEFB3CA-8F7A-4939-8DF0-1F6FC373117F}"/>
              </a:ext>
            </a:extLst>
          </p:cNvPr>
          <p:cNvSpPr/>
          <p:nvPr/>
        </p:nvSpPr>
        <p:spPr>
          <a:xfrm>
            <a:off x="3742048" y="1308682"/>
            <a:ext cx="4160939" cy="421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E0D8B-EA9F-420F-83A1-020764A66269}"/>
              </a:ext>
            </a:extLst>
          </p:cNvPr>
          <p:cNvSpPr txBox="1"/>
          <p:nvPr/>
        </p:nvSpPr>
        <p:spPr>
          <a:xfrm>
            <a:off x="755008" y="1836680"/>
            <a:ext cx="939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Manager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3BF7A4-58FF-4E96-A295-58F5E7E24990}"/>
              </a:ext>
            </a:extLst>
          </p:cNvPr>
          <p:cNvSpPr/>
          <p:nvPr/>
        </p:nvSpPr>
        <p:spPr>
          <a:xfrm>
            <a:off x="1065402" y="4525676"/>
            <a:ext cx="318782" cy="318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1AEAF-855E-4380-AAB8-264E74213C53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1224792" y="4844457"/>
            <a:ext cx="1" cy="5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1A913F-420E-4261-9862-ECEB9BBAFD26}"/>
              </a:ext>
            </a:extLst>
          </p:cNvPr>
          <p:cNvCxnSpPr>
            <a:cxnSpLocks/>
          </p:cNvCxnSpPr>
          <p:nvPr/>
        </p:nvCxnSpPr>
        <p:spPr>
          <a:xfrm flipH="1">
            <a:off x="989900" y="5440076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92E68F-832C-4701-B3CB-B1D2851E1A9F}"/>
              </a:ext>
            </a:extLst>
          </p:cNvPr>
          <p:cNvCxnSpPr>
            <a:cxnSpLocks/>
          </p:cNvCxnSpPr>
          <p:nvPr/>
        </p:nvCxnSpPr>
        <p:spPr>
          <a:xfrm>
            <a:off x="1224792" y="5440076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5F9D97-A252-4034-BB23-19A97219B50D}"/>
              </a:ext>
            </a:extLst>
          </p:cNvPr>
          <p:cNvCxnSpPr/>
          <p:nvPr/>
        </p:nvCxnSpPr>
        <p:spPr>
          <a:xfrm>
            <a:off x="943761" y="5079349"/>
            <a:ext cx="5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70E5B4-C738-4D74-8628-A0898B5CBB40}"/>
              </a:ext>
            </a:extLst>
          </p:cNvPr>
          <p:cNvSpPr txBox="1"/>
          <p:nvPr/>
        </p:nvSpPr>
        <p:spPr>
          <a:xfrm>
            <a:off x="755008" y="5901471"/>
            <a:ext cx="939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Bookkeeper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9E6AF5-2D32-47E1-BBDE-6FF3983DAD85}"/>
              </a:ext>
            </a:extLst>
          </p:cNvPr>
          <p:cNvSpPr/>
          <p:nvPr/>
        </p:nvSpPr>
        <p:spPr>
          <a:xfrm>
            <a:off x="9567644" y="3166926"/>
            <a:ext cx="318782" cy="318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E22065-D030-49D9-B356-7E892CE4F731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9727034" y="3485707"/>
            <a:ext cx="1" cy="5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50C08E-0092-4942-980A-CAF77398B48B}"/>
              </a:ext>
            </a:extLst>
          </p:cNvPr>
          <p:cNvCxnSpPr>
            <a:cxnSpLocks/>
          </p:cNvCxnSpPr>
          <p:nvPr/>
        </p:nvCxnSpPr>
        <p:spPr>
          <a:xfrm flipH="1">
            <a:off x="9492142" y="4081326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73BA-F900-4131-8ACB-DBC74C03CD33}"/>
              </a:ext>
            </a:extLst>
          </p:cNvPr>
          <p:cNvCxnSpPr>
            <a:cxnSpLocks/>
          </p:cNvCxnSpPr>
          <p:nvPr/>
        </p:nvCxnSpPr>
        <p:spPr>
          <a:xfrm>
            <a:off x="9727034" y="4081326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EDE2D4-743E-453C-B23B-F17355F46A65}"/>
              </a:ext>
            </a:extLst>
          </p:cNvPr>
          <p:cNvCxnSpPr/>
          <p:nvPr/>
        </p:nvCxnSpPr>
        <p:spPr>
          <a:xfrm>
            <a:off x="9446003" y="3720599"/>
            <a:ext cx="5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DF51E1-60F2-425E-A384-4A15744FFCA7}"/>
              </a:ext>
            </a:extLst>
          </p:cNvPr>
          <p:cNvSpPr txBox="1"/>
          <p:nvPr/>
        </p:nvSpPr>
        <p:spPr>
          <a:xfrm>
            <a:off x="9253059" y="4542721"/>
            <a:ext cx="9437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TMS DB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C7DF96-A050-4CA8-B2A6-8EF6EDA8CA42}"/>
              </a:ext>
            </a:extLst>
          </p:cNvPr>
          <p:cNvSpPr/>
          <p:nvPr/>
        </p:nvSpPr>
        <p:spPr>
          <a:xfrm>
            <a:off x="9567644" y="989901"/>
            <a:ext cx="318782" cy="318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2B2115-9A57-4184-8D84-4367220264AC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9727034" y="1308682"/>
            <a:ext cx="1" cy="5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4828C3-BD99-407E-B645-C941D10EC0BC}"/>
              </a:ext>
            </a:extLst>
          </p:cNvPr>
          <p:cNvCxnSpPr>
            <a:cxnSpLocks/>
          </p:cNvCxnSpPr>
          <p:nvPr/>
        </p:nvCxnSpPr>
        <p:spPr>
          <a:xfrm flipH="1">
            <a:off x="9492142" y="1904301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9C12E-7D7D-457D-8A34-67C03811D569}"/>
              </a:ext>
            </a:extLst>
          </p:cNvPr>
          <p:cNvCxnSpPr>
            <a:cxnSpLocks/>
          </p:cNvCxnSpPr>
          <p:nvPr/>
        </p:nvCxnSpPr>
        <p:spPr>
          <a:xfrm>
            <a:off x="9727034" y="1904301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D08132-DC92-4708-BCAD-F62897BE7BF4}"/>
              </a:ext>
            </a:extLst>
          </p:cNvPr>
          <p:cNvCxnSpPr/>
          <p:nvPr/>
        </p:nvCxnSpPr>
        <p:spPr>
          <a:xfrm>
            <a:off x="9446003" y="1543574"/>
            <a:ext cx="5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A6A2ED-5B6D-4138-A22A-761AF91DF0FC}"/>
              </a:ext>
            </a:extLst>
          </p:cNvPr>
          <p:cNvSpPr txBox="1"/>
          <p:nvPr/>
        </p:nvSpPr>
        <p:spPr>
          <a:xfrm>
            <a:off x="9257250" y="2365696"/>
            <a:ext cx="939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F06228-6CB3-4913-A11E-3C3556E17190}"/>
              </a:ext>
            </a:extLst>
          </p:cNvPr>
          <p:cNvSpPr txBox="1"/>
          <p:nvPr/>
        </p:nvSpPr>
        <p:spPr>
          <a:xfrm>
            <a:off x="3989522" y="4776393"/>
            <a:ext cx="3665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BinaCore Group</a:t>
            </a:r>
          </a:p>
          <a:p>
            <a:pPr algn="ctr"/>
            <a:r>
              <a:rPr lang="en-AU" dirty="0"/>
              <a:t>Task Management System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DD388-6720-4021-B5CA-BC334C71659D}"/>
              </a:ext>
            </a:extLst>
          </p:cNvPr>
          <p:cNvSpPr/>
          <p:nvPr/>
        </p:nvSpPr>
        <p:spPr>
          <a:xfrm>
            <a:off x="4287331" y="1551963"/>
            <a:ext cx="3162649" cy="1438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Files, Email, External Link Manager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71670C-AD84-458C-BD0F-9CF5E3797972}"/>
              </a:ext>
            </a:extLst>
          </p:cNvPr>
          <p:cNvSpPr/>
          <p:nvPr/>
        </p:nvSpPr>
        <p:spPr>
          <a:xfrm>
            <a:off x="4287330" y="3231980"/>
            <a:ext cx="3162649" cy="1438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Task Monitoring, Kanban Task Management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D338AC-B0B4-4B68-83A4-45249EC83839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7449979" y="3452151"/>
            <a:ext cx="1967221" cy="499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C71241-1A37-4150-82C2-17602CE60494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449980" y="1308682"/>
            <a:ext cx="1851830" cy="962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20D614-5438-44E0-9984-81C1D1F9A28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618515" y="779666"/>
            <a:ext cx="2668816" cy="1491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9782C-BEB3-4E0D-9177-7973A69C378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580764" y="2271360"/>
            <a:ext cx="2706567" cy="2669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F94D30-9571-475F-B2F7-86C60374D74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636974" y="1124463"/>
            <a:ext cx="2650356" cy="282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96200-9591-4206-92B7-6CB28DE3D59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629420" y="3951377"/>
            <a:ext cx="2657910" cy="1255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D7B6180-A287-4C20-96F2-37F37A8E90BC}"/>
              </a:ext>
            </a:extLst>
          </p:cNvPr>
          <p:cNvSpPr/>
          <p:nvPr/>
        </p:nvSpPr>
        <p:spPr>
          <a:xfrm>
            <a:off x="1084693" y="2492989"/>
            <a:ext cx="318782" cy="318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8952F7-1962-4001-921F-1E005F7CE62F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244083" y="2811770"/>
            <a:ext cx="1" cy="5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721C01-0433-468C-B29C-9CB2EC134618}"/>
              </a:ext>
            </a:extLst>
          </p:cNvPr>
          <p:cNvCxnSpPr>
            <a:cxnSpLocks/>
          </p:cNvCxnSpPr>
          <p:nvPr/>
        </p:nvCxnSpPr>
        <p:spPr>
          <a:xfrm flipH="1">
            <a:off x="1009191" y="3407389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3253BF-E41C-44CD-970F-10F4DAD4C77F}"/>
              </a:ext>
            </a:extLst>
          </p:cNvPr>
          <p:cNvCxnSpPr>
            <a:cxnSpLocks/>
          </p:cNvCxnSpPr>
          <p:nvPr/>
        </p:nvCxnSpPr>
        <p:spPr>
          <a:xfrm>
            <a:off x="1244083" y="3407389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C4402E-794E-4A8C-81F7-BE291D34C0F0}"/>
              </a:ext>
            </a:extLst>
          </p:cNvPr>
          <p:cNvCxnSpPr/>
          <p:nvPr/>
        </p:nvCxnSpPr>
        <p:spPr>
          <a:xfrm>
            <a:off x="963052" y="3046662"/>
            <a:ext cx="5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5C31CCF-3664-4C3A-BD10-D139061E3F5E}"/>
              </a:ext>
            </a:extLst>
          </p:cNvPr>
          <p:cNvSpPr txBox="1"/>
          <p:nvPr/>
        </p:nvSpPr>
        <p:spPr>
          <a:xfrm>
            <a:off x="686494" y="3848556"/>
            <a:ext cx="11151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Administrator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35025E-90ED-4E41-ADBA-64082CD6803F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675556" y="2271360"/>
            <a:ext cx="2611775" cy="50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36C383-3B41-4AA6-9DDB-2204378B833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665714" y="3153567"/>
            <a:ext cx="2621616" cy="797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D8B792-35D1-44FF-8270-6154690EC4FE}"/>
              </a:ext>
            </a:extLst>
          </p:cNvPr>
          <p:cNvSpPr/>
          <p:nvPr/>
        </p:nvSpPr>
        <p:spPr>
          <a:xfrm>
            <a:off x="1423604" y="2605464"/>
            <a:ext cx="318782" cy="3187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C083BF-00E0-4E6A-B189-1A9D5639B958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582994" y="2924245"/>
            <a:ext cx="1" cy="595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59829-D577-4D2B-B69A-3B7635627DBD}"/>
              </a:ext>
            </a:extLst>
          </p:cNvPr>
          <p:cNvCxnSpPr>
            <a:cxnSpLocks/>
          </p:cNvCxnSpPr>
          <p:nvPr/>
        </p:nvCxnSpPr>
        <p:spPr>
          <a:xfrm flipH="1">
            <a:off x="1348102" y="3519864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21C811-8188-417B-9F23-0D09170419A8}"/>
              </a:ext>
            </a:extLst>
          </p:cNvPr>
          <p:cNvCxnSpPr>
            <a:cxnSpLocks/>
          </p:cNvCxnSpPr>
          <p:nvPr/>
        </p:nvCxnSpPr>
        <p:spPr>
          <a:xfrm>
            <a:off x="1582994" y="3519864"/>
            <a:ext cx="234893" cy="46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FE6AAE-0E8C-4EDF-8D90-F0111DF6075D}"/>
              </a:ext>
            </a:extLst>
          </p:cNvPr>
          <p:cNvCxnSpPr/>
          <p:nvPr/>
        </p:nvCxnSpPr>
        <p:spPr>
          <a:xfrm>
            <a:off x="1301963" y="3159137"/>
            <a:ext cx="562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C0EB02-659C-4ACE-B50B-9F80FCC2BFF7}"/>
              </a:ext>
            </a:extLst>
          </p:cNvPr>
          <p:cNvSpPr txBox="1"/>
          <p:nvPr/>
        </p:nvSpPr>
        <p:spPr>
          <a:xfrm>
            <a:off x="1113210" y="3981259"/>
            <a:ext cx="93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Bookkeeper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9245F9-7D32-45DB-B6B9-FF1A9CE1BDE9}"/>
              </a:ext>
            </a:extLst>
          </p:cNvPr>
          <p:cNvSpPr/>
          <p:nvPr/>
        </p:nvSpPr>
        <p:spPr>
          <a:xfrm>
            <a:off x="4301412" y="2487068"/>
            <a:ext cx="2015412" cy="746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Log Hours Worked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30D2A7-BC28-4E08-A7D1-DFA412A999C5}"/>
              </a:ext>
            </a:extLst>
          </p:cNvPr>
          <p:cNvSpPr/>
          <p:nvPr/>
        </p:nvSpPr>
        <p:spPr>
          <a:xfrm>
            <a:off x="3806890" y="1609991"/>
            <a:ext cx="2015412" cy="746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Take Responsibility for a Subtask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AEC5A-B127-465B-9BFE-3835E567AADF}"/>
              </a:ext>
            </a:extLst>
          </p:cNvPr>
          <p:cNvSpPr/>
          <p:nvPr/>
        </p:nvSpPr>
        <p:spPr>
          <a:xfrm>
            <a:off x="4301412" y="3364145"/>
            <a:ext cx="2015412" cy="746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Save Notes and Comments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4D4EE3-A4DC-4920-AEE9-3E3605065153}"/>
              </a:ext>
            </a:extLst>
          </p:cNvPr>
          <p:cNvSpPr/>
          <p:nvPr/>
        </p:nvSpPr>
        <p:spPr>
          <a:xfrm>
            <a:off x="3806890" y="4241222"/>
            <a:ext cx="2015412" cy="746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Update a Subtask’s Status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274FE-2999-4D72-99F2-235FE4E8BA1F}"/>
              </a:ext>
            </a:extLst>
          </p:cNvPr>
          <p:cNvCxnSpPr>
            <a:endCxn id="11" idx="2"/>
          </p:cNvCxnSpPr>
          <p:nvPr/>
        </p:nvCxnSpPr>
        <p:spPr>
          <a:xfrm flipV="1">
            <a:off x="2019007" y="1983216"/>
            <a:ext cx="1787883" cy="923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DB19E0-EBF6-4823-8B02-0016A1BE902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005439" y="2860293"/>
            <a:ext cx="2295973" cy="298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D9662A-EBCB-4937-8C6D-90F8FC7D583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019007" y="3422390"/>
            <a:ext cx="2282405" cy="314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C88D47-A72C-4720-9248-1B61D2E08A6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008306" y="3640387"/>
            <a:ext cx="1798584" cy="974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0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D5E0-1136-41DC-A203-B31F781E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AB8B-C60A-4F57-B5AA-461097CB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70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</dc:creator>
  <cp:lastModifiedBy>Brent</cp:lastModifiedBy>
  <cp:revision>10</cp:revision>
  <dcterms:created xsi:type="dcterms:W3CDTF">2018-01-04T23:26:12Z</dcterms:created>
  <dcterms:modified xsi:type="dcterms:W3CDTF">2018-01-09T23:35:52Z</dcterms:modified>
</cp:coreProperties>
</file>