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0a43c9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0a43c9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d22cc78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6d22cc78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e0546a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6e0546a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6d22cc78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6d22cc78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d22cc78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6d22cc78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6d22cc78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6d22cc78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d22cc78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d22cc78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sansuthi/alcohol-consump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302 Midterm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Alcohol Consumption in relation to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Suicide Rate, Income, Employment &amp; Urban Rate</a:t>
            </a:r>
            <a:endParaRPr sz="14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56750" y="1405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dataframe is from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https://www.kaggle.com/sansuthi/alcohol-consumption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this dataframe because it provided insight into alcohol consumption and other interesting factors that we thought could find correlation between.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94075" y="1468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Country - String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Alcohol  - Float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Income Per Person - Float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Suicide per 100 - Float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Employment Rate - Float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547" y="1266000"/>
            <a:ext cx="3409875" cy="2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57075" y="0"/>
            <a:ext cx="78891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QQ - </a:t>
            </a:r>
            <a:br>
              <a:rPr lang="en"/>
            </a:br>
            <a:r>
              <a:rPr b="0" lang="en" sz="2577"/>
              <a:t>Alcohol Consumption in relation to Suicides Per 100th.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50" y="795725"/>
            <a:ext cx="6990374" cy="34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87400"/>
            <a:ext cx="8839201" cy="38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248925" y="543700"/>
            <a:ext cx="7484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QQ - </a:t>
            </a:r>
            <a:br>
              <a:rPr lang="en"/>
            </a:br>
            <a:r>
              <a:rPr b="0" lang="en" sz="2577"/>
              <a:t>Alcohol</a:t>
            </a:r>
            <a:r>
              <a:rPr b="0" lang="en" sz="2577"/>
              <a:t> Consumption in relation to Employment Rate</a:t>
            </a:r>
            <a:endParaRPr b="0" sz="2577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2100"/>
            <a:ext cx="8839198" cy="222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925" y="1543000"/>
            <a:ext cx="6599550" cy="10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Displot Heat Map-</a:t>
            </a:r>
            <a:br>
              <a:rPr lang="en"/>
            </a:br>
            <a:r>
              <a:rPr b="0" lang="en" sz="2688"/>
              <a:t>Alcohol</a:t>
            </a:r>
            <a:r>
              <a:rPr b="0" lang="en" sz="2688"/>
              <a:t> Consumption in relation to Urban Rate</a:t>
            </a:r>
            <a:endParaRPr b="0" sz="2688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225" y="4010025"/>
            <a:ext cx="55911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3521063" y="1750275"/>
            <a:ext cx="533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One of the correlations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viewable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is a high correlation between low alcohol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consumption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urban rate, with a diminishing correlation at higher alcohol consumptions.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303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 plot (line)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77"/>
              <a:t>Top 5 countries and their alcohol consumption rate</a:t>
            </a:r>
            <a:endParaRPr b="0" sz="2577"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5877600" y="1220675"/>
            <a:ext cx="30174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Alcohol consumption per adult (age 15+), litres Recorded and estimated average alcohol consumption, adult (15+) per capita consumption in litres pure alcohol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This graph shows the top 5 countries and their alcohol consumption. The top country, Moldova, as shown, has a substantial lead in alcohol consumption to even the next country, Korea. 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25" y="1339900"/>
            <a:ext cx="5388100" cy="3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00" y="4428400"/>
            <a:ext cx="8645801" cy="537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050" y="3951875"/>
            <a:ext cx="3070851" cy="402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214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Displot KDE-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</a:t>
            </a:r>
            <a:r>
              <a:rPr lang="en"/>
              <a:t> Consumption and Suicide Rate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2675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125" y="1902675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1121625"/>
            <a:ext cx="54673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3250700" y="1975100"/>
            <a:ext cx="258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Both graphics of Alcohol Consumption and Suicide Per 100, share the same type of curves in their numbers tapering off at higher values.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