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Nunit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70a43c96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70a43c96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6d22cc78b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6d22cc78b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6e0546a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6e0546ad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6d22cc78b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6d22cc78b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6d22cc78b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6d22cc78b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6d22cc78b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6d22cc78b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d22cc78b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d22cc78b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ansuthi/alcohol-consump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302 Midterm Presentation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1338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 dirty="0"/>
              <a:t>Alcohol Consumption in relation to</a:t>
            </a:r>
            <a:endParaRPr sz="146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 dirty="0"/>
              <a:t>Suicide Rate, Income, Employment &amp; Urban 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lang="en" sz="146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460" dirty="0"/>
              <a:t>By: Austin </a:t>
            </a:r>
            <a:r>
              <a:rPr lang="en-US" sz="1460" dirty="0" err="1"/>
              <a:t>Tetlow</a:t>
            </a:r>
            <a:r>
              <a:rPr lang="en-US" sz="1460" dirty="0"/>
              <a:t>, Brent Vespa, Sydney Wright</a:t>
            </a:r>
            <a:endParaRPr sz="14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056750" y="14054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dataframe is from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https://www.kaggle.com/sansuthi/alcohol-consumption</a:t>
            </a:r>
            <a:r>
              <a:rPr lang="en" sz="1600"/>
              <a:t> 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chose this dataframe because it provided insight into alcohol consumption and other interesting factors that we thought could find correlation between.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194075" y="14688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Country - String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Alcohol  - Float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Income Per Person - Float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Suicide per 100 - Float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Employment Rate - Float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547" y="1266000"/>
            <a:ext cx="3409875" cy="26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257075" y="0"/>
            <a:ext cx="78891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QQ - </a:t>
            </a:r>
            <a:br>
              <a:rPr lang="en"/>
            </a:br>
            <a:r>
              <a:rPr lang="en" sz="2577" b="0"/>
              <a:t>Alcohol Consumption in relation to Suicides Per 100th. 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50" y="795725"/>
            <a:ext cx="6990374" cy="34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87400"/>
            <a:ext cx="8839201" cy="38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248925" y="543700"/>
            <a:ext cx="74841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QQ - </a:t>
            </a:r>
            <a:br>
              <a:rPr lang="en"/>
            </a:br>
            <a:r>
              <a:rPr lang="en" sz="2577" b="0"/>
              <a:t>Alcohol Consumption in relation to Employment Rate</a:t>
            </a:r>
            <a:endParaRPr sz="2577" b="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2100"/>
            <a:ext cx="8839198" cy="222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925" y="1543000"/>
            <a:ext cx="6599550" cy="10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Displot Heat Map-</a:t>
            </a:r>
            <a:br>
              <a:rPr lang="en"/>
            </a:br>
            <a:r>
              <a:rPr lang="en" sz="2688" b="0"/>
              <a:t>Alcohol Consumption in relation to Urban Rate</a:t>
            </a:r>
            <a:endParaRPr sz="2688" b="0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324082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225" y="4010025"/>
            <a:ext cx="55911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3521063" y="1750275"/>
            <a:ext cx="5335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One of the correlations viewable is a high correlation between low alcohol consumption and urban rate, with a diminishing correlation at higher alcohol consumptions.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1303800" y="303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DataFrame plot (line)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 b="0"/>
              <a:t>Top 5 countries and their alcohol consumption rate</a:t>
            </a:r>
            <a:endParaRPr sz="2577" b="0"/>
          </a:p>
        </p:txBody>
      </p:sp>
      <p:sp>
        <p:nvSpPr>
          <p:cNvPr id="319" name="Google Shape;319;p19"/>
          <p:cNvSpPr txBox="1">
            <a:spLocks noGrp="1"/>
          </p:cNvSpPr>
          <p:nvPr>
            <p:ph type="body" idx="1"/>
          </p:nvPr>
        </p:nvSpPr>
        <p:spPr>
          <a:xfrm>
            <a:off x="5877600" y="1220675"/>
            <a:ext cx="3017400" cy="2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Alcohol consumption per adult (age 15+), litres Recorded and estimated average alcohol consumption, adult (15+) per capita consumption in litres pure alcohol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This graph shows the top 5 countries and their alcohol consumption. The top country, Moldova, as shown, has a substantial lead in alcohol consumption to even the next country, Korea. 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25" y="1339900"/>
            <a:ext cx="5388100" cy="3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00" y="4428400"/>
            <a:ext cx="8645801" cy="5371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4050" y="3951875"/>
            <a:ext cx="3070851" cy="4022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>
            <a:spLocks noGrp="1"/>
          </p:cNvSpPr>
          <p:nvPr>
            <p:ph type="title"/>
          </p:nvPr>
        </p:nvSpPr>
        <p:spPr>
          <a:xfrm>
            <a:off x="1303800" y="2145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Displot KDE-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 Consumption and Suicide Rate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2675"/>
            <a:ext cx="324082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125" y="1902675"/>
            <a:ext cx="324082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800" y="1121625"/>
            <a:ext cx="54673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 txBox="1"/>
          <p:nvPr/>
        </p:nvSpPr>
        <p:spPr>
          <a:xfrm>
            <a:off x="3250700" y="1975100"/>
            <a:ext cx="2583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Both graphics of Alcohol Consumption and Suicide Per 100, share the same type of curves in their numbers tapering off at higher values.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273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Maven Pro</vt:lpstr>
      <vt:lpstr>Nunito</vt:lpstr>
      <vt:lpstr>Momentum</vt:lpstr>
      <vt:lpstr>CSC 302 Midterm Presentation</vt:lpstr>
      <vt:lpstr>Introduction</vt:lpstr>
      <vt:lpstr>Variables</vt:lpstr>
      <vt:lpstr>Seaborn QQ -  Alcohol Consumption in relation to Suicides Per 100th. </vt:lpstr>
      <vt:lpstr>Seaborn QQ -  Alcohol Consumption in relation to Employment Rate</vt:lpstr>
      <vt:lpstr>Seaborn Displot Heat Map- Alcohol Consumption in relation to Urban Rate</vt:lpstr>
      <vt:lpstr>Pandas DataFrame plot (line) -  Top 5 countries and their alcohol consumption rate</vt:lpstr>
      <vt:lpstr>Seaborn Displot KDE- Alcohol Consumption and Suicide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302 Midterm Presentation</dc:title>
  <dc:creator>Brent Vespa</dc:creator>
  <cp:lastModifiedBy>brentvespa@gmail.com</cp:lastModifiedBy>
  <cp:revision>1</cp:revision>
  <dcterms:modified xsi:type="dcterms:W3CDTF">2022-02-25T23:28:01Z</dcterms:modified>
</cp:coreProperties>
</file>