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3"/>
  </p:notesMasterIdLst>
  <p:sldIdLst>
    <p:sldId id="256" r:id="rId2"/>
    <p:sldId id="258" r:id="rId3"/>
    <p:sldId id="324" r:id="rId4"/>
    <p:sldId id="265" r:id="rId5"/>
    <p:sldId id="266" r:id="rId6"/>
    <p:sldId id="325" r:id="rId7"/>
    <p:sldId id="267" r:id="rId8"/>
    <p:sldId id="268" r:id="rId9"/>
    <p:sldId id="269" r:id="rId10"/>
    <p:sldId id="270" r:id="rId11"/>
    <p:sldId id="272" r:id="rId12"/>
    <p:sldId id="331" r:id="rId13"/>
    <p:sldId id="273" r:id="rId14"/>
    <p:sldId id="274" r:id="rId15"/>
    <p:sldId id="275" r:id="rId16"/>
    <p:sldId id="276" r:id="rId17"/>
    <p:sldId id="332" r:id="rId18"/>
    <p:sldId id="260" r:id="rId19"/>
    <p:sldId id="262" r:id="rId20"/>
    <p:sldId id="263" r:id="rId21"/>
    <p:sldId id="264" r:id="rId22"/>
    <p:sldId id="334" r:id="rId23"/>
    <p:sldId id="335" r:id="rId24"/>
    <p:sldId id="336" r:id="rId25"/>
    <p:sldId id="337" r:id="rId26"/>
    <p:sldId id="287" r:id="rId27"/>
    <p:sldId id="280" r:id="rId28"/>
    <p:sldId id="333" r:id="rId29"/>
    <p:sldId id="281" r:id="rId30"/>
    <p:sldId id="338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2B8BC-16B2-4170-9888-3B08F902A230}" v="15" dt="2020-01-25T21:21:08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60"/>
  </p:normalViewPr>
  <p:slideViewPr>
    <p:cSldViewPr>
      <p:cViewPr varScale="1">
        <p:scale>
          <a:sx n="98" d="100"/>
          <a:sy n="98" d="100"/>
        </p:scale>
        <p:origin x="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her Wu" userId="e4478a19-6447-403a-b9c9-0dbe18121391" providerId="ADAL" clId="{098448B4-DC2F-4927-AC7A-B5A9B9949432}"/>
    <pc:docChg chg="custSel addSld modSld">
      <pc:chgData name="Fisher Wu" userId="e4478a19-6447-403a-b9c9-0dbe18121391" providerId="ADAL" clId="{098448B4-DC2F-4927-AC7A-B5A9B9949432}" dt="2018-09-18T02:25:11.644" v="544" actId="1076"/>
      <pc:docMkLst>
        <pc:docMk/>
      </pc:docMkLst>
    </pc:docChg>
  </pc:docChgLst>
  <pc:docChgLst>
    <pc:chgData name="Fisher Wu" userId="e4478a19-6447-403a-b9c9-0dbe18121391" providerId="ADAL" clId="{7532B8BC-16B2-4170-9888-3B08F902A230}"/>
    <pc:docChg chg="undo custSel addSld delSld modSld sldOrd">
      <pc:chgData name="Fisher Wu" userId="e4478a19-6447-403a-b9c9-0dbe18121391" providerId="ADAL" clId="{7532B8BC-16B2-4170-9888-3B08F902A230}" dt="2020-01-25T21:22:41.949" v="766" actId="20577"/>
      <pc:docMkLst>
        <pc:docMk/>
      </pc:docMkLst>
      <pc:sldChg chg="modSp">
        <pc:chgData name="Fisher Wu" userId="e4478a19-6447-403a-b9c9-0dbe18121391" providerId="ADAL" clId="{7532B8BC-16B2-4170-9888-3B08F902A230}" dt="2020-01-25T20:33:17.320" v="44" actId="20577"/>
        <pc:sldMkLst>
          <pc:docMk/>
          <pc:sldMk cId="3254334856" sldId="258"/>
        </pc:sldMkLst>
        <pc:spChg chg="mod">
          <ac:chgData name="Fisher Wu" userId="e4478a19-6447-403a-b9c9-0dbe18121391" providerId="ADAL" clId="{7532B8BC-16B2-4170-9888-3B08F902A230}" dt="2020-01-25T20:33:17.320" v="44" actId="20577"/>
          <ac:spMkLst>
            <pc:docMk/>
            <pc:sldMk cId="3254334856" sldId="258"/>
            <ac:spMk id="3" creationId="{00000000-0000-0000-0000-000000000000}"/>
          </ac:spMkLst>
        </pc:spChg>
      </pc:sldChg>
      <pc:sldChg chg="addSp delSp modSp">
        <pc:chgData name="Fisher Wu" userId="e4478a19-6447-403a-b9c9-0dbe18121391" providerId="ADAL" clId="{7532B8BC-16B2-4170-9888-3B08F902A230}" dt="2020-01-25T20:52:49.021" v="249" actId="1076"/>
        <pc:sldMkLst>
          <pc:docMk/>
          <pc:sldMk cId="0" sldId="270"/>
        </pc:sldMkLst>
        <pc:picChg chg="add mod modCrop">
          <ac:chgData name="Fisher Wu" userId="e4478a19-6447-403a-b9c9-0dbe18121391" providerId="ADAL" clId="{7532B8BC-16B2-4170-9888-3B08F902A230}" dt="2020-01-25T20:52:23.281" v="243" actId="1076"/>
          <ac:picMkLst>
            <pc:docMk/>
            <pc:sldMk cId="0" sldId="270"/>
            <ac:picMk id="2" creationId="{A56FDB09-8005-47D4-8155-C8C50CB27FD0}"/>
          </ac:picMkLst>
        </pc:picChg>
        <pc:picChg chg="add mod modCrop">
          <ac:chgData name="Fisher Wu" userId="e4478a19-6447-403a-b9c9-0dbe18121391" providerId="ADAL" clId="{7532B8BC-16B2-4170-9888-3B08F902A230}" dt="2020-01-25T20:52:49.021" v="249" actId="1076"/>
          <ac:picMkLst>
            <pc:docMk/>
            <pc:sldMk cId="0" sldId="270"/>
            <ac:picMk id="3" creationId="{4C5DA092-7F92-4C0E-8743-E49BBA976460}"/>
          </ac:picMkLst>
        </pc:picChg>
        <pc:picChg chg="del">
          <ac:chgData name="Fisher Wu" userId="e4478a19-6447-403a-b9c9-0dbe18121391" providerId="ADAL" clId="{7532B8BC-16B2-4170-9888-3B08F902A230}" dt="2020-01-25T20:39:34.900" v="219" actId="478"/>
          <ac:picMkLst>
            <pc:docMk/>
            <pc:sldMk cId="0" sldId="270"/>
            <ac:picMk id="31748" creationId="{C4E4407C-9445-4D0B-BB73-4F9C16D54B2A}"/>
          </ac:picMkLst>
        </pc:picChg>
        <pc:picChg chg="del">
          <ac:chgData name="Fisher Wu" userId="e4478a19-6447-403a-b9c9-0dbe18121391" providerId="ADAL" clId="{7532B8BC-16B2-4170-9888-3B08F902A230}" dt="2020-01-25T20:39:35.608" v="220" actId="478"/>
          <ac:picMkLst>
            <pc:docMk/>
            <pc:sldMk cId="0" sldId="270"/>
            <ac:picMk id="31749" creationId="{552A6AEA-E73B-4568-B180-B3D3DE7E0EF0}"/>
          </ac:picMkLst>
        </pc:picChg>
      </pc:sldChg>
      <pc:sldChg chg="del">
        <pc:chgData name="Fisher Wu" userId="e4478a19-6447-403a-b9c9-0dbe18121391" providerId="ADAL" clId="{7532B8BC-16B2-4170-9888-3B08F902A230}" dt="2020-01-25T20:40:13.682" v="221" actId="2696"/>
        <pc:sldMkLst>
          <pc:docMk/>
          <pc:sldMk cId="0" sldId="277"/>
        </pc:sldMkLst>
      </pc:sldChg>
      <pc:sldChg chg="del">
        <pc:chgData name="Fisher Wu" userId="e4478a19-6447-403a-b9c9-0dbe18121391" providerId="ADAL" clId="{7532B8BC-16B2-4170-9888-3B08F902A230}" dt="2020-01-25T20:40:13.688" v="222" actId="2696"/>
        <pc:sldMkLst>
          <pc:docMk/>
          <pc:sldMk cId="0" sldId="278"/>
        </pc:sldMkLst>
      </pc:sldChg>
      <pc:sldChg chg="del">
        <pc:chgData name="Fisher Wu" userId="e4478a19-6447-403a-b9c9-0dbe18121391" providerId="ADAL" clId="{7532B8BC-16B2-4170-9888-3B08F902A230}" dt="2020-01-25T20:40:46.125" v="223" actId="2696"/>
        <pc:sldMkLst>
          <pc:docMk/>
          <pc:sldMk cId="0" sldId="279"/>
        </pc:sldMkLst>
      </pc:sldChg>
      <pc:sldChg chg="ord">
        <pc:chgData name="Fisher Wu" userId="e4478a19-6447-403a-b9c9-0dbe18121391" providerId="ADAL" clId="{7532B8BC-16B2-4170-9888-3B08F902A230}" dt="2020-01-25T21:07:40.986" v="305"/>
        <pc:sldMkLst>
          <pc:docMk/>
          <pc:sldMk cId="0" sldId="280"/>
        </pc:sldMkLst>
      </pc:sldChg>
      <pc:sldChg chg="addSp delSp modSp">
        <pc:chgData name="Fisher Wu" userId="e4478a19-6447-403a-b9c9-0dbe18121391" providerId="ADAL" clId="{7532B8BC-16B2-4170-9888-3B08F902A230}" dt="2020-01-25T21:22:41.949" v="766" actId="20577"/>
        <pc:sldMkLst>
          <pc:docMk/>
          <pc:sldMk cId="0" sldId="281"/>
        </pc:sldMkLst>
        <pc:spChg chg="mod">
          <ac:chgData name="Fisher Wu" userId="e4478a19-6447-403a-b9c9-0dbe18121391" providerId="ADAL" clId="{7532B8BC-16B2-4170-9888-3B08F902A230}" dt="2020-01-25T21:16:41.460" v="456" actId="20577"/>
          <ac:spMkLst>
            <pc:docMk/>
            <pc:sldMk cId="0" sldId="281"/>
            <ac:spMk id="52226" creationId="{057003A9-6984-434B-9FFD-2B0F26B21250}"/>
          </ac:spMkLst>
        </pc:spChg>
        <pc:spChg chg="mod">
          <ac:chgData name="Fisher Wu" userId="e4478a19-6447-403a-b9c9-0dbe18121391" providerId="ADAL" clId="{7532B8BC-16B2-4170-9888-3B08F902A230}" dt="2020-01-25T21:22:41.949" v="766" actId="20577"/>
          <ac:spMkLst>
            <pc:docMk/>
            <pc:sldMk cId="0" sldId="281"/>
            <ac:spMk id="52227" creationId="{FA125CBF-E477-43EA-8BD2-BED6F88C0895}"/>
          </ac:spMkLst>
        </pc:spChg>
        <pc:picChg chg="del">
          <ac:chgData name="Fisher Wu" userId="e4478a19-6447-403a-b9c9-0dbe18121391" providerId="ADAL" clId="{7532B8BC-16B2-4170-9888-3B08F902A230}" dt="2020-01-25T21:19:34.790" v="753" actId="478"/>
          <ac:picMkLst>
            <pc:docMk/>
            <pc:sldMk cId="0" sldId="281"/>
            <ac:picMk id="2" creationId="{729F1421-DC8E-4AA9-B234-F9A4B279EEC3}"/>
          </ac:picMkLst>
        </pc:picChg>
        <pc:picChg chg="add mod">
          <ac:chgData name="Fisher Wu" userId="e4478a19-6447-403a-b9c9-0dbe18121391" providerId="ADAL" clId="{7532B8BC-16B2-4170-9888-3B08F902A230}" dt="2020-01-25T21:21:15.883" v="758" actId="1076"/>
          <ac:picMkLst>
            <pc:docMk/>
            <pc:sldMk cId="0" sldId="281"/>
            <ac:picMk id="3" creationId="{52CB2CC4-E3E3-4122-8115-8CBB2A9B5C7E}"/>
          </ac:picMkLst>
        </pc:picChg>
      </pc:sldChg>
      <pc:sldChg chg="del">
        <pc:chgData name="Fisher Wu" userId="e4478a19-6447-403a-b9c9-0dbe18121391" providerId="ADAL" clId="{7532B8BC-16B2-4170-9888-3B08F902A230}" dt="2020-01-25T21:03:00.027" v="250" actId="2696"/>
        <pc:sldMkLst>
          <pc:docMk/>
          <pc:sldMk cId="0" sldId="282"/>
        </pc:sldMkLst>
      </pc:sldChg>
      <pc:sldChg chg="del">
        <pc:chgData name="Fisher Wu" userId="e4478a19-6447-403a-b9c9-0dbe18121391" providerId="ADAL" clId="{7532B8BC-16B2-4170-9888-3B08F902A230}" dt="2020-01-25T20:49:00.538" v="229" actId="2696"/>
        <pc:sldMkLst>
          <pc:docMk/>
          <pc:sldMk cId="0" sldId="283"/>
        </pc:sldMkLst>
      </pc:sldChg>
      <pc:sldChg chg="del">
        <pc:chgData name="Fisher Wu" userId="e4478a19-6447-403a-b9c9-0dbe18121391" providerId="ADAL" clId="{7532B8BC-16B2-4170-9888-3B08F902A230}" dt="2020-01-25T20:49:09.629" v="230" actId="2696"/>
        <pc:sldMkLst>
          <pc:docMk/>
          <pc:sldMk cId="0" sldId="284"/>
        </pc:sldMkLst>
      </pc:sldChg>
      <pc:sldChg chg="modSp add del">
        <pc:chgData name="Fisher Wu" userId="e4478a19-6447-403a-b9c9-0dbe18121391" providerId="ADAL" clId="{7532B8BC-16B2-4170-9888-3B08F902A230}" dt="2020-01-25T21:03:35.209" v="251" actId="2696"/>
        <pc:sldMkLst>
          <pc:docMk/>
          <pc:sldMk cId="0" sldId="285"/>
        </pc:sldMkLst>
        <pc:spChg chg="mod">
          <ac:chgData name="Fisher Wu" userId="e4478a19-6447-403a-b9c9-0dbe18121391" providerId="ADAL" clId="{7532B8BC-16B2-4170-9888-3B08F902A230}" dt="2020-01-25T20:49:23.759" v="233" actId="6549"/>
          <ac:spMkLst>
            <pc:docMk/>
            <pc:sldMk cId="0" sldId="285"/>
            <ac:spMk id="56323" creationId="{3939425D-1E6C-42FF-9B7A-63715154C7FA}"/>
          </ac:spMkLst>
        </pc:spChg>
      </pc:sldChg>
      <pc:sldChg chg="addSp delSp modSp">
        <pc:chgData name="Fisher Wu" userId="e4478a19-6447-403a-b9c9-0dbe18121391" providerId="ADAL" clId="{7532B8BC-16B2-4170-9888-3B08F902A230}" dt="2020-01-25T20:38:45.387" v="218" actId="14100"/>
        <pc:sldMkLst>
          <pc:docMk/>
          <pc:sldMk cId="4205894903" sldId="325"/>
        </pc:sldMkLst>
        <pc:spChg chg="mod">
          <ac:chgData name="Fisher Wu" userId="e4478a19-6447-403a-b9c9-0dbe18121391" providerId="ADAL" clId="{7532B8BC-16B2-4170-9888-3B08F902A230}" dt="2020-01-25T20:38:14.143" v="214" actId="313"/>
          <ac:spMkLst>
            <pc:docMk/>
            <pc:sldMk cId="4205894903" sldId="325"/>
            <ac:spMk id="25603" creationId="{685E3FE2-C51A-4EA8-8263-76D1A8B1831D}"/>
          </ac:spMkLst>
        </pc:spChg>
        <pc:picChg chg="add del mod modCrop">
          <ac:chgData name="Fisher Wu" userId="e4478a19-6447-403a-b9c9-0dbe18121391" providerId="ADAL" clId="{7532B8BC-16B2-4170-9888-3B08F902A230}" dt="2020-01-25T20:37:54.765" v="163" actId="478"/>
          <ac:picMkLst>
            <pc:docMk/>
            <pc:sldMk cId="4205894903" sldId="325"/>
            <ac:picMk id="2" creationId="{A20EF7C8-827E-4E17-90A4-120A62F543C5}"/>
          </ac:picMkLst>
        </pc:picChg>
        <pc:picChg chg="add mod modCrop">
          <ac:chgData name="Fisher Wu" userId="e4478a19-6447-403a-b9c9-0dbe18121391" providerId="ADAL" clId="{7532B8BC-16B2-4170-9888-3B08F902A230}" dt="2020-01-25T20:38:45.387" v="218" actId="14100"/>
          <ac:picMkLst>
            <pc:docMk/>
            <pc:sldMk cId="4205894903" sldId="325"/>
            <ac:picMk id="3" creationId="{93D8B0E8-6824-48E9-9FC1-D8E23033B579}"/>
          </ac:picMkLst>
        </pc:picChg>
      </pc:sldChg>
      <pc:sldChg chg="del">
        <pc:chgData name="Fisher Wu" userId="e4478a19-6447-403a-b9c9-0dbe18121391" providerId="ADAL" clId="{7532B8BC-16B2-4170-9888-3B08F902A230}" dt="2020-01-25T20:40:46.135" v="224" actId="2696"/>
        <pc:sldMkLst>
          <pc:docMk/>
          <pc:sldMk cId="3808227729" sldId="326"/>
        </pc:sldMkLst>
      </pc:sldChg>
      <pc:sldChg chg="del">
        <pc:chgData name="Fisher Wu" userId="e4478a19-6447-403a-b9c9-0dbe18121391" providerId="ADAL" clId="{7532B8BC-16B2-4170-9888-3B08F902A230}" dt="2020-01-25T20:40:46.142" v="225" actId="2696"/>
        <pc:sldMkLst>
          <pc:docMk/>
          <pc:sldMk cId="4121803225" sldId="327"/>
        </pc:sldMkLst>
      </pc:sldChg>
      <pc:sldChg chg="del">
        <pc:chgData name="Fisher Wu" userId="e4478a19-6447-403a-b9c9-0dbe18121391" providerId="ADAL" clId="{7532B8BC-16B2-4170-9888-3B08F902A230}" dt="2020-01-25T20:40:46.151" v="226" actId="2696"/>
        <pc:sldMkLst>
          <pc:docMk/>
          <pc:sldMk cId="4015390484" sldId="328"/>
        </pc:sldMkLst>
      </pc:sldChg>
      <pc:sldChg chg="del">
        <pc:chgData name="Fisher Wu" userId="e4478a19-6447-403a-b9c9-0dbe18121391" providerId="ADAL" clId="{7532B8BC-16B2-4170-9888-3B08F902A230}" dt="2020-01-25T20:40:46.157" v="227" actId="2696"/>
        <pc:sldMkLst>
          <pc:docMk/>
          <pc:sldMk cId="524596322" sldId="330"/>
        </pc:sldMkLst>
      </pc:sldChg>
      <pc:sldChg chg="addSp delSp modSp add">
        <pc:chgData name="Fisher Wu" userId="e4478a19-6447-403a-b9c9-0dbe18121391" providerId="ADAL" clId="{7532B8BC-16B2-4170-9888-3B08F902A230}" dt="2020-01-25T21:07:31.209" v="304" actId="1076"/>
        <pc:sldMkLst>
          <pc:docMk/>
          <pc:sldMk cId="3043175180" sldId="332"/>
        </pc:sldMkLst>
        <pc:spChg chg="mod">
          <ac:chgData name="Fisher Wu" userId="e4478a19-6447-403a-b9c9-0dbe18121391" providerId="ADAL" clId="{7532B8BC-16B2-4170-9888-3B08F902A230}" dt="2020-01-25T21:04:35.433" v="285" actId="20577"/>
          <ac:spMkLst>
            <pc:docMk/>
            <pc:sldMk cId="3043175180" sldId="332"/>
            <ac:spMk id="51202" creationId="{F0A5547A-B326-43A2-90FD-4FD7B0C95F4E}"/>
          </ac:spMkLst>
        </pc:spChg>
        <pc:spChg chg="mod">
          <ac:chgData name="Fisher Wu" userId="e4478a19-6447-403a-b9c9-0dbe18121391" providerId="ADAL" clId="{7532B8BC-16B2-4170-9888-3B08F902A230}" dt="2020-01-25T21:07:20.425" v="301" actId="20577"/>
          <ac:spMkLst>
            <pc:docMk/>
            <pc:sldMk cId="3043175180" sldId="332"/>
            <ac:spMk id="51203" creationId="{F507FCBB-18C4-4E79-9D1A-B2CE1FD43F9A}"/>
          </ac:spMkLst>
        </pc:spChg>
        <pc:picChg chg="add del">
          <ac:chgData name="Fisher Wu" userId="e4478a19-6447-403a-b9c9-0dbe18121391" providerId="ADAL" clId="{7532B8BC-16B2-4170-9888-3B08F902A230}" dt="2020-01-25T21:05:21.417" v="288"/>
          <ac:picMkLst>
            <pc:docMk/>
            <pc:sldMk cId="3043175180" sldId="332"/>
            <ac:picMk id="2" creationId="{85D5E960-9586-461D-B5FD-6B8EA4E20255}"/>
          </ac:picMkLst>
        </pc:picChg>
        <pc:picChg chg="add mod modCrop">
          <ac:chgData name="Fisher Wu" userId="e4478a19-6447-403a-b9c9-0dbe18121391" providerId="ADAL" clId="{7532B8BC-16B2-4170-9888-3B08F902A230}" dt="2020-01-25T21:07:13.435" v="298" actId="1076"/>
          <ac:picMkLst>
            <pc:docMk/>
            <pc:sldMk cId="3043175180" sldId="332"/>
            <ac:picMk id="3" creationId="{6A581BAF-6FD0-457E-9BB1-957963D7F600}"/>
          </ac:picMkLst>
        </pc:picChg>
        <pc:picChg chg="add mod">
          <ac:chgData name="Fisher Wu" userId="e4478a19-6447-403a-b9c9-0dbe18121391" providerId="ADAL" clId="{7532B8BC-16B2-4170-9888-3B08F902A230}" dt="2020-01-25T21:07:31.209" v="304" actId="1076"/>
          <ac:picMkLst>
            <pc:docMk/>
            <pc:sldMk cId="3043175180" sldId="332"/>
            <ac:picMk id="4" creationId="{8D0CEAC0-0592-4CC6-8C6D-8C31DA6B8B89}"/>
          </ac:picMkLst>
        </pc:picChg>
      </pc:sldChg>
      <pc:sldChg chg="modSp add ord">
        <pc:chgData name="Fisher Wu" userId="e4478a19-6447-403a-b9c9-0dbe18121391" providerId="ADAL" clId="{7532B8BC-16B2-4170-9888-3B08F902A230}" dt="2020-01-25T21:21:34.555" v="763" actId="1076"/>
        <pc:sldMkLst>
          <pc:docMk/>
          <pc:sldMk cId="1185092200" sldId="333"/>
        </pc:sldMkLst>
        <pc:spChg chg="mod">
          <ac:chgData name="Fisher Wu" userId="e4478a19-6447-403a-b9c9-0dbe18121391" providerId="ADAL" clId="{7532B8BC-16B2-4170-9888-3B08F902A230}" dt="2020-01-25T21:21:32.935" v="762" actId="27636"/>
          <ac:spMkLst>
            <pc:docMk/>
            <pc:sldMk cId="1185092200" sldId="333"/>
            <ac:spMk id="52227" creationId="{FA125CBF-E477-43EA-8BD2-BED6F88C0895}"/>
          </ac:spMkLst>
        </pc:spChg>
        <pc:picChg chg="mod">
          <ac:chgData name="Fisher Wu" userId="e4478a19-6447-403a-b9c9-0dbe18121391" providerId="ADAL" clId="{7532B8BC-16B2-4170-9888-3B08F902A230}" dt="2020-01-25T21:21:34.555" v="763" actId="1076"/>
          <ac:picMkLst>
            <pc:docMk/>
            <pc:sldMk cId="1185092200" sldId="333"/>
            <ac:picMk id="2" creationId="{729F1421-DC8E-4AA9-B234-F9A4B279EEC3}"/>
          </ac:picMkLst>
        </pc:picChg>
      </pc:sldChg>
    </pc:docChg>
  </pc:docChgLst>
  <pc:docChgLst>
    <pc:chgData name="Fisher Wu" userId="e4478a19-6447-403a-b9c9-0dbe18121391" providerId="ADAL" clId="{C4ECB1E9-0B5C-4DD0-84A1-44903F9BB0E1}"/>
    <pc:docChg chg="undo custSel addSld delSld modSld sldOrd">
      <pc:chgData name="Fisher Wu" userId="e4478a19-6447-403a-b9c9-0dbe18121391" providerId="ADAL" clId="{C4ECB1E9-0B5C-4DD0-84A1-44903F9BB0E1}" dt="2018-09-13T05:46:46.416" v="1504" actId="1076"/>
      <pc:docMkLst>
        <pc:docMk/>
      </pc:docMkLst>
      <pc:sldChg chg="modSp">
        <pc:chgData name="Fisher Wu" userId="e4478a19-6447-403a-b9c9-0dbe18121391" providerId="ADAL" clId="{C4ECB1E9-0B5C-4DD0-84A1-44903F9BB0E1}" dt="2018-09-13T00:52:49.604" v="0"/>
        <pc:sldMkLst>
          <pc:docMk/>
          <pc:sldMk cId="41207548" sldId="256"/>
        </pc:sldMkLst>
        <pc:spChg chg="mod">
          <ac:chgData name="Fisher Wu" userId="e4478a19-6447-403a-b9c9-0dbe18121391" providerId="ADAL" clId="{C4ECB1E9-0B5C-4DD0-84A1-44903F9BB0E1}" dt="2018-09-13T00:52:49.604" v="0"/>
          <ac:spMkLst>
            <pc:docMk/>
            <pc:sldMk cId="41207548" sldId="256"/>
            <ac:spMk id="2" creationId="{00000000-0000-0000-0000-000000000000}"/>
          </ac:spMkLst>
        </pc:spChg>
      </pc:sldChg>
      <pc:sldChg chg="modSp">
        <pc:chgData name="Fisher Wu" userId="e4478a19-6447-403a-b9c9-0dbe18121391" providerId="ADAL" clId="{C4ECB1E9-0B5C-4DD0-84A1-44903F9BB0E1}" dt="2018-09-13T05:45:49.844" v="1499" actId="313"/>
        <pc:sldMkLst>
          <pc:docMk/>
          <pc:sldMk cId="3254334856" sldId="258"/>
        </pc:sldMkLst>
        <pc:spChg chg="mod">
          <ac:chgData name="Fisher Wu" userId="e4478a19-6447-403a-b9c9-0dbe18121391" providerId="ADAL" clId="{C4ECB1E9-0B5C-4DD0-84A1-44903F9BB0E1}" dt="2018-09-13T05:45:49.844" v="1499" actId="313"/>
          <ac:spMkLst>
            <pc:docMk/>
            <pc:sldMk cId="3254334856" sldId="258"/>
            <ac:spMk id="3" creationId="{00000000-0000-0000-0000-000000000000}"/>
          </ac:spMkLst>
        </pc:spChg>
      </pc:sldChg>
    </pc:docChg>
  </pc:docChgLst>
  <pc:docChgLst>
    <pc:chgData name="Fisher Wu" userId="e4478a19-6447-403a-b9c9-0dbe18121391" providerId="ADAL" clId="{8A42E634-68E0-4C84-B54C-107FEE0B3508}"/>
    <pc:docChg chg="undo custSel addSld delSld modSld sldOrd">
      <pc:chgData name="Fisher Wu" userId="e4478a19-6447-403a-b9c9-0dbe18121391" providerId="ADAL" clId="{8A42E634-68E0-4C84-B54C-107FEE0B3508}" dt="2018-10-01T23:57:35.356" v="576" actId="478"/>
      <pc:docMkLst>
        <pc:docMk/>
      </pc:docMkLst>
      <pc:sldChg chg="modSp">
        <pc:chgData name="Fisher Wu" userId="e4478a19-6447-403a-b9c9-0dbe18121391" providerId="ADAL" clId="{8A42E634-68E0-4C84-B54C-107FEE0B3508}" dt="2018-09-29T19:43:24.642" v="0"/>
        <pc:sldMkLst>
          <pc:docMk/>
          <pc:sldMk cId="41207548" sldId="256"/>
        </pc:sldMkLst>
        <pc:spChg chg="mod">
          <ac:chgData name="Fisher Wu" userId="e4478a19-6447-403a-b9c9-0dbe18121391" providerId="ADAL" clId="{8A42E634-68E0-4C84-B54C-107FEE0B3508}" dt="2018-09-29T19:43:24.642" v="0"/>
          <ac:spMkLst>
            <pc:docMk/>
            <pc:sldMk cId="41207548" sldId="256"/>
            <ac:spMk id="2" creationId="{00000000-0000-0000-0000-000000000000}"/>
          </ac:spMkLst>
        </pc:spChg>
      </pc:sldChg>
      <pc:sldChg chg="modSp">
        <pc:chgData name="Fisher Wu" userId="e4478a19-6447-403a-b9c9-0dbe18121391" providerId="ADAL" clId="{8A42E634-68E0-4C84-B54C-107FEE0B3508}" dt="2018-09-29T20:30:24.522" v="493" actId="20577"/>
        <pc:sldMkLst>
          <pc:docMk/>
          <pc:sldMk cId="3254334856" sldId="258"/>
        </pc:sldMkLst>
        <pc:spChg chg="mod">
          <ac:chgData name="Fisher Wu" userId="e4478a19-6447-403a-b9c9-0dbe18121391" providerId="ADAL" clId="{8A42E634-68E0-4C84-B54C-107FEE0B3508}" dt="2018-09-29T20:30:24.522" v="493" actId="20577"/>
          <ac:spMkLst>
            <pc:docMk/>
            <pc:sldMk cId="3254334856" sldId="258"/>
            <ac:spMk id="3" creationId="{00000000-0000-0000-0000-000000000000}"/>
          </ac:spMkLst>
        </pc:spChg>
      </pc:sldChg>
      <pc:sldChg chg="delSp modSp add">
        <pc:chgData name="Fisher Wu" userId="e4478a19-6447-403a-b9c9-0dbe18121391" providerId="ADAL" clId="{8A42E634-68E0-4C84-B54C-107FEE0B3508}" dt="2018-09-29T20:28:23.862" v="478" actId="20577"/>
        <pc:sldMkLst>
          <pc:docMk/>
          <pc:sldMk cId="0" sldId="265"/>
        </pc:sldMkLst>
        <pc:spChg chg="del">
          <ac:chgData name="Fisher Wu" userId="e4478a19-6447-403a-b9c9-0dbe18121391" providerId="ADAL" clId="{8A42E634-68E0-4C84-B54C-107FEE0B3508}" dt="2018-09-29T19:49:16.984" v="17" actId="478"/>
          <ac:spMkLst>
            <pc:docMk/>
            <pc:sldMk cId="0" sldId="265"/>
            <ac:spMk id="4" creationId="{EF78F399-2739-4B68-B563-A29B0BA4939A}"/>
          </ac:spMkLst>
        </pc:spChg>
        <pc:spChg chg="del">
          <ac:chgData name="Fisher Wu" userId="e4478a19-6447-403a-b9c9-0dbe18121391" providerId="ADAL" clId="{8A42E634-68E0-4C84-B54C-107FEE0B3508}" dt="2018-09-29T19:49:21.375" v="18" actId="478"/>
          <ac:spMkLst>
            <pc:docMk/>
            <pc:sldMk cId="0" sldId="265"/>
            <ac:spMk id="5" creationId="{4E81EFC7-5EDC-4D98-B97C-AE3086AD78B0}"/>
          </ac:spMkLst>
        </pc:spChg>
        <pc:spChg chg="mod">
          <ac:chgData name="Fisher Wu" userId="e4478a19-6447-403a-b9c9-0dbe18121391" providerId="ADAL" clId="{8A42E634-68E0-4C84-B54C-107FEE0B3508}" dt="2018-09-29T19:49:56.233" v="22" actId="255"/>
          <ac:spMkLst>
            <pc:docMk/>
            <pc:sldMk cId="0" sldId="265"/>
            <ac:spMk id="21506" creationId="{4D5460A0-4DF0-49F3-A081-416F889C6AFC}"/>
          </ac:spMkLst>
        </pc:spChg>
        <pc:spChg chg="mod">
          <ac:chgData name="Fisher Wu" userId="e4478a19-6447-403a-b9c9-0dbe18121391" providerId="ADAL" clId="{8A42E634-68E0-4C84-B54C-107FEE0B3508}" dt="2018-09-29T20:28:23.862" v="478" actId="20577"/>
          <ac:spMkLst>
            <pc:docMk/>
            <pc:sldMk cId="0" sldId="265"/>
            <ac:spMk id="21507" creationId="{3B7DEC18-99F2-45D5-85F8-E3AEA81AA57A}"/>
          </ac:spMkLst>
        </pc:spChg>
      </pc:sldChg>
      <pc:sldChg chg="modSp add">
        <pc:chgData name="Fisher Wu" userId="e4478a19-6447-403a-b9c9-0dbe18121391" providerId="ADAL" clId="{8A42E634-68E0-4C84-B54C-107FEE0B3508}" dt="2018-09-29T19:51:12.160" v="24" actId="255"/>
        <pc:sldMkLst>
          <pc:docMk/>
          <pc:sldMk cId="0" sldId="266"/>
        </pc:sldMkLst>
        <pc:spChg chg="mod">
          <ac:chgData name="Fisher Wu" userId="e4478a19-6447-403a-b9c9-0dbe18121391" providerId="ADAL" clId="{8A42E634-68E0-4C84-B54C-107FEE0B3508}" dt="2018-09-29T19:51:12.160" v="24" actId="255"/>
          <ac:spMkLst>
            <pc:docMk/>
            <pc:sldMk cId="0" sldId="266"/>
            <ac:spMk id="23554" creationId="{267397C8-817B-434E-A639-EE50E476FA1A}"/>
          </ac:spMkLst>
        </pc:spChg>
      </pc:sldChg>
      <pc:sldChg chg="modSp add">
        <pc:chgData name="Fisher Wu" userId="e4478a19-6447-403a-b9c9-0dbe18121391" providerId="ADAL" clId="{8A42E634-68E0-4C84-B54C-107FEE0B3508}" dt="2018-09-29T20:30:58.281" v="495" actId="404"/>
        <pc:sldMkLst>
          <pc:docMk/>
          <pc:sldMk cId="0" sldId="267"/>
        </pc:sldMkLst>
        <pc:spChg chg="mod">
          <ac:chgData name="Fisher Wu" userId="e4478a19-6447-403a-b9c9-0dbe18121391" providerId="ADAL" clId="{8A42E634-68E0-4C84-B54C-107FEE0B3508}" dt="2018-09-29T20:30:58.281" v="495" actId="404"/>
          <ac:spMkLst>
            <pc:docMk/>
            <pc:sldMk cId="0" sldId="267"/>
            <ac:spMk id="25602" creationId="{D7E9C1AA-CDE2-4AFB-BAA4-CADB20AD6669}"/>
          </ac:spMkLst>
        </pc:spChg>
      </pc:sldChg>
      <pc:sldChg chg="modSp add">
        <pc:chgData name="Fisher Wu" userId="e4478a19-6447-403a-b9c9-0dbe18121391" providerId="ADAL" clId="{8A42E634-68E0-4C84-B54C-107FEE0B3508}" dt="2018-09-29T19:55:37.399" v="44" actId="404"/>
        <pc:sldMkLst>
          <pc:docMk/>
          <pc:sldMk cId="0" sldId="268"/>
        </pc:sldMkLst>
        <pc:spChg chg="mod">
          <ac:chgData name="Fisher Wu" userId="e4478a19-6447-403a-b9c9-0dbe18121391" providerId="ADAL" clId="{8A42E634-68E0-4C84-B54C-107FEE0B3508}" dt="2018-09-29T19:55:37.399" v="44" actId="404"/>
          <ac:spMkLst>
            <pc:docMk/>
            <pc:sldMk cId="0" sldId="268"/>
            <ac:spMk id="27650" creationId="{3209B5E7-6769-4CC4-AD8F-E7ACE81EBEFA}"/>
          </ac:spMkLst>
        </pc:spChg>
        <pc:spChg chg="mod">
          <ac:chgData name="Fisher Wu" userId="e4478a19-6447-403a-b9c9-0dbe18121391" providerId="ADAL" clId="{8A42E634-68E0-4C84-B54C-107FEE0B3508}" dt="2018-09-29T19:53:51.265" v="32" actId="404"/>
          <ac:spMkLst>
            <pc:docMk/>
            <pc:sldMk cId="0" sldId="268"/>
            <ac:spMk id="27651" creationId="{CF9974BF-2C17-4E47-B174-01AA6FF0385F}"/>
          </ac:spMkLst>
        </pc:spChg>
      </pc:sldChg>
      <pc:sldChg chg="modSp add">
        <pc:chgData name="Fisher Wu" userId="e4478a19-6447-403a-b9c9-0dbe18121391" providerId="ADAL" clId="{8A42E634-68E0-4C84-B54C-107FEE0B3508}" dt="2018-09-29T19:55:31.599" v="41" actId="404"/>
        <pc:sldMkLst>
          <pc:docMk/>
          <pc:sldMk cId="0" sldId="269"/>
        </pc:sldMkLst>
        <pc:spChg chg="mod">
          <ac:chgData name="Fisher Wu" userId="e4478a19-6447-403a-b9c9-0dbe18121391" providerId="ADAL" clId="{8A42E634-68E0-4C84-B54C-107FEE0B3508}" dt="2018-09-29T19:55:31.599" v="41" actId="404"/>
          <ac:spMkLst>
            <pc:docMk/>
            <pc:sldMk cId="0" sldId="269"/>
            <ac:spMk id="29698" creationId="{29C7B315-F288-4A6C-BD02-945B360002ED}"/>
          </ac:spMkLst>
        </pc:spChg>
        <pc:spChg chg="mod">
          <ac:chgData name="Fisher Wu" userId="e4478a19-6447-403a-b9c9-0dbe18121391" providerId="ADAL" clId="{8A42E634-68E0-4C84-B54C-107FEE0B3508}" dt="2018-09-29T19:54:48.756" v="34" actId="403"/>
          <ac:spMkLst>
            <pc:docMk/>
            <pc:sldMk cId="0" sldId="269"/>
            <ac:spMk id="29699" creationId="{0784ABF1-0965-4F4B-9730-5B74F094145B}"/>
          </ac:spMkLst>
        </pc:spChg>
      </pc:sldChg>
      <pc:sldChg chg="modSp add">
        <pc:chgData name="Fisher Wu" userId="e4478a19-6447-403a-b9c9-0dbe18121391" providerId="ADAL" clId="{8A42E634-68E0-4C84-B54C-107FEE0B3508}" dt="2018-09-29T20:31:17.083" v="496" actId="1076"/>
        <pc:sldMkLst>
          <pc:docMk/>
          <pc:sldMk cId="0" sldId="270"/>
        </pc:sldMkLst>
        <pc:spChg chg="mod">
          <ac:chgData name="Fisher Wu" userId="e4478a19-6447-403a-b9c9-0dbe18121391" providerId="ADAL" clId="{8A42E634-68E0-4C84-B54C-107FEE0B3508}" dt="2018-09-29T19:55:27.164" v="39" actId="404"/>
          <ac:spMkLst>
            <pc:docMk/>
            <pc:sldMk cId="0" sldId="270"/>
            <ac:spMk id="31746" creationId="{21E4F4D3-444C-4436-9C2C-77F075E18691}"/>
          </ac:spMkLst>
        </pc:spChg>
        <pc:picChg chg="mod">
          <ac:chgData name="Fisher Wu" userId="e4478a19-6447-403a-b9c9-0dbe18121391" providerId="ADAL" clId="{8A42E634-68E0-4C84-B54C-107FEE0B3508}" dt="2018-09-29T20:31:17.083" v="496" actId="1076"/>
          <ac:picMkLst>
            <pc:docMk/>
            <pc:sldMk cId="0" sldId="270"/>
            <ac:picMk id="31748" creationId="{C4E4407C-9445-4D0B-BB73-4F9C16D54B2A}"/>
          </ac:picMkLst>
        </pc:picChg>
      </pc:sldChg>
      <pc:sldChg chg="modSp add">
        <pc:chgData name="Fisher Wu" userId="e4478a19-6447-403a-b9c9-0dbe18121391" providerId="ADAL" clId="{8A42E634-68E0-4C84-B54C-107FEE0B3508}" dt="2018-09-29T20:20:31.664" v="374" actId="207"/>
        <pc:sldMkLst>
          <pc:docMk/>
          <pc:sldMk cId="0" sldId="271"/>
        </pc:sldMkLst>
        <pc:spChg chg="mod">
          <ac:chgData name="Fisher Wu" userId="e4478a19-6447-403a-b9c9-0dbe18121391" providerId="ADAL" clId="{8A42E634-68E0-4C84-B54C-107FEE0B3508}" dt="2018-09-29T19:56:36.481" v="47" actId="404"/>
          <ac:spMkLst>
            <pc:docMk/>
            <pc:sldMk cId="0" sldId="271"/>
            <ac:spMk id="33794" creationId="{5D56EFCD-D5B3-4F9B-BE3E-9B5DAA796596}"/>
          </ac:spMkLst>
        </pc:spChg>
        <pc:spChg chg="mod">
          <ac:chgData name="Fisher Wu" userId="e4478a19-6447-403a-b9c9-0dbe18121391" providerId="ADAL" clId="{8A42E634-68E0-4C84-B54C-107FEE0B3508}" dt="2018-09-29T20:20:31.664" v="374" actId="207"/>
          <ac:spMkLst>
            <pc:docMk/>
            <pc:sldMk cId="0" sldId="271"/>
            <ac:spMk id="33795" creationId="{D7EAA7D2-C34C-42B2-A364-AF3EE8BAED9E}"/>
          </ac:spMkLst>
        </pc:spChg>
      </pc:sldChg>
      <pc:sldChg chg="modSp add">
        <pc:chgData name="Fisher Wu" userId="e4478a19-6447-403a-b9c9-0dbe18121391" providerId="ADAL" clId="{8A42E634-68E0-4C84-B54C-107FEE0B3508}" dt="2018-09-29T19:57:37.155" v="51" actId="207"/>
        <pc:sldMkLst>
          <pc:docMk/>
          <pc:sldMk cId="0" sldId="272"/>
        </pc:sldMkLst>
        <pc:spChg chg="mod">
          <ac:chgData name="Fisher Wu" userId="e4478a19-6447-403a-b9c9-0dbe18121391" providerId="ADAL" clId="{8A42E634-68E0-4C84-B54C-107FEE0B3508}" dt="2018-09-29T19:57:13.763" v="50" actId="404"/>
          <ac:spMkLst>
            <pc:docMk/>
            <pc:sldMk cId="0" sldId="272"/>
            <ac:spMk id="35842" creationId="{8390719B-2B6C-4EEE-BF2B-1BAEB16A8A9C}"/>
          </ac:spMkLst>
        </pc:spChg>
        <pc:spChg chg="mod">
          <ac:chgData name="Fisher Wu" userId="e4478a19-6447-403a-b9c9-0dbe18121391" providerId="ADAL" clId="{8A42E634-68E0-4C84-B54C-107FEE0B3508}" dt="2018-09-29T19:57:37.155" v="51" actId="207"/>
          <ac:spMkLst>
            <pc:docMk/>
            <pc:sldMk cId="0" sldId="272"/>
            <ac:spMk id="35843" creationId="{5281339E-3F26-4AFF-9057-676013D6FBF2}"/>
          </ac:spMkLst>
        </pc:spChg>
      </pc:sldChg>
      <pc:sldChg chg="modSp add">
        <pc:chgData name="Fisher Wu" userId="e4478a19-6447-403a-b9c9-0dbe18121391" providerId="ADAL" clId="{8A42E634-68E0-4C84-B54C-107FEE0B3508}" dt="2018-09-29T19:58:10.564" v="55" actId="404"/>
        <pc:sldMkLst>
          <pc:docMk/>
          <pc:sldMk cId="0" sldId="273"/>
        </pc:sldMkLst>
        <pc:spChg chg="mod">
          <ac:chgData name="Fisher Wu" userId="e4478a19-6447-403a-b9c9-0dbe18121391" providerId="ADAL" clId="{8A42E634-68E0-4C84-B54C-107FEE0B3508}" dt="2018-09-29T19:58:03.325" v="54" actId="404"/>
          <ac:spMkLst>
            <pc:docMk/>
            <pc:sldMk cId="0" sldId="273"/>
            <ac:spMk id="37890" creationId="{19F42AC7-5737-4366-BF34-DFEE2CF5E7B8}"/>
          </ac:spMkLst>
        </pc:spChg>
        <pc:spChg chg="mod">
          <ac:chgData name="Fisher Wu" userId="e4478a19-6447-403a-b9c9-0dbe18121391" providerId="ADAL" clId="{8A42E634-68E0-4C84-B54C-107FEE0B3508}" dt="2018-09-29T19:58:10.564" v="55" actId="404"/>
          <ac:spMkLst>
            <pc:docMk/>
            <pc:sldMk cId="0" sldId="273"/>
            <ac:spMk id="37891" creationId="{15B7C0E1-3597-4124-9C0B-A6E84AAFD1FC}"/>
          </ac:spMkLst>
        </pc:spChg>
      </pc:sldChg>
      <pc:sldChg chg="modSp add">
        <pc:chgData name="Fisher Wu" userId="e4478a19-6447-403a-b9c9-0dbe18121391" providerId="ADAL" clId="{8A42E634-68E0-4C84-B54C-107FEE0B3508}" dt="2018-09-29T19:58:36.136" v="57" actId="255"/>
        <pc:sldMkLst>
          <pc:docMk/>
          <pc:sldMk cId="0" sldId="274"/>
        </pc:sldMkLst>
        <pc:spChg chg="mod">
          <ac:chgData name="Fisher Wu" userId="e4478a19-6447-403a-b9c9-0dbe18121391" providerId="ADAL" clId="{8A42E634-68E0-4C84-B54C-107FEE0B3508}" dt="2018-09-29T19:58:36.136" v="57" actId="255"/>
          <ac:spMkLst>
            <pc:docMk/>
            <pc:sldMk cId="0" sldId="274"/>
            <ac:spMk id="39938" creationId="{6429C270-2F5D-4D0C-B3C1-D943A8E718F2}"/>
          </ac:spMkLst>
        </pc:spChg>
      </pc:sldChg>
      <pc:sldChg chg="modSp add">
        <pc:chgData name="Fisher Wu" userId="e4478a19-6447-403a-b9c9-0dbe18121391" providerId="ADAL" clId="{8A42E634-68E0-4C84-B54C-107FEE0B3508}" dt="2018-09-29T20:48:07.108" v="501" actId="404"/>
        <pc:sldMkLst>
          <pc:docMk/>
          <pc:sldMk cId="0" sldId="275"/>
        </pc:sldMkLst>
        <pc:spChg chg="mod">
          <ac:chgData name="Fisher Wu" userId="e4478a19-6447-403a-b9c9-0dbe18121391" providerId="ADAL" clId="{8A42E634-68E0-4C84-B54C-107FEE0B3508}" dt="2018-09-29T20:48:07.108" v="501" actId="404"/>
          <ac:spMkLst>
            <pc:docMk/>
            <pc:sldMk cId="0" sldId="275"/>
            <ac:spMk id="41986" creationId="{54DF3FD8-CAE6-4187-99D5-FB0914DF4EF3}"/>
          </ac:spMkLst>
        </pc:spChg>
      </pc:sldChg>
      <pc:sldChg chg="modSp add">
        <pc:chgData name="Fisher Wu" userId="e4478a19-6447-403a-b9c9-0dbe18121391" providerId="ADAL" clId="{8A42E634-68E0-4C84-B54C-107FEE0B3508}" dt="2018-09-29T19:59:29.320" v="60" actId="255"/>
        <pc:sldMkLst>
          <pc:docMk/>
          <pc:sldMk cId="0" sldId="276"/>
        </pc:sldMkLst>
        <pc:spChg chg="mod">
          <ac:chgData name="Fisher Wu" userId="e4478a19-6447-403a-b9c9-0dbe18121391" providerId="ADAL" clId="{8A42E634-68E0-4C84-B54C-107FEE0B3508}" dt="2018-09-29T19:59:29.320" v="60" actId="255"/>
          <ac:spMkLst>
            <pc:docMk/>
            <pc:sldMk cId="0" sldId="276"/>
            <ac:spMk id="44034" creationId="{43476A1A-4DB7-4DFA-B22E-54B49191DCF0}"/>
          </ac:spMkLst>
        </pc:spChg>
      </pc:sldChg>
      <pc:sldChg chg="modSp add">
        <pc:chgData name="Fisher Wu" userId="e4478a19-6447-403a-b9c9-0dbe18121391" providerId="ADAL" clId="{8A42E634-68E0-4C84-B54C-107FEE0B3508}" dt="2018-09-29T20:01:06.491" v="63" actId="404"/>
        <pc:sldMkLst>
          <pc:docMk/>
          <pc:sldMk cId="0" sldId="277"/>
        </pc:sldMkLst>
        <pc:spChg chg="mod">
          <ac:chgData name="Fisher Wu" userId="e4478a19-6447-403a-b9c9-0dbe18121391" providerId="ADAL" clId="{8A42E634-68E0-4C84-B54C-107FEE0B3508}" dt="2018-09-29T20:01:06.491" v="63" actId="404"/>
          <ac:spMkLst>
            <pc:docMk/>
            <pc:sldMk cId="0" sldId="277"/>
            <ac:spMk id="46082" creationId="{09998940-B609-4BBC-94B7-5C9275678FC7}"/>
          </ac:spMkLst>
        </pc:spChg>
      </pc:sldChg>
      <pc:sldChg chg="addSp delSp modSp add">
        <pc:chgData name="Fisher Wu" userId="e4478a19-6447-403a-b9c9-0dbe18121391" providerId="ADAL" clId="{8A42E634-68E0-4C84-B54C-107FEE0B3508}" dt="2018-10-01T23:57:35.356" v="576" actId="478"/>
        <pc:sldMkLst>
          <pc:docMk/>
          <pc:sldMk cId="0" sldId="278"/>
        </pc:sldMkLst>
        <pc:spChg chg="mod">
          <ac:chgData name="Fisher Wu" userId="e4478a19-6447-403a-b9c9-0dbe18121391" providerId="ADAL" clId="{8A42E634-68E0-4C84-B54C-107FEE0B3508}" dt="2018-09-29T20:01:11.006" v="65" actId="404"/>
          <ac:spMkLst>
            <pc:docMk/>
            <pc:sldMk cId="0" sldId="278"/>
            <ac:spMk id="48130" creationId="{38D0E88A-93BA-4459-9363-F94475E3EB17}"/>
          </ac:spMkLst>
        </pc:spChg>
        <pc:spChg chg="del">
          <ac:chgData name="Fisher Wu" userId="e4478a19-6447-403a-b9c9-0dbe18121391" providerId="ADAL" clId="{8A42E634-68E0-4C84-B54C-107FEE0B3508}" dt="2018-10-01T23:57:35.356" v="576" actId="478"/>
          <ac:spMkLst>
            <pc:docMk/>
            <pc:sldMk cId="0" sldId="278"/>
            <ac:spMk id="48131" creationId="{025BA9EA-2B21-403F-A74B-A0243F937E72}"/>
          </ac:spMkLst>
        </pc:spChg>
        <pc:picChg chg="add mod">
          <ac:chgData name="Fisher Wu" userId="e4478a19-6447-403a-b9c9-0dbe18121391" providerId="ADAL" clId="{8A42E634-68E0-4C84-B54C-107FEE0B3508}" dt="2018-10-01T23:55:33.024" v="560" actId="14100"/>
          <ac:picMkLst>
            <pc:docMk/>
            <pc:sldMk cId="0" sldId="278"/>
            <ac:picMk id="2" creationId="{FBC21E6B-B22D-44A9-A940-9827039CF0D1}"/>
          </ac:picMkLst>
        </pc:picChg>
        <pc:picChg chg="add mod">
          <ac:chgData name="Fisher Wu" userId="e4478a19-6447-403a-b9c9-0dbe18121391" providerId="ADAL" clId="{8A42E634-68E0-4C84-B54C-107FEE0B3508}" dt="2018-10-01T23:55:40.910" v="563" actId="14100"/>
          <ac:picMkLst>
            <pc:docMk/>
            <pc:sldMk cId="0" sldId="278"/>
            <ac:picMk id="3" creationId="{6C5ECC6B-E949-43F5-9C36-C6E38F461B8D}"/>
          </ac:picMkLst>
        </pc:picChg>
        <pc:picChg chg="add del">
          <ac:chgData name="Fisher Wu" userId="e4478a19-6447-403a-b9c9-0dbe18121391" providerId="ADAL" clId="{8A42E634-68E0-4C84-B54C-107FEE0B3508}" dt="2018-10-01T23:54:56.495" v="555"/>
          <ac:picMkLst>
            <pc:docMk/>
            <pc:sldMk cId="0" sldId="278"/>
            <ac:picMk id="5" creationId="{1D061D4A-A220-474E-83E1-69C751D580B1}"/>
          </ac:picMkLst>
        </pc:picChg>
        <pc:picChg chg="add mod">
          <ac:chgData name="Fisher Wu" userId="e4478a19-6447-403a-b9c9-0dbe18121391" providerId="ADAL" clId="{8A42E634-68E0-4C84-B54C-107FEE0B3508}" dt="2018-10-01T23:57:20.122" v="574" actId="14100"/>
          <ac:picMkLst>
            <pc:docMk/>
            <pc:sldMk cId="0" sldId="278"/>
            <ac:picMk id="6" creationId="{52E0A745-4DC2-4778-AFFF-F207AF60C7BD}"/>
          </ac:picMkLst>
        </pc:picChg>
        <pc:picChg chg="add mod">
          <ac:chgData name="Fisher Wu" userId="e4478a19-6447-403a-b9c9-0dbe18121391" providerId="ADAL" clId="{8A42E634-68E0-4C84-B54C-107FEE0B3508}" dt="2018-10-01T23:57:28.458" v="575" actId="1076"/>
          <ac:picMkLst>
            <pc:docMk/>
            <pc:sldMk cId="0" sldId="278"/>
            <ac:picMk id="7" creationId="{87D82E9D-9D14-4CB1-8143-027D95DEB789}"/>
          </ac:picMkLst>
        </pc:picChg>
        <pc:picChg chg="del mod">
          <ac:chgData name="Fisher Wu" userId="e4478a19-6447-403a-b9c9-0dbe18121391" providerId="ADAL" clId="{8A42E634-68E0-4C84-B54C-107FEE0B3508}" dt="2018-10-01T23:55:55.717" v="568" actId="478"/>
          <ac:picMkLst>
            <pc:docMk/>
            <pc:sldMk cId="0" sldId="278"/>
            <ac:picMk id="48132" creationId="{C26BABF1-FC41-4E44-88FA-84A1466C258F}"/>
          </ac:picMkLst>
        </pc:picChg>
        <pc:picChg chg="del">
          <ac:chgData name="Fisher Wu" userId="e4478a19-6447-403a-b9c9-0dbe18121391" providerId="ADAL" clId="{8A42E634-68E0-4C84-B54C-107FEE0B3508}" dt="2018-10-01T23:54:48.427" v="553" actId="478"/>
          <ac:picMkLst>
            <pc:docMk/>
            <pc:sldMk cId="0" sldId="278"/>
            <ac:picMk id="48133" creationId="{7F7D5197-FC7C-4D69-BC68-F9F6627F17A8}"/>
          </ac:picMkLst>
        </pc:picChg>
        <pc:picChg chg="del">
          <ac:chgData name="Fisher Wu" userId="e4478a19-6447-403a-b9c9-0dbe18121391" providerId="ADAL" clId="{8A42E634-68E0-4C84-B54C-107FEE0B3508}" dt="2018-10-01T23:46:16.994" v="536" actId="478"/>
          <ac:picMkLst>
            <pc:docMk/>
            <pc:sldMk cId="0" sldId="278"/>
            <ac:picMk id="48134" creationId="{16842C99-BE95-41B9-AD33-3C1E0328C2FF}"/>
          </ac:picMkLst>
        </pc:picChg>
        <pc:picChg chg="del">
          <ac:chgData name="Fisher Wu" userId="e4478a19-6447-403a-b9c9-0dbe18121391" providerId="ADAL" clId="{8A42E634-68E0-4C84-B54C-107FEE0B3508}" dt="2018-10-01T23:48:48.406" v="542" actId="478"/>
          <ac:picMkLst>
            <pc:docMk/>
            <pc:sldMk cId="0" sldId="278"/>
            <ac:picMk id="48135" creationId="{21D36D02-0618-45B9-B116-E0FAC73C61F0}"/>
          </ac:picMkLst>
        </pc:picChg>
      </pc:sldChg>
      <pc:sldChg chg="modSp add">
        <pc:chgData name="Fisher Wu" userId="e4478a19-6447-403a-b9c9-0dbe18121391" providerId="ADAL" clId="{8A42E634-68E0-4C84-B54C-107FEE0B3508}" dt="2018-09-29T20:24:06.991" v="477" actId="20577"/>
        <pc:sldMkLst>
          <pc:docMk/>
          <pc:sldMk cId="0" sldId="279"/>
        </pc:sldMkLst>
        <pc:spChg chg="mod">
          <ac:chgData name="Fisher Wu" userId="e4478a19-6447-403a-b9c9-0dbe18121391" providerId="ADAL" clId="{8A42E634-68E0-4C84-B54C-107FEE0B3508}" dt="2018-09-29T20:01:14.828" v="67" actId="404"/>
          <ac:spMkLst>
            <pc:docMk/>
            <pc:sldMk cId="0" sldId="279"/>
            <ac:spMk id="49154" creationId="{601681B5-0D72-47FF-9A31-41E333124769}"/>
          </ac:spMkLst>
        </pc:spChg>
        <pc:spChg chg="mod">
          <ac:chgData name="Fisher Wu" userId="e4478a19-6447-403a-b9c9-0dbe18121391" providerId="ADAL" clId="{8A42E634-68E0-4C84-B54C-107FEE0B3508}" dt="2018-09-29T20:24:06.991" v="477" actId="20577"/>
          <ac:spMkLst>
            <pc:docMk/>
            <pc:sldMk cId="0" sldId="279"/>
            <ac:spMk id="49155" creationId="{38E00ED9-FB4F-4DC8-8529-7D9ABEA2BDA7}"/>
          </ac:spMkLst>
        </pc:spChg>
      </pc:sldChg>
      <pc:sldChg chg="modSp add">
        <pc:chgData name="Fisher Wu" userId="e4478a19-6447-403a-b9c9-0dbe18121391" providerId="ADAL" clId="{8A42E634-68E0-4C84-B54C-107FEE0B3508}" dt="2018-09-29T20:01:18.804" v="69" actId="404"/>
        <pc:sldMkLst>
          <pc:docMk/>
          <pc:sldMk cId="0" sldId="280"/>
        </pc:sldMkLst>
        <pc:spChg chg="mod">
          <ac:chgData name="Fisher Wu" userId="e4478a19-6447-403a-b9c9-0dbe18121391" providerId="ADAL" clId="{8A42E634-68E0-4C84-B54C-107FEE0B3508}" dt="2018-09-29T20:01:18.804" v="69" actId="404"/>
          <ac:spMkLst>
            <pc:docMk/>
            <pc:sldMk cId="0" sldId="280"/>
            <ac:spMk id="51202" creationId="{F0A5547A-B326-43A2-90FD-4FD7B0C95F4E}"/>
          </ac:spMkLst>
        </pc:spChg>
      </pc:sldChg>
      <pc:sldChg chg="addSp delSp modSp add">
        <pc:chgData name="Fisher Wu" userId="e4478a19-6447-403a-b9c9-0dbe18121391" providerId="ADAL" clId="{8A42E634-68E0-4C84-B54C-107FEE0B3508}" dt="2018-10-01T18:57:59.119" v="505" actId="1076"/>
        <pc:sldMkLst>
          <pc:docMk/>
          <pc:sldMk cId="0" sldId="281"/>
        </pc:sldMkLst>
        <pc:spChg chg="mod">
          <ac:chgData name="Fisher Wu" userId="e4478a19-6447-403a-b9c9-0dbe18121391" providerId="ADAL" clId="{8A42E634-68E0-4C84-B54C-107FEE0B3508}" dt="2018-09-29T20:02:57.186" v="131" actId="404"/>
          <ac:spMkLst>
            <pc:docMk/>
            <pc:sldMk cId="0" sldId="281"/>
            <ac:spMk id="52226" creationId="{057003A9-6984-434B-9FFD-2B0F26B21250}"/>
          </ac:spMkLst>
        </pc:spChg>
        <pc:spChg chg="mod">
          <ac:chgData name="Fisher Wu" userId="e4478a19-6447-403a-b9c9-0dbe18121391" providerId="ADAL" clId="{8A42E634-68E0-4C84-B54C-107FEE0B3508}" dt="2018-09-29T20:13:42.510" v="206" actId="20577"/>
          <ac:spMkLst>
            <pc:docMk/>
            <pc:sldMk cId="0" sldId="281"/>
            <ac:spMk id="52227" creationId="{FA125CBF-E477-43EA-8BD2-BED6F88C0895}"/>
          </ac:spMkLst>
        </pc:spChg>
        <pc:picChg chg="add mod">
          <ac:chgData name="Fisher Wu" userId="e4478a19-6447-403a-b9c9-0dbe18121391" providerId="ADAL" clId="{8A42E634-68E0-4C84-B54C-107FEE0B3508}" dt="2018-10-01T18:57:59.119" v="505" actId="1076"/>
          <ac:picMkLst>
            <pc:docMk/>
            <pc:sldMk cId="0" sldId="281"/>
            <ac:picMk id="2" creationId="{729F1421-DC8E-4AA9-B234-F9A4B279EEC3}"/>
          </ac:picMkLst>
        </pc:picChg>
        <pc:picChg chg="del mod">
          <ac:chgData name="Fisher Wu" userId="e4478a19-6447-403a-b9c9-0dbe18121391" providerId="ADAL" clId="{8A42E634-68E0-4C84-B54C-107FEE0B3508}" dt="2018-10-01T18:57:53.578" v="502" actId="478"/>
          <ac:picMkLst>
            <pc:docMk/>
            <pc:sldMk cId="0" sldId="281"/>
            <ac:picMk id="52228" creationId="{42D447F7-2F96-46AE-8EBE-02A808BCB012}"/>
          </ac:picMkLst>
        </pc:picChg>
      </pc:sldChg>
      <pc:sldChg chg="addSp delSp modSp add">
        <pc:chgData name="Fisher Wu" userId="e4478a19-6447-403a-b9c9-0dbe18121391" providerId="ADAL" clId="{8A42E634-68E0-4C84-B54C-107FEE0B3508}" dt="2018-10-01T19:14:30.556" v="530" actId="1076"/>
        <pc:sldMkLst>
          <pc:docMk/>
          <pc:sldMk cId="0" sldId="282"/>
        </pc:sldMkLst>
        <pc:spChg chg="mod">
          <ac:chgData name="Fisher Wu" userId="e4478a19-6447-403a-b9c9-0dbe18121391" providerId="ADAL" clId="{8A42E634-68E0-4C84-B54C-107FEE0B3508}" dt="2018-09-29T20:03:01.385" v="133" actId="404"/>
          <ac:spMkLst>
            <pc:docMk/>
            <pc:sldMk cId="0" sldId="282"/>
            <ac:spMk id="53250" creationId="{C7F982B1-B6BB-4F27-864A-D0F12A1FDEBF}"/>
          </ac:spMkLst>
        </pc:spChg>
        <pc:spChg chg="mod">
          <ac:chgData name="Fisher Wu" userId="e4478a19-6447-403a-b9c9-0dbe18121391" providerId="ADAL" clId="{8A42E634-68E0-4C84-B54C-107FEE0B3508}" dt="2018-09-29T20:14:06.158" v="225" actId="27636"/>
          <ac:spMkLst>
            <pc:docMk/>
            <pc:sldMk cId="0" sldId="282"/>
            <ac:spMk id="53251" creationId="{985597ED-F120-4AEA-98D2-510657DB7EC5}"/>
          </ac:spMkLst>
        </pc:spChg>
        <pc:picChg chg="add mod">
          <ac:chgData name="Fisher Wu" userId="e4478a19-6447-403a-b9c9-0dbe18121391" providerId="ADAL" clId="{8A42E634-68E0-4C84-B54C-107FEE0B3508}" dt="2018-10-01T19:14:30.556" v="530" actId="1076"/>
          <ac:picMkLst>
            <pc:docMk/>
            <pc:sldMk cId="0" sldId="282"/>
            <ac:picMk id="2" creationId="{B7B89407-A54E-481A-B42D-7BFFDA999CC3}"/>
          </ac:picMkLst>
        </pc:picChg>
        <pc:picChg chg="del">
          <ac:chgData name="Fisher Wu" userId="e4478a19-6447-403a-b9c9-0dbe18121391" providerId="ADAL" clId="{8A42E634-68E0-4C84-B54C-107FEE0B3508}" dt="2018-10-01T19:14:19.403" v="526" actId="478"/>
          <ac:picMkLst>
            <pc:docMk/>
            <pc:sldMk cId="0" sldId="282"/>
            <ac:picMk id="53252" creationId="{50D6D004-64C2-437A-8209-4C736998AE02}"/>
          </ac:picMkLst>
        </pc:picChg>
      </pc:sldChg>
      <pc:sldChg chg="addSp delSp modSp add">
        <pc:chgData name="Fisher Wu" userId="e4478a19-6447-403a-b9c9-0dbe18121391" providerId="ADAL" clId="{8A42E634-68E0-4C84-B54C-107FEE0B3508}" dt="2018-10-01T19:15:26.656" v="535" actId="1076"/>
        <pc:sldMkLst>
          <pc:docMk/>
          <pc:sldMk cId="0" sldId="283"/>
        </pc:sldMkLst>
        <pc:spChg chg="mod">
          <ac:chgData name="Fisher Wu" userId="e4478a19-6447-403a-b9c9-0dbe18121391" providerId="ADAL" clId="{8A42E634-68E0-4C84-B54C-107FEE0B3508}" dt="2018-09-29T20:05:26.777" v="152" actId="404"/>
          <ac:spMkLst>
            <pc:docMk/>
            <pc:sldMk cId="0" sldId="283"/>
            <ac:spMk id="54274" creationId="{E9432E7F-BBC6-41FB-838C-B271D17325A5}"/>
          </ac:spMkLst>
        </pc:spChg>
        <pc:spChg chg="mod">
          <ac:chgData name="Fisher Wu" userId="e4478a19-6447-403a-b9c9-0dbe18121391" providerId="ADAL" clId="{8A42E634-68E0-4C84-B54C-107FEE0B3508}" dt="2018-10-01T19:13:29.755" v="525" actId="20577"/>
          <ac:spMkLst>
            <pc:docMk/>
            <pc:sldMk cId="0" sldId="283"/>
            <ac:spMk id="54275" creationId="{296138D3-06C7-4F0A-B07B-0C07791FB24D}"/>
          </ac:spMkLst>
        </pc:spChg>
        <pc:picChg chg="add mod">
          <ac:chgData name="Fisher Wu" userId="e4478a19-6447-403a-b9c9-0dbe18121391" providerId="ADAL" clId="{8A42E634-68E0-4C84-B54C-107FEE0B3508}" dt="2018-10-01T19:15:26.656" v="535" actId="1076"/>
          <ac:picMkLst>
            <pc:docMk/>
            <pc:sldMk cId="0" sldId="283"/>
            <ac:picMk id="2" creationId="{DDFE0676-0661-4BA8-89F9-2AC17CC46803}"/>
          </ac:picMkLst>
        </pc:picChg>
        <pc:picChg chg="del mod">
          <ac:chgData name="Fisher Wu" userId="e4478a19-6447-403a-b9c9-0dbe18121391" providerId="ADAL" clId="{8A42E634-68E0-4C84-B54C-107FEE0B3508}" dt="2018-10-01T19:14:34.543" v="531" actId="478"/>
          <ac:picMkLst>
            <pc:docMk/>
            <pc:sldMk cId="0" sldId="283"/>
            <ac:picMk id="54276" creationId="{2F658BEB-189A-4230-B992-DA8A157B6740}"/>
          </ac:picMkLst>
        </pc:picChg>
      </pc:sldChg>
      <pc:sldChg chg="modSp add">
        <pc:chgData name="Fisher Wu" userId="e4478a19-6447-403a-b9c9-0dbe18121391" providerId="ADAL" clId="{8A42E634-68E0-4C84-B54C-107FEE0B3508}" dt="2018-09-29T20:06:25.108" v="159" actId="404"/>
        <pc:sldMkLst>
          <pc:docMk/>
          <pc:sldMk cId="0" sldId="284"/>
        </pc:sldMkLst>
        <pc:spChg chg="mod">
          <ac:chgData name="Fisher Wu" userId="e4478a19-6447-403a-b9c9-0dbe18121391" providerId="ADAL" clId="{8A42E634-68E0-4C84-B54C-107FEE0B3508}" dt="2018-09-29T20:06:21.211" v="156" actId="404"/>
          <ac:spMkLst>
            <pc:docMk/>
            <pc:sldMk cId="0" sldId="284"/>
            <ac:spMk id="55298" creationId="{97174E28-5EF3-4254-9025-8AA3E78E6533}"/>
          </ac:spMkLst>
        </pc:spChg>
        <pc:spChg chg="mod">
          <ac:chgData name="Fisher Wu" userId="e4478a19-6447-403a-b9c9-0dbe18121391" providerId="ADAL" clId="{8A42E634-68E0-4C84-B54C-107FEE0B3508}" dt="2018-09-29T20:06:25.108" v="159" actId="404"/>
          <ac:spMkLst>
            <pc:docMk/>
            <pc:sldMk cId="0" sldId="284"/>
            <ac:spMk id="55299" creationId="{E725EFF1-30EF-4799-8FAA-B9CACC85D4B4}"/>
          </ac:spMkLst>
        </pc:spChg>
      </pc:sldChg>
      <pc:sldChg chg="modSp add">
        <pc:chgData name="Fisher Wu" userId="e4478a19-6447-403a-b9c9-0dbe18121391" providerId="ADAL" clId="{8A42E634-68E0-4C84-B54C-107FEE0B3508}" dt="2018-09-29T20:46:27.152" v="499" actId="404"/>
        <pc:sldMkLst>
          <pc:docMk/>
          <pc:sldMk cId="0" sldId="285"/>
        </pc:sldMkLst>
        <pc:spChg chg="mod">
          <ac:chgData name="Fisher Wu" userId="e4478a19-6447-403a-b9c9-0dbe18121391" providerId="ADAL" clId="{8A42E634-68E0-4C84-B54C-107FEE0B3508}" dt="2018-09-29T20:46:27.152" v="499" actId="404"/>
          <ac:spMkLst>
            <pc:docMk/>
            <pc:sldMk cId="0" sldId="285"/>
            <ac:spMk id="56322" creationId="{C4D7E5E9-7E36-4001-826E-3799838E3C73}"/>
          </ac:spMkLst>
        </pc:spChg>
      </pc:sldChg>
      <pc:sldChg chg="addSp delSp modSp">
        <pc:chgData name="Fisher Wu" userId="e4478a19-6447-403a-b9c9-0dbe18121391" providerId="ADAL" clId="{8A42E634-68E0-4C84-B54C-107FEE0B3508}" dt="2018-09-29T20:28:32.561" v="480" actId="20577"/>
        <pc:sldMkLst>
          <pc:docMk/>
          <pc:sldMk cId="3768494994" sldId="324"/>
        </pc:sldMkLst>
        <pc:spChg chg="mod">
          <ac:chgData name="Fisher Wu" userId="e4478a19-6447-403a-b9c9-0dbe18121391" providerId="ADAL" clId="{8A42E634-68E0-4C84-B54C-107FEE0B3508}" dt="2018-09-29T19:49:51.184" v="21" actId="255"/>
          <ac:spMkLst>
            <pc:docMk/>
            <pc:sldMk cId="3768494994" sldId="324"/>
            <ac:spMk id="2" creationId="{00000000-0000-0000-0000-000000000000}"/>
          </ac:spMkLst>
        </pc:spChg>
        <pc:spChg chg="add mod">
          <ac:chgData name="Fisher Wu" userId="e4478a19-6447-403a-b9c9-0dbe18121391" providerId="ADAL" clId="{8A42E634-68E0-4C84-B54C-107FEE0B3508}" dt="2018-09-29T20:28:32.561" v="480" actId="20577"/>
          <ac:spMkLst>
            <pc:docMk/>
            <pc:sldMk cId="3768494994" sldId="324"/>
            <ac:spMk id="6" creationId="{AF4B5C47-2725-4F53-BB07-4AC7E5F23FB0}"/>
          </ac:spMkLst>
        </pc:spChg>
        <pc:picChg chg="del">
          <ac:chgData name="Fisher Wu" userId="e4478a19-6447-403a-b9c9-0dbe18121391" providerId="ADAL" clId="{8A42E634-68E0-4C84-B54C-107FEE0B3508}" dt="2018-09-29T19:45:01.357" v="5" actId="478"/>
          <ac:picMkLst>
            <pc:docMk/>
            <pc:sldMk cId="3768494994" sldId="324"/>
            <ac:picMk id="4" creationId="{00000000-0000-0000-0000-000000000000}"/>
          </ac:picMkLst>
        </pc:picChg>
        <pc:picChg chg="del">
          <ac:chgData name="Fisher Wu" userId="e4478a19-6447-403a-b9c9-0dbe18121391" providerId="ADAL" clId="{8A42E634-68E0-4C84-B54C-107FEE0B3508}" dt="2018-09-29T19:45:06.224" v="7" actId="478"/>
          <ac:picMkLst>
            <pc:docMk/>
            <pc:sldMk cId="3768494994" sldId="324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955FF-6B47-4D5A-AD11-63536FC8EC5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82790-C098-48AA-887A-3FEFA69A0E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AFFDB7-0E19-4D1A-AF1C-1FB62440A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0AC92-58AE-4369-BD3F-175A577391A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2638DF0-ABDC-4776-81DC-29D0C145B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4562A79-AF2E-457B-B6CC-E560E66F8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F07625-8043-4E91-B3EA-6A132D040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5213A-D321-4E88-881A-D21ADA309D3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F19F2F4-5E03-464B-9856-79301076C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9E8D5A6-9D83-4D2B-B2AA-C09F17A9A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Change your background color to yellow.</a:t>
            </a:r>
          </a:p>
          <a:p>
            <a:r>
              <a:rPr lang="en-US" altLang="zh-CN"/>
              <a:t>Ask students to run the example</a:t>
            </a:r>
          </a:p>
          <a:p>
            <a:r>
              <a:rPr lang="en-US" altLang="zh-CN" b="1" i="1"/>
              <a:t>Heading tags</a:t>
            </a:r>
            <a:r>
              <a:rPr lang="en-US" altLang="zh-CN"/>
              <a:t> – make certain information, such as titles, stand out</a:t>
            </a:r>
          </a:p>
          <a:p>
            <a:r>
              <a:rPr lang="en-US" altLang="zh-CN"/>
              <a:t>&lt;hnumber&gt; and &lt;/hnumber&gt;, where number is from 1 to 6</a:t>
            </a:r>
          </a:p>
          <a:p>
            <a:r>
              <a:rPr lang="en-US" altLang="zh-CN"/>
              <a:t>&lt;h1&gt; and &lt;/h1&gt; - largest</a:t>
            </a:r>
          </a:p>
          <a:p>
            <a:r>
              <a:rPr lang="en-US" altLang="zh-CN"/>
              <a:t>&lt;h6&gt; and &lt;/h6&gt; - smallest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D5DB84-B3EE-46DF-A26F-B82F040D7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327FC-E27B-42CA-8BDB-EB0B111C1E2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0481D34-3229-4D04-942C-9C714F244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7917CB-92EE-46B1-8DB7-1475C5A78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Each bytes (2 digits) represent the red, green and blue components of the color</a:t>
            </a:r>
          </a:p>
          <a:p>
            <a:r>
              <a:rPr lang="en-US" altLang="zh-CN"/>
              <a:t>http://www.w3schools.com/html/html_colors.asp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040715-FAC4-4DC8-8290-6ECDE394B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57E7-9B24-426F-8DEE-CC94FAE9AFC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04E5B6-D079-42AA-8A38-52AB00D8A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5965381-0592-43E5-9026-AF4815ABE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Each bytes (2 digits) represent the red, green and blue components of the color</a:t>
            </a:r>
          </a:p>
          <a:p>
            <a:r>
              <a:rPr lang="en-US" altLang="zh-CN"/>
              <a:t>http://www.w3schools.com/html/html_colors.asp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1C081A-1F47-490D-89E8-17891EE4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6FD82-7ADB-4E8A-ABCD-2F6A1639E2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2F88A8E-75BA-4E93-BA2B-8446B0208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0E7DFAA-2DF3-4DE7-95CD-D45D5AFBB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Change your background color to yellow.</a:t>
            </a:r>
          </a:p>
          <a:p>
            <a:r>
              <a:rPr lang="en-US" altLang="zh-CN"/>
              <a:t>Ask students to run the example</a:t>
            </a:r>
          </a:p>
          <a:p>
            <a:r>
              <a:rPr lang="en-US" altLang="zh-CN" b="1" i="1"/>
              <a:t>Heading tags</a:t>
            </a:r>
            <a:r>
              <a:rPr lang="en-US" altLang="zh-CN"/>
              <a:t> – make certain information, such as titles, stand out</a:t>
            </a:r>
          </a:p>
          <a:p>
            <a:r>
              <a:rPr lang="en-US" altLang="zh-CN"/>
              <a:t>&lt;hnumber&gt; and &lt;/hnumber&gt;, where number is from 1 to 6</a:t>
            </a:r>
          </a:p>
          <a:p>
            <a:r>
              <a:rPr lang="en-US" altLang="zh-CN"/>
              <a:t>&lt;h1&gt; and &lt;/h1&gt; - largest</a:t>
            </a:r>
          </a:p>
          <a:p>
            <a:r>
              <a:rPr lang="en-US" altLang="zh-CN"/>
              <a:t>&lt;h6&gt; and &lt;/h6&gt; - smallest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098564-5726-46A8-B7EC-39975F4EB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94523-458D-403B-8F67-9057F9C5F9C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4424544-5699-49D8-B765-098D35FF9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3EFB417-B285-4106-97FF-F23CC1D3A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HTML uses the &lt;a&gt; (anchor) tag to create a link to another document.</a:t>
            </a:r>
            <a:endParaRPr lang="en-US" altLang="zh-CN"/>
          </a:p>
          <a:p>
            <a:r>
              <a:rPr lang="en-US" altLang="zh-CN"/>
              <a:t>An anchor can point to any resource on the Web: an HTML page, an image, a sound file, a movie, etc.</a:t>
            </a:r>
          </a:p>
          <a:p>
            <a:r>
              <a:rPr lang="en-US" altLang="zh-CN"/>
              <a:t>The syntax of creating an anchor: </a:t>
            </a:r>
          </a:p>
          <a:p>
            <a:r>
              <a:rPr lang="en-US" altLang="zh-CN"/>
              <a:t>&lt;a href="url"&gt;Text to be displayed&lt;/a&gt;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0681E-D800-4202-A53E-98C604606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BA58D-45F0-478C-9194-93748EEFEAA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C473838-825F-4823-9F8A-49A5021C2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3B5DF4F-2EFB-4BA7-A187-173924ED8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the </a:t>
            </a:r>
            <a:r>
              <a:rPr lang="en-US" altLang="zh-CN" dirty="0" err="1"/>
              <a:t>krannert</a:t>
            </a:r>
            <a:r>
              <a:rPr lang="en-US" altLang="zh-CN" dirty="0"/>
              <a:t> logo on your page.</a:t>
            </a:r>
          </a:p>
          <a:p>
            <a:pPr lvl="1"/>
            <a:r>
              <a:rPr lang="en-US" altLang="zh-CN" dirty="0"/>
              <a:t>Is usually jpg or gif format</a:t>
            </a:r>
          </a:p>
          <a:p>
            <a:pPr lvl="1"/>
            <a:r>
              <a:rPr lang="en-US" altLang="zh-CN" dirty="0"/>
              <a:t>Cannot use bmp file formats</a:t>
            </a:r>
          </a:p>
          <a:p>
            <a:pPr lvl="1"/>
            <a:r>
              <a:rPr lang="en-US" altLang="zh-CN" dirty="0"/>
              <a:t>Alt text Defines a short description of the image</a:t>
            </a:r>
          </a:p>
          <a:p>
            <a:pPr lvl="1"/>
            <a:r>
              <a:rPr lang="en-US" altLang="zh-CN" dirty="0"/>
              <a:t>Border Defines a border around an image. 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11E8AF-C82D-4A64-AC0D-D41C7DF39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D1A4A-63C2-4686-A50D-85C1C4C7371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6A9DDCB-4ED3-47F9-8DCF-AD4217A82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CE9FBC-F822-4A2E-A90B-FB74E7DAB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you provide different values for the height and width, that might skew the image one way or the other.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91564D-3576-4545-A159-14FC1A2AD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39DDE-D6FF-468B-ADDB-762D75D44A7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BF6D270-B5D8-472B-BA9E-9BD379E53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81A343-8A0D-4148-A6FC-FA9FB76A8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Show examples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1C967D-FE58-4E61-A8B7-4CB0C3F7A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1869B-8EE5-41E7-A8E0-43AF33982D1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F3C32AF-5B6C-4AAD-9205-04701D6EA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DF5447-9DED-41C5-9FB3-ACADF88C4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 corresponding ending tag for &lt;li&gt;</a:t>
            </a:r>
          </a:p>
          <a:p>
            <a:r>
              <a:rPr lang="en-US" altLang="zh-CN"/>
              <a:t>The default numbering for numbered lists is Arabic. Can be changed.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3BEAD7-72A4-4EBB-A634-FAEC59663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3A486-DF5E-449E-908B-CFCBB1B3D15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C3B4566-DD38-455E-A135-31AB9B2B3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ECBDBA4-C022-4BC0-B076-56900ECCA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Show examples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245BFD-9C5D-4009-A156-D7B58988D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EF05D-2B52-4D97-90D6-F6EEF7DDEB6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F7A3416-F25E-4193-B047-87A999A21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50A6C0A-402B-4A90-B00A-255FC4DC5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C7B56F-A68F-4EC9-BCF5-B9C8D2AE4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C3045-8041-4A6F-9059-F185D00DD59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C20430-8CBF-4717-BF19-6A8DC1CF2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40CD28D-8330-44B2-884A-E15C6E749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Show examples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C7B56F-A68F-4EC9-BCF5-B9C8D2AE4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C3045-8041-4A6F-9059-F185D00DD59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C20430-8CBF-4717-BF19-6A8DC1CF2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40CD28D-8330-44B2-884A-E15C6E749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Show examples</a:t>
            </a:r>
          </a:p>
        </p:txBody>
      </p:sp>
    </p:spTree>
    <p:extLst>
      <p:ext uri="{BB962C8B-B14F-4D97-AF65-F5344CB8AC3E}">
        <p14:creationId xmlns:p14="http://schemas.microsoft.com/office/powerpoint/2010/main" val="167183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173CF-D01C-4CAE-AA0F-5D1AD0FBA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229DF-4893-4359-B1DA-DC1A22D0234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48D4AD7-21ED-4650-9232-0DE54CC73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49DA00-FF2B-4909-AB0C-238573EA0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r>
              <a:rPr lang="en-US" altLang="zh-CN"/>
              <a:t> exercise: create a web page to display your name</a:t>
            </a:r>
          </a:p>
        </p:txBody>
      </p:sp>
    </p:spTree>
    <p:extLst>
      <p:ext uri="{BB962C8B-B14F-4D97-AF65-F5344CB8AC3E}">
        <p14:creationId xmlns:p14="http://schemas.microsoft.com/office/powerpoint/2010/main" val="264640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5173CF-D01C-4CAE-AA0F-5D1AD0FBA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229DF-4893-4359-B1DA-DC1A22D0234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48D4AD7-21ED-4650-9232-0DE54CC73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349DA00-FF2B-4909-AB0C-238573EA0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r>
              <a:rPr lang="en-US" altLang="zh-CN"/>
              <a:t> exercise: create a web page to display your name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00CC6F-5F88-4DCA-9FC4-E6F38BB31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726CA-2BEC-41ED-8E8F-DC47516699C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4CEB8B3-14E9-4EB0-A392-39C54BE60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8200" cy="348615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453C567-A061-49EA-BD94-E3A59DFB8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2375" cy="4184650"/>
          </a:xfrm>
        </p:spPr>
        <p:txBody>
          <a:bodyPr lIns="89884" tIns="44942" rIns="89884" bIns="44942"/>
          <a:lstStyle/>
          <a:p>
            <a:r>
              <a:rPr lang="en-GB" altLang="en-US"/>
              <a:t>The &lt;br&gt; tag is essentially a carriage return.</a:t>
            </a:r>
          </a:p>
          <a:p>
            <a:r>
              <a:rPr lang="en-US" altLang="zh-CN"/>
              <a:t>&lt;center&gt; … &lt;/center&gt;: Centers its enclosed text horizontally. </a:t>
            </a: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9FB7FF-705D-4E44-AC4D-BDFEFEE82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86CA5-9669-40FA-9992-A0945EBACB4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17D283B-F368-49B4-94A3-5A891048D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45D9EE1-A262-4752-B226-FDB3E409C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&lt;em&gt;</a:t>
            </a:r>
            <a:r>
              <a:rPr lang="en-US" altLang="zh-CN"/>
              <a:t>Renders as emphasized text</a:t>
            </a:r>
            <a:r>
              <a:rPr lang="en-US" altLang="zh-CN" b="1"/>
              <a:t>&lt;strong&gt;</a:t>
            </a:r>
            <a:r>
              <a:rPr lang="en-US" altLang="zh-CN"/>
              <a:t>Renders as strong emphasized text</a:t>
            </a:r>
            <a:r>
              <a:rPr lang="en-US" altLang="zh-CN" b="1"/>
              <a:t>&lt;dfn&gt;</a:t>
            </a:r>
            <a:r>
              <a:rPr lang="en-US" altLang="zh-CN"/>
              <a:t>Defines a definition term</a:t>
            </a:r>
            <a:r>
              <a:rPr lang="en-US" altLang="zh-CN" b="1"/>
              <a:t>&lt;code&gt;</a:t>
            </a:r>
            <a:r>
              <a:rPr lang="en-US" altLang="zh-CN"/>
              <a:t>Defines computer code text</a:t>
            </a:r>
          </a:p>
          <a:p>
            <a:r>
              <a:rPr lang="en-US" altLang="zh-CN" b="1"/>
              <a:t>&lt;cite&gt;</a:t>
            </a:r>
            <a:r>
              <a:rPr lang="en-US" altLang="zh-CN"/>
              <a:t>Defines a citation</a:t>
            </a:r>
          </a:p>
          <a:p>
            <a:r>
              <a:rPr lang="en-US" altLang="zh-CN" b="1"/>
              <a:t>Definition and Usage</a:t>
            </a:r>
          </a:p>
          <a:p>
            <a:r>
              <a:rPr lang="en-US" altLang="zh-CN"/>
              <a:t>The pre element defines preformatted text. The text enclosed in the pre element usually preserves spaces and line breaks. The text renders in a fixed-pitch font.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C98736-1290-4BD4-A62D-620F75F47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1E9FB-F137-40AE-8310-AB05125E496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65FC950-48DC-497D-A6D1-5AC6158F3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AB300F-B88C-4197-AF6D-FA70E4EE5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Put your name in H1 format</a:t>
            </a:r>
          </a:p>
          <a:p>
            <a:r>
              <a:rPr lang="en-US" altLang="zh-CN"/>
              <a:t>The course number in blue and underline format</a:t>
            </a:r>
          </a:p>
          <a:p>
            <a:r>
              <a:rPr lang="en-US" altLang="zh-CN"/>
              <a:t>The date in bold, italics and green</a:t>
            </a:r>
          </a:p>
          <a:p>
            <a:r>
              <a:rPr lang="en-US" altLang="zh-CN"/>
              <a:t>The larger the font size number, the larger the text. Default size is usually 3.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089C7F-D423-47E1-B3A4-10EB47DFD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D24D-8241-4361-A5F4-7CE7907E05D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666ECCD-BBF6-497F-89D6-A2B3CA0DD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E3408F-EB3D-4B92-A9CE-A5246D4D1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8332D4-535B-4B44-B9E3-E0961605E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FFDC7-C15F-421B-BF0E-85B54580A44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52DFFA9-49F8-47CD-A898-CE579410E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4907276-BAB3-48D8-900A-909F6BDC1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61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eal_(color)" TargetMode="External"/><Relationship Id="rId5" Type="http://schemas.openxmlformats.org/officeDocument/2006/relationships/hyperlink" Target="http://en.wikipedia.org/wiki/Green" TargetMode="External"/><Relationship Id="rId4" Type="http://schemas.openxmlformats.org/officeDocument/2006/relationships/hyperlink" Target="http://en.wikipedia.org/wiki/Navy_blu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MGMT%20482%20Karthik/Slides/gimme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Jianqing (Fisher)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1E4F4D3-444C-4436-9C2C-77F075E18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Text Formatting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40937DF-523D-4707-820A-379A3843C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FDB09-8005-47D4-8155-C8C50CB2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9" t="2761" r="52501" b="51524"/>
          <a:stretch/>
        </p:blipFill>
        <p:spPr>
          <a:xfrm>
            <a:off x="457200" y="2133600"/>
            <a:ext cx="48006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5DA092-7F92-4C0E-8743-E49BBA976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2" r="88333" b="65238"/>
          <a:stretch/>
        </p:blipFill>
        <p:spPr>
          <a:xfrm>
            <a:off x="5593796" y="1675633"/>
            <a:ext cx="31242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390719B-2B6C-4EEE-BF2B-1BAEB16A8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Text Size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281339E-3F26-4AFF-9057-676013D6F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Default text size is usually 3; can be changed</a:t>
            </a:r>
          </a:p>
          <a:p>
            <a:r>
              <a:rPr lang="en-US" altLang="zh-CN" dirty="0"/>
              <a:t>&lt;font size=size number&gt; and &lt;/font&gt;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sz="2200" dirty="0"/>
              <a:t>&lt;font size=10 color=blue&gt;A&lt;/font&gt;</a:t>
            </a:r>
            <a:r>
              <a:rPr lang="en-US" altLang="zh-CN" sz="2200" dirty="0" err="1"/>
              <a:t>stronomy</a:t>
            </a:r>
            <a:r>
              <a:rPr lang="en-US" altLang="zh-CN" sz="2200" dirty="0"/>
              <a:t> is fun.</a:t>
            </a:r>
          </a:p>
          <a:p>
            <a:pPr lvl="1"/>
            <a:r>
              <a:rPr lang="en-US" altLang="zh-CN" dirty="0"/>
              <a:t>Produces: </a:t>
            </a:r>
            <a:r>
              <a:rPr lang="en-US" altLang="zh-CN" sz="4300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stronomy is fun.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D56EFCD-D5B3-4F9B-BE3E-9B5DAA796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Text Color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7EAA7D2-C34C-42B2-A364-AF3EE8BAE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Default text color is black; can be changed</a:t>
            </a:r>
          </a:p>
          <a:p>
            <a:r>
              <a:rPr lang="en-US" altLang="zh-CN" dirty="0"/>
              <a:t>&lt;font color=color name&gt; and &lt;/font&gt;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I like the color &lt;font color=blue&gt;blue&lt;/font&gt;.</a:t>
            </a:r>
          </a:p>
          <a:p>
            <a:pPr lvl="1"/>
            <a:r>
              <a:rPr lang="en-US" altLang="zh-CN" dirty="0"/>
              <a:t>Produces: I like the color </a:t>
            </a:r>
            <a:r>
              <a:rPr lang="en-US" altLang="zh-CN" dirty="0">
                <a:solidFill>
                  <a:srgbClr val="0070C0"/>
                </a:solidFill>
              </a:rPr>
              <a:t>blue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8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9F42AC7-5737-4366-BF34-DFEE2CF5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Background Color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B7C0E1-3597-4124-9C0B-A6E84AAFD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typically have </a:t>
            </a:r>
          </a:p>
          <a:p>
            <a:pPr lvl="1"/>
            <a:r>
              <a:rPr lang="en-US" altLang="zh-CN" dirty="0"/>
              <a:t>&lt;body&gt;</a:t>
            </a:r>
          </a:p>
          <a:p>
            <a:pPr lvl="1"/>
            <a:r>
              <a:rPr lang="en-US" altLang="zh-CN" dirty="0"/>
              <a:t>&lt;/body&gt;</a:t>
            </a:r>
          </a:p>
          <a:p>
            <a:r>
              <a:rPr lang="en-US" altLang="zh-CN" dirty="0"/>
              <a:t>Default background color is white; can be changed</a:t>
            </a:r>
          </a:p>
          <a:p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=color name&gt; 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=green&gt;</a:t>
            </a:r>
          </a:p>
          <a:p>
            <a:pPr lvl="1"/>
            <a:r>
              <a:rPr lang="en-US" altLang="zh-CN" dirty="0"/>
              <a:t>&lt;/body&gt;</a:t>
            </a:r>
          </a:p>
          <a:p>
            <a:pPr lvl="1"/>
            <a:r>
              <a:rPr lang="en-US" altLang="zh-CN" dirty="0"/>
              <a:t>Changes background color to green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429C270-2F5D-4D0C-B3C1-D943A8E71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4457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Using Number to Specify Colors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C6F2EF1-99B3-4D64-B579-4FBC56E66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4532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dirty="0"/>
              <a:t>Hexadecimal number – to the base 16 (0,1,2,3,4,5,6,7,8,9,A,B,C,D,E,F)</a:t>
            </a:r>
          </a:p>
          <a:p>
            <a:pPr>
              <a:lnSpc>
                <a:spcPct val="80000"/>
              </a:lnSpc>
            </a:pPr>
            <a:r>
              <a:rPr lang="en-US" altLang="zh-CN" sz="2100" dirty="0"/>
              <a:t>A hex triplet is a </a:t>
            </a:r>
            <a:r>
              <a:rPr lang="en-US" altLang="zh-CN" sz="2100" u="sng" dirty="0"/>
              <a:t>six</a:t>
            </a:r>
            <a:r>
              <a:rPr lang="en-US" altLang="zh-CN" sz="2100" dirty="0"/>
              <a:t>-digit, hexadecimal number used in HTML to represent colors. </a:t>
            </a:r>
          </a:p>
          <a:p>
            <a:pPr>
              <a:lnSpc>
                <a:spcPct val="80000"/>
              </a:lnSpc>
            </a:pPr>
            <a:r>
              <a:rPr lang="en-US" altLang="zh-CN" sz="2100" dirty="0"/>
              <a:t>The number of colors that can be represented by this system is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 dirty="0"/>
              <a:t> 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EB7F0AF4-5863-41B0-9F81-C659AD43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2495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941" name="Group 5">
            <a:extLst>
              <a:ext uri="{FF2B5EF4-FFF2-40B4-BE49-F238E27FC236}">
                <a16:creationId xmlns:a16="http://schemas.microsoft.com/office/drawing/2014/main" id="{3570A90E-9CA7-49BE-8073-D089299C4F8C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124200"/>
          <a:ext cx="3581400" cy="4267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3012155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6403785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4631176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689067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04943473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22814243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42952"/>
                  </a:ext>
                </a:extLst>
              </a:tr>
            </a:tbl>
          </a:graphicData>
        </a:graphic>
      </p:graphicFrame>
      <p:graphicFrame>
        <p:nvGraphicFramePr>
          <p:cNvPr id="39957" name="Group 21">
            <a:extLst>
              <a:ext uri="{FF2B5EF4-FFF2-40B4-BE49-F238E27FC236}">
                <a16:creationId xmlns:a16="http://schemas.microsoft.com/office/drawing/2014/main" id="{6FFBD116-67B5-4788-8F9C-0F82DD76BFA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25"/>
          <a:ext cx="7924800" cy="2720977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67219346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9263503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58982943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5670014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7757854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370336992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15425595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72696474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08394"/>
                  </a:ext>
                </a:extLst>
              </a:tr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black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#000000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silver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#c0c0c0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maroon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#800000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#ff0000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76744"/>
                  </a:ext>
                </a:extLst>
              </a:tr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 tooltip="Navy blue"/>
                        </a:rPr>
                        <a:t>navy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#000080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#0000ff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purple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#800080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fuchsia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#ff00ff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93980"/>
                  </a:ext>
                </a:extLst>
              </a:tr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5" tooltip="Green"/>
                        </a:rPr>
                        <a:t>green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#008000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lime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#00ff00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olive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#808000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yellow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#ffff00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1882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6" tooltip="Teal (color)"/>
                        </a:rPr>
                        <a:t>teal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#008080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aqua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#00ffff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#808080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white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ffffff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03192"/>
                  </a:ext>
                </a:extLst>
              </a:tr>
            </a:tbl>
          </a:graphicData>
        </a:graphic>
      </p:graphicFrame>
      <p:sp>
        <p:nvSpPr>
          <p:cNvPr id="40002" name="Text Box 66">
            <a:extLst>
              <a:ext uri="{FF2B5EF4-FFF2-40B4-BE49-F238E27FC236}">
                <a16:creationId xmlns:a16="http://schemas.microsoft.com/office/drawing/2014/main" id="{8B42949D-AB3D-4F7F-A69B-20C9FD9D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40003" name="Text Box 67">
            <a:extLst>
              <a:ext uri="{FF2B5EF4-FFF2-40B4-BE49-F238E27FC236}">
                <a16:creationId xmlns:a16="http://schemas.microsoft.com/office/drawing/2014/main" id="{53F5279D-4555-4247-97C3-D03D52A0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24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G</a:t>
            </a:r>
          </a:p>
        </p:txBody>
      </p:sp>
      <p:sp>
        <p:nvSpPr>
          <p:cNvPr id="40004" name="Text Box 68">
            <a:extLst>
              <a:ext uri="{FF2B5EF4-FFF2-40B4-BE49-F238E27FC236}">
                <a16:creationId xmlns:a16="http://schemas.microsoft.com/office/drawing/2014/main" id="{99AEB8D6-6F25-4FB7-A0D5-060D694D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4DF3FD8-CAE6-4187-99D5-FB0914DF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636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Using Number to Specify Colors</a:t>
            </a:r>
          </a:p>
        </p:txBody>
      </p:sp>
      <p:graphicFrame>
        <p:nvGraphicFramePr>
          <p:cNvPr id="41987" name="Group 3">
            <a:extLst>
              <a:ext uri="{FF2B5EF4-FFF2-40B4-BE49-F238E27FC236}">
                <a16:creationId xmlns:a16="http://schemas.microsoft.com/office/drawing/2014/main" id="{1578A91F-21E4-4AFE-AEEC-26987738A0B6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990600"/>
          <a:ext cx="3581400" cy="42672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5572918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39963889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186664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24577212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1031952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490874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90666"/>
                  </a:ext>
                </a:extLst>
              </a:tr>
            </a:tbl>
          </a:graphicData>
        </a:graphic>
      </p:graphicFrame>
      <p:graphicFrame>
        <p:nvGraphicFramePr>
          <p:cNvPr id="42003" name="Group 19">
            <a:extLst>
              <a:ext uri="{FF2B5EF4-FFF2-40B4-BE49-F238E27FC236}">
                <a16:creationId xmlns:a16="http://schemas.microsoft.com/office/drawing/2014/main" id="{07A98327-3AE6-43F8-A388-F5AEFFA5056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00200"/>
          <a:ext cx="8534400" cy="5029202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16539175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413499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94145986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78795094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274920114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420609178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3948460208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695744231"/>
                    </a:ext>
                  </a:extLst>
                </a:gridCol>
              </a:tblGrid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Color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Hexadecimal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199853"/>
                  </a:ext>
                </a:extLst>
              </a:tr>
              <a:tr h="1216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black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#000000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silver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#c0c0c0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maroon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#800000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#ff0000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84927"/>
                  </a:ext>
                </a:extLst>
              </a:tr>
              <a:tr h="121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navy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#000080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blue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#0000ff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purple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#800080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fuchsia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#ff00ff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07013"/>
                  </a:ext>
                </a:extLst>
              </a:tr>
              <a:tr h="1217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green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#008000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#00ff00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olive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#808000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yellow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#ffff00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3133"/>
                  </a:ext>
                </a:extLst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teal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#008080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aqua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#00ffff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gray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#808080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zh-C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ffffff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8018"/>
                  </a:ext>
                </a:extLst>
              </a:tr>
            </a:tbl>
          </a:graphicData>
        </a:graphic>
      </p:graphicFrame>
      <p:sp>
        <p:nvSpPr>
          <p:cNvPr id="42048" name="Text Box 64">
            <a:extLst>
              <a:ext uri="{FF2B5EF4-FFF2-40B4-BE49-F238E27FC236}">
                <a16:creationId xmlns:a16="http://schemas.microsoft.com/office/drawing/2014/main" id="{AC52EE31-CCA5-4D3D-AFF0-93996C5B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0668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42049" name="Text Box 65">
            <a:extLst>
              <a:ext uri="{FF2B5EF4-FFF2-40B4-BE49-F238E27FC236}">
                <a16:creationId xmlns:a16="http://schemas.microsoft.com/office/drawing/2014/main" id="{94E63008-737E-4F8E-96F6-1244B938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0668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G</a:t>
            </a:r>
          </a:p>
        </p:txBody>
      </p:sp>
      <p:sp>
        <p:nvSpPr>
          <p:cNvPr id="42050" name="Text Box 66">
            <a:extLst>
              <a:ext uri="{FF2B5EF4-FFF2-40B4-BE49-F238E27FC236}">
                <a16:creationId xmlns:a16="http://schemas.microsoft.com/office/drawing/2014/main" id="{BDED9468-1710-4280-A011-1D0733FA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0668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476A1A-4DB7-4DFA-B22E-54B49191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Background Picture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E1E5E1B-0AE5-4FE9-BE9D-8E279216A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typically have </a:t>
            </a:r>
          </a:p>
          <a:p>
            <a:pPr lvl="1"/>
            <a:r>
              <a:rPr lang="en-US" altLang="zh-CN" dirty="0"/>
              <a:t>&lt;body&gt;</a:t>
            </a:r>
          </a:p>
          <a:p>
            <a:pPr lvl="1"/>
            <a:r>
              <a:rPr lang="en-US" altLang="zh-CN" dirty="0"/>
              <a:t>&lt;/body&gt;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&lt;body background=yellowhaze.jpg&gt;</a:t>
            </a:r>
          </a:p>
          <a:p>
            <a:pPr lvl="1"/>
            <a:r>
              <a:rPr lang="en-US" altLang="zh-CN" dirty="0"/>
              <a:t>&lt;/body&gt;</a:t>
            </a:r>
          </a:p>
          <a:p>
            <a:pPr lvl="1"/>
            <a:r>
              <a:rPr lang="en-US" altLang="zh-CN" dirty="0"/>
              <a:t>Uses a “yellow haze” as background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A5547A-B326-43A2-90FD-4FD7B0C9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Use CSS to control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81BAF-6FD0-457E-9BB1-957963D7F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2477" r="57500" b="53047"/>
          <a:stretch/>
        </p:blipFill>
        <p:spPr>
          <a:xfrm>
            <a:off x="609600" y="1600200"/>
            <a:ext cx="4648200" cy="4522313"/>
          </a:xfrm>
          <a:prstGeom prst="rect">
            <a:avLst/>
          </a:prstGeom>
        </p:spPr>
      </p:pic>
      <p:sp>
        <p:nvSpPr>
          <p:cNvPr id="51203" name="Rectangle 3">
            <a:extLst>
              <a:ext uri="{FF2B5EF4-FFF2-40B4-BE49-F238E27FC236}">
                <a16:creationId xmlns:a16="http://schemas.microsoft.com/office/drawing/2014/main" id="{F507FCBB-18C4-4E79-9D1A-B2CE1FD43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CEAC0-0592-4CC6-8C6D-8C31DA6B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31396"/>
            <a:ext cx="3773730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A9587C-1E04-4C69-82BD-DF7504ADE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E55914-C914-41DC-9E88-29692FD47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150" y="1676400"/>
            <a:ext cx="7421563" cy="4113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Link (hyperlink)</a:t>
            </a:r>
            <a:r>
              <a:rPr lang="en-US" altLang="zh-CN" dirty="0"/>
              <a:t> – clickable text or an image that takes you to another site or page</a:t>
            </a:r>
          </a:p>
          <a:p>
            <a:pPr>
              <a:lnSpc>
                <a:spcPct val="90000"/>
              </a:lnSpc>
            </a:pPr>
            <a:endParaRPr lang="en-US" altLang="zh-CN" sz="3400" dirty="0"/>
          </a:p>
          <a:p>
            <a:pPr>
              <a:lnSpc>
                <a:spcPct val="90000"/>
              </a:lnSpc>
            </a:pPr>
            <a:r>
              <a:rPr lang="en-US" altLang="zh-CN" dirty="0"/>
              <a:t>&lt;</a:t>
            </a:r>
            <a:r>
              <a:rPr lang="en-US" altLang="zh-CN" dirty="0">
                <a:latin typeface="Courier New" panose="02070309020205020404" pitchFamily="49" charset="0"/>
              </a:rPr>
              <a:t>A HREF</a:t>
            </a:r>
            <a:r>
              <a:rPr lang="en-US" altLang="zh-CN" dirty="0"/>
              <a:t>=destination&gt;stuff&lt;/</a:t>
            </a:r>
            <a:r>
              <a:rPr lang="en-US" altLang="zh-CN" dirty="0">
                <a:latin typeface="Courier New" panose="02070309020205020404" pitchFamily="49" charset="0"/>
              </a:rPr>
              <a:t>A</a:t>
            </a:r>
            <a:r>
              <a:rPr lang="en-US" altLang="zh-CN" dirty="0"/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Stuff can be text, formatted text or images</a:t>
            </a:r>
          </a:p>
          <a:p>
            <a:pPr lvl="1">
              <a:lnSpc>
                <a:spcPct val="90000"/>
              </a:lnSpc>
            </a:pPr>
            <a:endParaRPr lang="en-US" altLang="zh-CN" sz="3000" dirty="0"/>
          </a:p>
          <a:p>
            <a:r>
              <a:rPr lang="en-US" altLang="zh-CN" sz="2600" dirty="0"/>
              <a:t> Create “clickable” text “CSULB” </a:t>
            </a:r>
          </a:p>
          <a:p>
            <a:pPr lvl="1"/>
            <a:r>
              <a:rPr lang="en-US" altLang="zh-CN" sz="2200" dirty="0"/>
              <a:t>&lt;a </a:t>
            </a:r>
            <a:r>
              <a:rPr lang="en-US" altLang="zh-CN" sz="2200" dirty="0" err="1"/>
              <a:t>href</a:t>
            </a:r>
            <a:r>
              <a:rPr lang="en-US" altLang="zh-CN" sz="2200" dirty="0"/>
              <a:t>=http://www.csulb.edu&gt;CSULB&lt;/a&gt;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BE0973C-1A77-4007-BA7B-D5986162C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types of Links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384E39A-2FF0-4449-8395-3CB238434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392613"/>
          </a:xfrm>
        </p:spPr>
        <p:txBody>
          <a:bodyPr/>
          <a:lstStyle/>
          <a:p>
            <a:r>
              <a:rPr lang="en-US" altLang="zh-CN" sz="2600" dirty="0"/>
              <a:t>Links to other Web pages or sites</a:t>
            </a:r>
          </a:p>
          <a:p>
            <a:pPr lvl="1"/>
            <a:r>
              <a:rPr lang="en-US" altLang="zh-CN" sz="2200" dirty="0"/>
              <a:t>Destination should be relative to the page</a:t>
            </a:r>
          </a:p>
          <a:p>
            <a:pPr lvl="1"/>
            <a:r>
              <a:rPr lang="en-US" altLang="zh-CN" sz="2200" dirty="0"/>
              <a:t>Any website/webpage on the internet: destination must be the URL of the website and include http://</a:t>
            </a:r>
          </a:p>
          <a:p>
            <a:r>
              <a:rPr lang="en-US" altLang="zh-CN" sz="2600" dirty="0"/>
              <a:t>Links to downloadable files (e.g., .pdf, .zip)</a:t>
            </a:r>
          </a:p>
          <a:p>
            <a:pPr lvl="1"/>
            <a:r>
              <a:rPr lang="en-US" altLang="zh-CN" sz="2200" dirty="0"/>
              <a:t>&lt;a </a:t>
            </a:r>
            <a:r>
              <a:rPr lang="en-US" altLang="zh-CN" sz="2200" dirty="0" err="1"/>
              <a:t>href</a:t>
            </a:r>
            <a:r>
              <a:rPr lang="en-US" altLang="zh-CN" sz="2200" dirty="0"/>
              <a:t>=workbook1.xlsx&gt;My Excel Work&lt;/a&gt;</a:t>
            </a:r>
          </a:p>
          <a:p>
            <a:r>
              <a:rPr lang="en-US" altLang="zh-CN" sz="2600" dirty="0"/>
              <a:t>Links to e-mail </a:t>
            </a:r>
          </a:p>
          <a:p>
            <a:pPr lvl="1"/>
            <a:r>
              <a:rPr lang="en-US" altLang="zh-CN" sz="2200" dirty="0"/>
              <a:t>&lt;a </a:t>
            </a:r>
            <a:r>
              <a:rPr lang="en-US" altLang="zh-CN" sz="2200" dirty="0" err="1"/>
              <a:t>href</a:t>
            </a:r>
            <a:r>
              <a:rPr lang="en-US" altLang="zh-CN" sz="2200" dirty="0"/>
              <a:t>=mailto:account@csulb.edu&gt;account@csulb.edu &lt;/a&gt;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After This Lecture, You Should Be Able to...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basic concepts of HTML</a:t>
            </a:r>
          </a:p>
          <a:p>
            <a:r>
              <a:rPr lang="en-GB" dirty="0"/>
              <a:t>Know how to </a:t>
            </a:r>
            <a:r>
              <a:rPr lang="en-US" dirty="0"/>
              <a:t>create HTML documents</a:t>
            </a:r>
          </a:p>
          <a:p>
            <a:r>
              <a:rPr lang="en-GB" dirty="0"/>
              <a:t>Know how to </a:t>
            </a:r>
            <a:r>
              <a:rPr lang="en-US" dirty="0"/>
              <a:t>adjust style and formats of font and background</a:t>
            </a:r>
          </a:p>
          <a:p>
            <a:r>
              <a:rPr lang="en-US" dirty="0"/>
              <a:t>Know how to use </a:t>
            </a:r>
            <a:r>
              <a:rPr lang="en-US" dirty="0" err="1"/>
              <a:t>css</a:t>
            </a:r>
            <a:r>
              <a:rPr lang="en-US" dirty="0"/>
              <a:t> to control styles</a:t>
            </a:r>
          </a:p>
          <a:p>
            <a:r>
              <a:rPr lang="en-GB" dirty="0"/>
              <a:t>Know how </a:t>
            </a:r>
            <a:r>
              <a:rPr lang="en-US" dirty="0"/>
              <a:t>to create the following elements on websites and adjust their properties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319AF8-5BA1-4174-A38B-613FFAB45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Images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EECF844-8D69-4505-BF42-208CC7CD5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Most browsers handle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GIF; JPEG; PNG; several other types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IMG tag: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</a:rPr>
              <a:t>src</a:t>
            </a:r>
            <a:r>
              <a:rPr lang="en-US" altLang="zh-CN" sz="2400" dirty="0"/>
              <a:t>=file.jpg&gt;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ALT</a:t>
            </a:r>
            <a:r>
              <a:rPr lang="en-US" altLang="zh-CN" sz="2400" dirty="0"/>
              <a:t> tag for image text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HEIGHT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Courier New" panose="02070309020205020404" pitchFamily="49" charset="0"/>
              </a:rPr>
              <a:t>WIDTH</a:t>
            </a:r>
            <a:r>
              <a:rPr lang="en-US" altLang="zh-CN" sz="2400" dirty="0"/>
              <a:t> to help browser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BORDER</a:t>
            </a:r>
            <a:r>
              <a:rPr lang="en-US" altLang="zh-CN" sz="2400" dirty="0"/>
              <a:t> is useful with hyperlinks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=csulbpyr.jpg&gt;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44F3FD-4632-47D9-B450-63827D05C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Adjusting Image Sizes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FEC598-0BCA-4B47-ABEE-F096C7F82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r>
              <a:rPr lang="en-US" altLang="zh-CN" dirty="0"/>
              <a:t>Can adjust size of images with </a:t>
            </a:r>
            <a:r>
              <a:rPr lang="en-US" altLang="zh-CN" b="1" dirty="0"/>
              <a:t>height</a:t>
            </a:r>
            <a:r>
              <a:rPr lang="en-US" altLang="zh-CN" dirty="0"/>
              <a:t> and </a:t>
            </a:r>
            <a:r>
              <a:rPr lang="en-US" altLang="zh-CN" b="1" dirty="0"/>
              <a:t>width</a:t>
            </a:r>
            <a:r>
              <a:rPr lang="en-US" altLang="zh-CN" dirty="0"/>
              <a:t> parameters</a:t>
            </a:r>
          </a:p>
          <a:p>
            <a:r>
              <a:rPr lang="en-US" altLang="zh-CN" dirty="0"/>
              <a:t>Provide sizing in pixel counts</a:t>
            </a:r>
          </a:p>
          <a:p>
            <a:r>
              <a:rPr lang="en-US" altLang="zh-CN" dirty="0"/>
              <a:t>Example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border=0 </a:t>
            </a:r>
            <a:r>
              <a:rPr lang="en-US" altLang="zh-CN" dirty="0" err="1"/>
              <a:t>src</a:t>
            </a:r>
            <a:r>
              <a:rPr lang="en-US" altLang="zh-CN" dirty="0"/>
              <a:t>= csulbpyr.jpg height=200 width=200&gt;</a:t>
            </a:r>
          </a:p>
          <a:p>
            <a:pPr lvl="1"/>
            <a:r>
              <a:rPr lang="en-US" altLang="zh-CN" dirty="0"/>
              <a:t>Size would be 200x200 (approximately 3 inches square)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D9931363-27B4-4B29-BA66-28CBB4D9E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406" b="29771"/>
          <a:stretch/>
        </p:blipFill>
        <p:spPr>
          <a:xfrm>
            <a:off x="1219200" y="1676400"/>
            <a:ext cx="6705600" cy="38162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32F5903-4521-4319-A49B-BAAAAD033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9542A9F-3395-46F4-9BFC-E27FAC27A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Ordered lists, unordered lists</a:t>
            </a:r>
          </a:p>
          <a:p>
            <a:r>
              <a:rPr lang="en-US" altLang="zh-CN">
                <a:latin typeface="Courier New" panose="02070309020205020404" pitchFamily="49" charset="0"/>
              </a:rPr>
              <a:t>&lt;OL&gt;</a:t>
            </a:r>
            <a:r>
              <a:rPr lang="en-US" altLang="zh-CN"/>
              <a:t> -- Ordered lists</a:t>
            </a:r>
          </a:p>
          <a:p>
            <a:pPr lvl="1"/>
            <a:r>
              <a:rPr lang="en-US" altLang="zh-CN"/>
              <a:t>type = 1, a, A, i, I</a:t>
            </a:r>
          </a:p>
          <a:p>
            <a:pPr lvl="1"/>
            <a:r>
              <a:rPr lang="en-US" altLang="zh-CN"/>
              <a:t>elements bracketed by </a:t>
            </a:r>
            <a:r>
              <a:rPr lang="en-US" altLang="zh-CN">
                <a:latin typeface="Courier New" panose="02070309020205020404" pitchFamily="49" charset="0"/>
              </a:rPr>
              <a:t>&lt;LI&gt;</a:t>
            </a:r>
            <a:r>
              <a:rPr lang="en-US" altLang="zh-CN"/>
              <a:t>, </a:t>
            </a:r>
            <a:r>
              <a:rPr lang="en-US" altLang="zh-CN">
                <a:latin typeface="Courier New" panose="02070309020205020404" pitchFamily="49" charset="0"/>
              </a:rPr>
              <a:t>&lt;/LI&gt;</a:t>
            </a:r>
          </a:p>
          <a:p>
            <a:r>
              <a:rPr lang="en-US" altLang="zh-CN">
                <a:latin typeface="Courier New" panose="02070309020205020404" pitchFamily="49" charset="0"/>
              </a:rPr>
              <a:t>&lt;UL&gt;</a:t>
            </a:r>
            <a:r>
              <a:rPr lang="en-US" altLang="zh-CN"/>
              <a:t> -- Unordered lists</a:t>
            </a:r>
          </a:p>
          <a:p>
            <a:pPr lvl="1"/>
            <a:r>
              <a:rPr lang="en-US" altLang="zh-CN"/>
              <a:t>type = disk, square, circle</a:t>
            </a:r>
          </a:p>
          <a:p>
            <a:pPr lvl="1"/>
            <a:r>
              <a:rPr lang="en-US" altLang="zh-CN"/>
              <a:t>elements bracketed by </a:t>
            </a:r>
            <a:r>
              <a:rPr lang="en-US" altLang="zh-CN">
                <a:latin typeface="Courier New" panose="02070309020205020404" pitchFamily="49" charset="0"/>
              </a:rPr>
              <a:t>&lt;LI&gt;</a:t>
            </a:r>
            <a:r>
              <a:rPr lang="en-US" altLang="zh-CN"/>
              <a:t>, </a:t>
            </a:r>
            <a:r>
              <a:rPr lang="en-US" altLang="zh-CN">
                <a:latin typeface="Courier New" panose="02070309020205020404" pitchFamily="49" charset="0"/>
              </a:rPr>
              <a:t>&lt;/LI&gt;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43F812-F748-46CC-BA0F-BFF28295C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Ordered Lists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CADF37-0607-4A92-9F2F-0AEAED9EC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>
            <a:normAutofit/>
          </a:bodyPr>
          <a:lstStyle/>
          <a:p>
            <a:r>
              <a:rPr lang="en-US" altLang="zh-CN" dirty="0"/>
              <a:t>Format is 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&lt;li&gt;list content&lt;/li&gt;</a:t>
            </a:r>
          </a:p>
          <a:p>
            <a:pPr lvl="1"/>
            <a:r>
              <a:rPr lang="en-US" altLang="zh-CN" dirty="0"/>
              <a:t>&lt;li&gt;list content&lt;/li&gt;</a:t>
            </a:r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Default is Arabic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 type=a&gt; lower case letters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 type=A&gt; upper case letters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 type=</a:t>
            </a:r>
            <a:r>
              <a:rPr lang="en-US" altLang="zh-CN" dirty="0" err="1"/>
              <a:t>i</a:t>
            </a:r>
            <a:r>
              <a:rPr lang="en-US" altLang="zh-CN" dirty="0"/>
              <a:t>&gt; lowercase Roman numerals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 type=I&gt; uppercase Roman numerals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51CEEA2-9938-45EA-8BB6-351F346D8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Unordered Lists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DDE91AF-4EF0-4FDB-A6F7-8610AD88F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760913"/>
          </a:xfrm>
        </p:spPr>
        <p:txBody>
          <a:bodyPr/>
          <a:lstStyle/>
          <a:p>
            <a:r>
              <a:rPr lang="en-US" altLang="zh-CN"/>
              <a:t>Format is</a:t>
            </a:r>
          </a:p>
          <a:p>
            <a:pPr lvl="1"/>
            <a:r>
              <a:rPr lang="en-US" altLang="zh-CN"/>
              <a:t>&lt;ul&gt;</a:t>
            </a:r>
          </a:p>
          <a:p>
            <a:pPr lvl="1"/>
            <a:r>
              <a:rPr lang="en-US" altLang="zh-CN"/>
              <a:t>&lt;li&gt;list content&lt;/li&gt;</a:t>
            </a:r>
          </a:p>
          <a:p>
            <a:pPr lvl="1"/>
            <a:r>
              <a:rPr lang="en-US" altLang="zh-CN"/>
              <a:t>&lt;li&gt;list content&lt;/li&gt;</a:t>
            </a:r>
          </a:p>
          <a:p>
            <a:pPr lvl="1"/>
            <a:r>
              <a:rPr lang="en-US" altLang="zh-CN"/>
              <a:t>&lt;/ul&gt;</a:t>
            </a:r>
          </a:p>
          <a:p>
            <a:r>
              <a:rPr lang="en-US" altLang="zh-CN"/>
              <a:t>&lt;ul type=disc&gt;</a:t>
            </a:r>
          </a:p>
          <a:p>
            <a:r>
              <a:rPr lang="en-US" altLang="zh-CN"/>
              <a:t>&lt;ul type=square&gt;</a:t>
            </a:r>
          </a:p>
          <a:p>
            <a:r>
              <a:rPr lang="en-US" altLang="zh-CN"/>
              <a:t>&lt;ul type=circle&gt;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51CEEA2-9938-45EA-8BB6-351F346D8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Additional CSS Styling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DDE91AF-4EF0-4FDB-A6F7-8610AD88F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760913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24px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36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A5547A-B326-43A2-90FD-4FD7B0C9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Additional Hints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507FCBB-18C4-4E79-9D1A-B2CE1FD43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Most Common Error: Forgetting the ending tag</a:t>
            </a:r>
          </a:p>
          <a:p>
            <a:pPr lvl="1"/>
            <a:r>
              <a:rPr lang="en-US" altLang="zh-CN" dirty="0"/>
              <a:t>Example: &lt;body&gt; and &lt;/body&gt; is a pair, you need to have both</a:t>
            </a:r>
          </a:p>
          <a:p>
            <a:endParaRPr lang="en-US" altLang="zh-CN" dirty="0"/>
          </a:p>
          <a:p>
            <a:r>
              <a:rPr lang="en-US" altLang="zh-CN" dirty="0"/>
              <a:t>Explore </a:t>
            </a:r>
            <a:r>
              <a:rPr lang="en-US" altLang="zh-CN"/>
              <a:t>more on </a:t>
            </a:r>
            <a:r>
              <a:rPr lang="en-US" altLang="zh-CN" dirty="0"/>
              <a:t>HTML and CSS!</a:t>
            </a:r>
          </a:p>
          <a:p>
            <a:pPr lvl="1"/>
            <a:r>
              <a:rPr lang="en-US" dirty="0">
                <a:hlinkClick r:id="rId2"/>
              </a:rPr>
              <a:t>https://www.w3schools.com/html/default.asp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57003A9-6984-434B-9FFD-2B0F26B2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636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Class Exercise 1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A125CBF-E477-43EA-8BD2-BED6F88C0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41424"/>
            <a:ext cx="3220248" cy="5430837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Try to create a HTML file that shows exactly the following</a:t>
            </a:r>
          </a:p>
          <a:p>
            <a:r>
              <a:rPr lang="en-US" altLang="zh-CN" sz="2600" dirty="0"/>
              <a:t>Name it simple.html</a:t>
            </a:r>
          </a:p>
          <a:p>
            <a:r>
              <a:rPr lang="en-US" altLang="zh-CN" sz="2600" dirty="0"/>
              <a:t>Hint: All the content except the three headings are within a paragraph (within a &lt;p&gt;&lt;/p&gt; tag)</a:t>
            </a:r>
          </a:p>
          <a:p>
            <a:endParaRPr lang="en-US" altLang="zh-CN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F1421-DC8E-4AA9-B234-F9A4B279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95400"/>
            <a:ext cx="5237952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57003A9-6984-434B-9FFD-2B0F26B2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636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Class Exercise 2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A125CBF-E477-43EA-8BD2-BED6F88C0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41425"/>
            <a:ext cx="3505200" cy="5430836"/>
          </a:xfrm>
        </p:spPr>
        <p:txBody>
          <a:bodyPr/>
          <a:lstStyle/>
          <a:p>
            <a:r>
              <a:rPr lang="en-US" altLang="zh-CN" sz="2600" dirty="0"/>
              <a:t>Use CSS to control the default style of</a:t>
            </a:r>
          </a:p>
          <a:p>
            <a:pPr lvl="1"/>
            <a:r>
              <a:rPr lang="en-US" altLang="zh-CN" sz="2200" dirty="0"/>
              <a:t>Heading size 3 has white color, text aligned to center</a:t>
            </a:r>
          </a:p>
          <a:p>
            <a:pPr lvl="1"/>
            <a:r>
              <a:rPr lang="en-US" altLang="zh-CN" sz="2200" dirty="0"/>
              <a:t>Heading size 5 has 20 pixels left margin</a:t>
            </a:r>
          </a:p>
          <a:p>
            <a:pPr lvl="1"/>
            <a:r>
              <a:rPr lang="en-US" altLang="zh-CN" sz="2200" dirty="0"/>
              <a:t>Paragraphs have purple color and 28 pixels font size</a:t>
            </a:r>
          </a:p>
          <a:p>
            <a:endParaRPr lang="en-US" altLang="zh-C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B2CC4-E3E3-4122-8115-8CBB2A9B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7474"/>
            <a:ext cx="4243953" cy="5128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HyperText</a:t>
            </a:r>
            <a:r>
              <a:rPr lang="en-US" altLang="zh-CN" sz="3200" dirty="0"/>
              <a:t> Markup Language (HTML)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B5C47-2725-4F53-BB07-4AC7E5F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Hypertext markup language (HTML)</a:t>
            </a:r>
            <a:r>
              <a:rPr lang="en-US" altLang="zh-CN" dirty="0"/>
              <a:t> – language you use to create a Web site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Contains markup elements purely procedural and purely descriptive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HTML document</a:t>
            </a:r>
            <a:r>
              <a:rPr lang="en-US" altLang="zh-CN" dirty="0"/>
              <a:t> – file that contains your Web content and HTML formatting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94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9E88C9-7B51-4A21-A2F6-FA6D41A40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03275"/>
          </a:xfrm>
        </p:spPr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8322E3E-B570-4529-AE42-2EBEDB14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04245"/>
            <a:ext cx="3200400" cy="5665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dirty="0"/>
              <a:t>Try to create a HTML file that shows exactly as the right webpage</a:t>
            </a:r>
          </a:p>
          <a:p>
            <a:pPr>
              <a:lnSpc>
                <a:spcPct val="80000"/>
              </a:lnSpc>
            </a:pPr>
            <a:r>
              <a:rPr lang="en-US" altLang="zh-CN" sz="2100" dirty="0"/>
              <a:t>CBA link is http://www.csulb.edu/college-of-business-administration</a:t>
            </a:r>
          </a:p>
          <a:p>
            <a:pPr>
              <a:lnSpc>
                <a:spcPct val="80000"/>
              </a:lnSpc>
            </a:pPr>
            <a:r>
              <a:rPr lang="en-US" altLang="zh-CN" sz="2100" dirty="0"/>
              <a:t>Use picture “cba.jpg” from </a:t>
            </a:r>
            <a:r>
              <a:rPr lang="en-US" altLang="zh-CN" sz="2100" dirty="0" err="1"/>
              <a:t>Beachboard</a:t>
            </a:r>
            <a:endParaRPr lang="en-US" altLang="zh-CN" sz="2100" dirty="0"/>
          </a:p>
          <a:p>
            <a:pPr>
              <a:lnSpc>
                <a:spcPct val="80000"/>
              </a:lnSpc>
            </a:pPr>
            <a:r>
              <a:rPr lang="en-US" altLang="zh-CN" sz="2100" dirty="0"/>
              <a:t>Name it “cba_page.html”</a:t>
            </a:r>
          </a:p>
          <a:p>
            <a:pPr>
              <a:lnSpc>
                <a:spcPct val="80000"/>
              </a:lnSpc>
            </a:pPr>
            <a:endParaRPr lang="en-US" altLang="zh-CN" sz="2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F1FCA-8503-4812-B44F-9C3EE054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60280"/>
            <a:ext cx="4575275" cy="64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9E88C9-7B51-4A21-A2F6-FA6D41A40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03275"/>
          </a:xfrm>
        </p:spPr>
        <p:txBody>
          <a:bodyPr/>
          <a:lstStyle/>
          <a:p>
            <a:r>
              <a:rPr lang="en-US" altLang="zh-CN" dirty="0"/>
              <a:t>Exercise 4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8322E3E-B570-4529-AE42-2EBEDB14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04245"/>
            <a:ext cx="3200400" cy="5665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dirty="0"/>
              <a:t>Use CSS to control the default style of ordered lists as</a:t>
            </a:r>
          </a:p>
          <a:p>
            <a:pPr lvl="1">
              <a:lnSpc>
                <a:spcPct val="80000"/>
              </a:lnSpc>
            </a:pPr>
            <a:r>
              <a:rPr lang="en-US" altLang="zh-CN" sz="1700" dirty="0"/>
              <a:t>Indigo font color;</a:t>
            </a:r>
          </a:p>
          <a:p>
            <a:pPr lvl="1">
              <a:lnSpc>
                <a:spcPct val="80000"/>
              </a:lnSpc>
            </a:pPr>
            <a:r>
              <a:rPr lang="en-US" altLang="zh-CN" sz="1700" dirty="0"/>
              <a:t>12 pixels font size;</a:t>
            </a:r>
          </a:p>
          <a:p>
            <a:pPr lvl="1">
              <a:lnSpc>
                <a:spcPct val="80000"/>
              </a:lnSpc>
            </a:pPr>
            <a:r>
              <a:rPr lang="en-US" altLang="zh-CN" sz="1700" dirty="0"/>
              <a:t>2 pixels solid board;</a:t>
            </a:r>
          </a:p>
          <a:p>
            <a:pPr lvl="1">
              <a:lnSpc>
                <a:spcPct val="80000"/>
              </a:lnSpc>
            </a:pPr>
            <a:r>
              <a:rPr lang="en-US" altLang="zh-CN" sz="1700" dirty="0"/>
              <a:t>60 pixels padding.</a:t>
            </a:r>
          </a:p>
          <a:p>
            <a:pPr>
              <a:lnSpc>
                <a:spcPct val="80000"/>
              </a:lnSpc>
            </a:pPr>
            <a:endParaRPr lang="en-US" altLang="zh-CN" sz="2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33400"/>
            <a:ext cx="3886200" cy="5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D5460A0-4DF0-49F3-A081-416F889C6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HTML Document Sections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B7DEC18-99F2-45D5-85F8-E3AEA81A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/>
          </a:bodyPr>
          <a:lstStyle/>
          <a:p>
            <a:r>
              <a:rPr lang="en-US" altLang="zh-CN" b="1" i="1" dirty="0"/>
              <a:t>HTML tag</a:t>
            </a:r>
            <a:r>
              <a:rPr lang="en-US" altLang="zh-CN" dirty="0"/>
              <a:t> – specifies formatting and presentation of information in a Web site</a:t>
            </a:r>
          </a:p>
          <a:p>
            <a:endParaRPr lang="en-US" altLang="zh-CN" dirty="0"/>
          </a:p>
          <a:p>
            <a:r>
              <a:rPr lang="en-US" altLang="zh-CN" b="1" i="1" dirty="0"/>
              <a:t>Structure tags</a:t>
            </a:r>
            <a:r>
              <a:rPr lang="en-US" altLang="zh-CN" dirty="0"/>
              <a:t> – HTML tags that set up sections and specify the document is an HTML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67397C8-817B-434E-A639-EE50E476F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HTML Tags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E2BDDC1-5197-414A-BF36-E0DD3A09D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Come in pairs (typically)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300" dirty="0"/>
              <a:t>begin with </a:t>
            </a:r>
            <a:r>
              <a:rPr lang="en-US" altLang="zh-CN" sz="2300" dirty="0">
                <a:latin typeface="Courier New" panose="02070309020205020404" pitchFamily="49" charset="0"/>
              </a:rPr>
              <a:t>&lt;</a:t>
            </a:r>
            <a:r>
              <a:rPr lang="en-US" altLang="zh-CN" sz="2300" dirty="0" err="1">
                <a:latin typeface="Courier New" panose="02070309020205020404" pitchFamily="49" charset="0"/>
              </a:rPr>
              <a:t>atag</a:t>
            </a:r>
            <a:r>
              <a:rPr lang="en-US" altLang="zh-CN" sz="2300" dirty="0">
                <a:latin typeface="Courier New" panose="020703090202050204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300" dirty="0"/>
              <a:t>end with </a:t>
            </a:r>
            <a:r>
              <a:rPr lang="en-US" altLang="zh-CN" sz="2300" dirty="0">
                <a:latin typeface="Courier New" panose="02070309020205020404" pitchFamily="49" charset="0"/>
              </a:rPr>
              <a:t>&lt;/</a:t>
            </a:r>
            <a:r>
              <a:rPr lang="en-US" altLang="zh-CN" sz="2300" dirty="0" err="1">
                <a:latin typeface="Courier New" panose="02070309020205020404" pitchFamily="49" charset="0"/>
              </a:rPr>
              <a:t>atag</a:t>
            </a:r>
            <a:r>
              <a:rPr lang="en-US" altLang="zh-CN" sz="2300" dirty="0">
                <a:latin typeface="Courier New" panose="02070309020205020404" pitchFamily="49" charset="0"/>
              </a:rPr>
              <a:t>&gt;</a:t>
            </a:r>
          </a:p>
          <a:p>
            <a:pPr lvl="1"/>
            <a:endParaRPr lang="en-US" altLang="zh-CN" sz="2300" dirty="0"/>
          </a:p>
          <a:p>
            <a:r>
              <a:rPr lang="en-US" altLang="zh-CN" dirty="0"/>
              <a:t>Can have properties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300" dirty="0">
                <a:latin typeface="Courier New" panose="02070309020205020404" pitchFamily="49" charset="0"/>
              </a:rPr>
              <a:t>&lt;</a:t>
            </a:r>
            <a:r>
              <a:rPr lang="en-US" altLang="zh-CN" sz="2300" dirty="0" err="1">
                <a:latin typeface="Courier New" panose="02070309020205020404" pitchFamily="49" charset="0"/>
              </a:rPr>
              <a:t>atag</a:t>
            </a:r>
            <a:r>
              <a:rPr lang="en-US" altLang="zh-CN" sz="2300" dirty="0">
                <a:latin typeface="Courier New" panose="02070309020205020404" pitchFamily="49" charset="0"/>
              </a:rPr>
              <a:t> property = </a:t>
            </a:r>
            <a:r>
              <a:rPr lang="en-US" altLang="zh-CN" sz="2300" dirty="0" err="1">
                <a:latin typeface="Courier New" panose="02070309020205020404" pitchFamily="49" charset="0"/>
              </a:rPr>
              <a:t>property_value</a:t>
            </a:r>
            <a:r>
              <a:rPr lang="en-US" altLang="zh-CN" sz="2300" dirty="0">
                <a:latin typeface="Courier New" panose="02070309020205020404" pitchFamily="49" charset="0"/>
              </a:rPr>
              <a:t>&gt;</a:t>
            </a:r>
          </a:p>
          <a:p>
            <a:pPr lvl="1"/>
            <a:endParaRPr lang="en-US" altLang="zh-CN" dirty="0"/>
          </a:p>
          <a:p>
            <a:r>
              <a:rPr lang="en-US" altLang="zh-CN" u="sng" dirty="0"/>
              <a:t>Tags must be nested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aTag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 err="1">
                <a:solidFill>
                  <a:srgbClr val="FF3300"/>
                </a:solidFill>
                <a:latin typeface="Courier New" panose="02070309020205020404" pitchFamily="49" charset="0"/>
              </a:rPr>
              <a:t>anotherTag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/>
              <a:t>content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 err="1">
                <a:solidFill>
                  <a:srgbClr val="FF3300"/>
                </a:solidFill>
                <a:latin typeface="Courier New" panose="02070309020205020404" pitchFamily="49" charset="0"/>
              </a:rPr>
              <a:t>anotherTag</a:t>
            </a: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aTag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E9C1AA-CDE2-4AFB-BAA4-CADB20AD6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Create HTML Documents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5E3FE2-C51A-4EA8-8263-76D1A8B18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Create a folder (e.g. “L03_HTML”) at somewhere you can find.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Open the folder in VSC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Create a new file with name “index.html”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8B0E8-6824-48E9-9FC1-D8E23033B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00" b="82000"/>
          <a:stretch/>
        </p:blipFill>
        <p:spPr>
          <a:xfrm>
            <a:off x="1371600" y="3352800"/>
            <a:ext cx="325119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7E9C1AA-CDE2-4AFB-BAA4-CADB20AD6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Basic Structure of an HTML Document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5E3FE2-C51A-4EA8-8263-76D1A8B18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&lt;html&gt;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Courier New" panose="02070309020205020404" pitchFamily="49" charset="0"/>
              </a:rPr>
              <a:t>&lt;title&gt;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i="1" dirty="0">
                <a:latin typeface="Courier New" panose="02070309020205020404" pitchFamily="49" charset="0"/>
              </a:rPr>
              <a:t>Title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3366"/>
                </a:solidFill>
                <a:latin typeface="Courier New" panose="02070309020205020404" pitchFamily="49" charset="0"/>
              </a:rPr>
              <a:t>&lt;/title&gt;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&lt;/head&gt;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latin typeface="Courier New" panose="02070309020205020404" pitchFamily="49" charset="0"/>
              </a:rPr>
              <a:t>Content of the Page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Courier New" panose="02070309020205020404" pitchFamily="49" charset="0"/>
              </a:rPr>
              <a:t>&lt;/body&gt;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DA77AD3B-FB0F-4B44-9611-644A51836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133600"/>
            <a:ext cx="1371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6BEA10D6-8791-4DCF-94BD-A447034C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0"/>
            <a:ext cx="1328738" cy="22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200">
                <a:latin typeface="Verdana" panose="020B0604030504040204" pitchFamily="34" charset="0"/>
              </a:rPr>
              <a:t>{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DAE6498C-3A1F-434D-9462-A9A96313F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51F8A5D3-7D15-47A0-87CC-6073633CC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9600" y="1600200"/>
            <a:ext cx="4724400" cy="4227513"/>
            <a:chOff x="3360" y="1344"/>
            <a:chExt cx="1824" cy="1632"/>
          </a:xfrm>
        </p:grpSpPr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295835EB-D723-4216-A46F-4D621613B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1680"/>
              <a:ext cx="1680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09" name="Picture 9">
              <a:extLst>
                <a:ext uri="{FF2B5EF4-FFF2-40B4-BE49-F238E27FC236}">
                  <a16:creationId xmlns:a16="http://schemas.microsoft.com/office/drawing/2014/main" id="{9758781B-E958-474D-BEE1-3EBA2E93A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8" t="41667" r="28125" b="22917"/>
            <a:stretch>
              <a:fillRect/>
            </a:stretch>
          </p:blipFill>
          <p:spPr bwMode="auto">
            <a:xfrm>
              <a:off x="3360" y="1344"/>
              <a:ext cx="1824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209B5E7-6769-4CC4-AD8F-E7ACE81EB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Basic Structure of HTML Documents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F9974BF-2C17-4E47-B174-01AA6FF03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Paragraph </a:t>
            </a:r>
            <a:r>
              <a:rPr lang="en-US" altLang="zh-CN" dirty="0">
                <a:latin typeface="Courier New" panose="02070309020205020404" pitchFamily="49" charset="0"/>
              </a:rPr>
              <a:t>&lt;P&gt;</a:t>
            </a:r>
            <a:r>
              <a:rPr lang="en-US" altLang="zh-CN" dirty="0"/>
              <a:t> and Break </a:t>
            </a:r>
            <a:r>
              <a:rPr lang="en-US" altLang="zh-CN" dirty="0">
                <a:latin typeface="Courier New" panose="02070309020205020404" pitchFamily="49" charset="0"/>
              </a:rPr>
              <a:t>&lt;BR&gt;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</a:rPr>
              <a:t>&lt;P&gt;</a:t>
            </a:r>
            <a:r>
              <a:rPr lang="en-US" altLang="zh-CN" dirty="0"/>
              <a:t> … </a:t>
            </a:r>
            <a:r>
              <a:rPr lang="en-US" altLang="zh-CN" dirty="0">
                <a:latin typeface="Courier New" panose="02070309020205020404" pitchFamily="49" charset="0"/>
              </a:rPr>
              <a:t>&lt;/P&gt;</a:t>
            </a:r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A common error is “not having an ending tag &lt;/p&gt;”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</a:rPr>
              <a:t>&lt;BR&gt;</a:t>
            </a:r>
            <a:r>
              <a:rPr lang="en-US" altLang="zh-CN" dirty="0"/>
              <a:t> creates line break, no corresponding ending tag</a:t>
            </a:r>
          </a:p>
          <a:p>
            <a:r>
              <a:rPr lang="en-US" altLang="zh-CN" dirty="0"/>
              <a:t>All of these tags have interesting optional parameters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</a:rPr>
              <a:t>bgcolor</a:t>
            </a:r>
            <a:r>
              <a:rPr lang="en-US" altLang="zh-CN" dirty="0"/>
              <a:t>, </a:t>
            </a:r>
            <a:r>
              <a:rPr lang="en-US" altLang="zh-CN" dirty="0">
                <a:latin typeface="Courier New" panose="02070309020205020404" pitchFamily="49" charset="0"/>
              </a:rPr>
              <a:t>align</a:t>
            </a:r>
            <a:r>
              <a:rPr lang="en-US" altLang="zh-CN" dirty="0"/>
              <a:t>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9C7B315-F288-4A6C-BD02-945B3600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Style and Formats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784ABF1-0965-4F4B-9730-5B74F0941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Headings:  </a:t>
            </a:r>
            <a:r>
              <a:rPr lang="en-US" altLang="zh-CN" dirty="0">
                <a:latin typeface="Courier New" panose="02070309020205020404" pitchFamily="49" charset="0"/>
              </a:rPr>
              <a:t>&lt;H1&gt;</a:t>
            </a:r>
            <a:r>
              <a:rPr lang="en-US" altLang="zh-CN" dirty="0"/>
              <a:t> through </a:t>
            </a:r>
            <a:r>
              <a:rPr lang="en-US" altLang="zh-CN" dirty="0">
                <a:latin typeface="Courier New" panose="02070309020205020404" pitchFamily="49" charset="0"/>
              </a:rPr>
              <a:t>&lt;H6&gt;</a:t>
            </a:r>
          </a:p>
          <a:p>
            <a:r>
              <a:rPr lang="en-US" altLang="zh-CN" dirty="0"/>
              <a:t>Headings have different sizes</a:t>
            </a:r>
          </a:p>
          <a:p>
            <a:endParaRPr lang="en-US" altLang="zh-CN" dirty="0"/>
          </a:p>
          <a:p>
            <a:r>
              <a:rPr lang="en-US" altLang="zh-CN" dirty="0"/>
              <a:t>Formatting text</a:t>
            </a:r>
          </a:p>
          <a:p>
            <a:pPr lvl="1"/>
            <a:r>
              <a:rPr lang="en-US" altLang="zh-CN" sz="2400" dirty="0"/>
              <a:t>Align, Font Size, Bold, Italic, Underlined</a:t>
            </a:r>
            <a:endParaRPr lang="en-US" altLang="zh-CN" sz="2400" dirty="0">
              <a:hlinkClick r:id="rId3" action="ppaction://hlinkfile"/>
            </a:endParaRPr>
          </a:p>
          <a:p>
            <a:pPr lvl="1"/>
            <a:r>
              <a:rPr lang="en-US" altLang="zh-CN" sz="2400" dirty="0"/>
              <a:t>Standard formats:</a:t>
            </a:r>
          </a:p>
          <a:p>
            <a:pPr lvl="2"/>
            <a:r>
              <a:rPr lang="en-US" altLang="zh-CN" sz="2000" dirty="0">
                <a:latin typeface="Courier New" panose="02070309020205020404" pitchFamily="49" charset="0"/>
              </a:rPr>
              <a:t>Strong</a:t>
            </a:r>
            <a:r>
              <a:rPr lang="en-US" altLang="zh-CN" sz="2000" dirty="0"/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Em</a:t>
            </a:r>
            <a:r>
              <a:rPr lang="en-US" altLang="zh-CN" sz="2000" dirty="0"/>
              <a:t>, u, </a:t>
            </a:r>
            <a:r>
              <a:rPr lang="en-US" altLang="zh-CN" sz="2000" dirty="0">
                <a:latin typeface="Courier New" panose="02070309020205020404" pitchFamily="49" charset="0"/>
              </a:rPr>
              <a:t>Code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Courier New" panose="02070309020205020404" pitchFamily="49" charset="0"/>
              </a:rPr>
              <a:t>Cite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Dfn</a:t>
            </a:r>
            <a:endParaRPr lang="en-US" altLang="zh-CN" sz="2000" dirty="0"/>
          </a:p>
          <a:p>
            <a:pPr lvl="1"/>
            <a:r>
              <a:rPr lang="en-US" altLang="zh-CN" sz="2400" dirty="0">
                <a:latin typeface="Courier New" panose="02070309020205020404" pitchFamily="49" charset="0"/>
              </a:rPr>
              <a:t>HR</a:t>
            </a:r>
            <a:r>
              <a:rPr lang="en-US" altLang="zh-CN" sz="2400" dirty="0"/>
              <a:t> for horizontal rule</a:t>
            </a:r>
          </a:p>
          <a:p>
            <a:endParaRPr lang="en-US" altLang="zh-CN" dirty="0"/>
          </a:p>
          <a:p>
            <a:r>
              <a:rPr lang="en-US" altLang="zh-CN" dirty="0"/>
              <a:t>Example: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</TotalTime>
  <Words>1885</Words>
  <Application>Microsoft Office PowerPoint</Application>
  <PresentationFormat>On-screen Show (4:3)</PresentationFormat>
  <Paragraphs>348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Verdana</vt:lpstr>
      <vt:lpstr>Wingdings</vt:lpstr>
      <vt:lpstr>Clarity</vt:lpstr>
      <vt:lpstr>HTML 1</vt:lpstr>
      <vt:lpstr>After This Lecture, You Should Be Able to...</vt:lpstr>
      <vt:lpstr>HyperText Markup Language (HTML)</vt:lpstr>
      <vt:lpstr>HTML Document Sections</vt:lpstr>
      <vt:lpstr>HTML Tags</vt:lpstr>
      <vt:lpstr>Create HTML Documents</vt:lpstr>
      <vt:lpstr>Basic Structure of an HTML Document</vt:lpstr>
      <vt:lpstr>Basic Structure of HTML Documents</vt:lpstr>
      <vt:lpstr>Style and Formats</vt:lpstr>
      <vt:lpstr>Text Formatting</vt:lpstr>
      <vt:lpstr>Text Size</vt:lpstr>
      <vt:lpstr>Text Color</vt:lpstr>
      <vt:lpstr>Background Color</vt:lpstr>
      <vt:lpstr>Using Number to Specify Colors</vt:lpstr>
      <vt:lpstr>Using Number to Specify Colors</vt:lpstr>
      <vt:lpstr>Background Picture</vt:lpstr>
      <vt:lpstr>Use CSS to control styles</vt:lpstr>
      <vt:lpstr>Links</vt:lpstr>
      <vt:lpstr>Three types of Links</vt:lpstr>
      <vt:lpstr>Images</vt:lpstr>
      <vt:lpstr>Adjusting Image Sizes</vt:lpstr>
      <vt:lpstr>Adding Images</vt:lpstr>
      <vt:lpstr>Lists</vt:lpstr>
      <vt:lpstr>Ordered Lists</vt:lpstr>
      <vt:lpstr>Unordered Lists</vt:lpstr>
      <vt:lpstr>Some Additional CSS Styling</vt:lpstr>
      <vt:lpstr>Additional Hints</vt:lpstr>
      <vt:lpstr>In Class Exercise 1</vt:lpstr>
      <vt:lpstr>In Class 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Basic</dc:title>
  <dc:creator>fisher wu</dc:creator>
  <cp:lastModifiedBy>fisher wu</cp:lastModifiedBy>
  <cp:revision>82</cp:revision>
  <dcterms:created xsi:type="dcterms:W3CDTF">2006-08-16T00:00:00Z</dcterms:created>
  <dcterms:modified xsi:type="dcterms:W3CDTF">2020-08-28T23:37:00Z</dcterms:modified>
</cp:coreProperties>
</file>