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4C0"/>
    <a:srgbClr val="FFA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84"/>
  </p:normalViewPr>
  <p:slideViewPr>
    <p:cSldViewPr snapToGrid="0">
      <p:cViewPr>
        <p:scale>
          <a:sx n="135" d="100"/>
          <a:sy n="135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71AB-D83B-8132-2861-86AF6D0C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CA999-0DCE-D721-8978-E7E9F16D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7998-59B5-0A28-18EB-F4334AE7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FC07-B0E7-C003-4FCD-A6F943D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5456-704D-E10C-E1F3-410362E7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7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BC0-168F-02FA-B777-107C1954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FBBA9-E385-788F-AF95-79564D51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3417-B139-6EB9-B993-37E52B04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7913-373B-B8AA-6D0B-83624F1E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3925-BEEA-C607-D881-656588B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2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6FAFF-8E17-D89C-FB7A-207CC55F8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68491-B4CC-563C-2825-8A6A979D3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8476-4BD8-F947-392A-0A599F8C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4AAC-CD87-A481-BB47-8354168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A203-54FE-1320-229C-27645A32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72FD-F7E7-7BAA-DF4E-F4E7E661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723C-F968-71E8-FE1C-34BA50EE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578E-486D-1C92-A328-F537DCBE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4BC1-64DF-8652-9317-44478819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B8FA-3CA0-7E7F-C907-F96A657C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F259-F31C-06CF-6583-D72CF7E1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E538-97B8-840B-FFC7-BF172CD2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0492-4F69-91DD-FAA0-BCF0D82A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5AB3-8C98-B356-BBFC-93EC13A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448D-1594-8028-FA8B-D47BBC18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E8E8-173A-36FF-F834-BE6FA891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ADED-1DA5-E429-4BDA-35CA16811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35D3F-FD83-7DF6-66A1-3B871D99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C4E8-FD83-13DF-22E4-BFFB1359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5FEC6-EF27-06EA-BF8F-A78E770C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F321F-6AF6-2335-AAC6-1A8BAB9F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5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7B49-8133-3053-C50F-E132F3E7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0411-AF66-85A4-D776-FB5922627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48F53-E4DD-4C31-C5F3-8256A6E3C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062E6-A2CF-7D4B-6B12-92F9886DA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BB07E-0872-FE5D-48F2-4B1107782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F32D2-CDC7-8B56-9F1F-3048E2DB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0024B-6EC5-EE25-8A02-9BBD4700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034E-60BB-874A-4678-CFDDF0F2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CB4-0B6F-E496-EF55-6EA6265D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83F7-8C44-94E6-14EF-B05BBB10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1B83B-61EB-01B8-F1A4-BAD27192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D6F09-C651-2C9F-AAD4-F1F0E84D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5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462E6-DE71-A3CD-550B-B9ACF259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1BD1F-04FC-B169-B61F-4B01311C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B5AE-1EFF-23AE-475E-B7652CF2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EC-5FF6-314A-3CFD-461089F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82A1-2A31-7584-D994-28DEBFA2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C71A2-FACD-09DB-CC65-24B9EF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02EE-79E5-E041-1475-385EEE07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70FBE-C8E3-47E2-2477-95471919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E29A-C719-09AC-1688-D718C89A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B10-433F-BCB2-282F-9FEAB036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A7C17-462B-83EF-AB73-54A11AE9C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5F516-6D48-BC21-31F7-258ECC25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B69FC-60F5-6C7C-6917-7B0ED01D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E82-5D50-4088-3251-1BD420B1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AF2B-246B-8E05-E0E9-9DDD4A7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4102B-6ACB-41E4-F6C9-6248F130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465E4-7AFB-C137-AA05-871FBA8F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D0F5D-D97A-A932-C895-C082362E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8A79-B546-8447-A72C-EB4EA7449B20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120B4-B73E-B015-E3EA-33481B8D1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BF0CF-E432-2F71-486F-DE6025E32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6F76-9179-3745-B9F7-3F4AC622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1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D6D0FB7-BAD2-37B9-BEDA-0BF3884842D7}"/>
              </a:ext>
            </a:extLst>
          </p:cNvPr>
          <p:cNvSpPr/>
          <p:nvPr/>
        </p:nvSpPr>
        <p:spPr>
          <a:xfrm>
            <a:off x="10240890" y="2006597"/>
            <a:ext cx="525364" cy="17191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292D608-C3C3-8928-1BF1-F9CC36440DA8}"/>
              </a:ext>
            </a:extLst>
          </p:cNvPr>
          <p:cNvSpPr/>
          <p:nvPr/>
        </p:nvSpPr>
        <p:spPr>
          <a:xfrm>
            <a:off x="2598827" y="2371556"/>
            <a:ext cx="2005251" cy="1719177"/>
          </a:xfrm>
          <a:prstGeom prst="roundRect">
            <a:avLst/>
          </a:prstGeom>
          <a:solidFill>
            <a:srgbClr val="FCC4C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Airway Microbiome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2536AA-D43D-3FB9-F425-653BE1262962}"/>
              </a:ext>
            </a:extLst>
          </p:cNvPr>
          <p:cNvSpPr/>
          <p:nvPr/>
        </p:nvSpPr>
        <p:spPr>
          <a:xfrm>
            <a:off x="4860767" y="2359525"/>
            <a:ext cx="4969043" cy="17191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Proteome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9B044A-A065-F8EF-9FB4-014892749357}"/>
              </a:ext>
            </a:extLst>
          </p:cNvPr>
          <p:cNvSpPr/>
          <p:nvPr/>
        </p:nvSpPr>
        <p:spPr>
          <a:xfrm>
            <a:off x="10062433" y="2335460"/>
            <a:ext cx="525364" cy="17191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1B59ED1-A48C-257D-17E5-62E3708FEBB8}"/>
              </a:ext>
            </a:extLst>
          </p:cNvPr>
          <p:cNvSpPr/>
          <p:nvPr/>
        </p:nvSpPr>
        <p:spPr>
          <a:xfrm rot="5400000">
            <a:off x="10365262" y="1369939"/>
            <a:ext cx="142387" cy="741926"/>
          </a:xfrm>
          <a:prstGeom prst="leftBrace">
            <a:avLst/>
          </a:prstGeom>
          <a:solidFill>
            <a:schemeClr val="tx1"/>
          </a:solidFill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CECD2-E033-CFC7-C68C-673709587D9A}"/>
              </a:ext>
            </a:extLst>
          </p:cNvPr>
          <p:cNvSpPr/>
          <p:nvPr/>
        </p:nvSpPr>
        <p:spPr>
          <a:xfrm>
            <a:off x="8373979" y="4944979"/>
            <a:ext cx="24303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91CB1-F542-81F4-7CB8-06B5B73F3821}"/>
              </a:ext>
            </a:extLst>
          </p:cNvPr>
          <p:cNvSpPr txBox="1"/>
          <p:nvPr/>
        </p:nvSpPr>
        <p:spPr>
          <a:xfrm>
            <a:off x="9876045" y="802532"/>
            <a:ext cx="11208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PExS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D454D5D-AD42-92FD-1FB5-5D4EA050E162}"/>
              </a:ext>
            </a:extLst>
          </p:cNvPr>
          <p:cNvSpPr/>
          <p:nvPr/>
        </p:nvSpPr>
        <p:spPr>
          <a:xfrm rot="10800000">
            <a:off x="10900613" y="1982532"/>
            <a:ext cx="168442" cy="1719177"/>
          </a:xfrm>
          <a:prstGeom prst="leftBrace">
            <a:avLst/>
          </a:prstGeom>
          <a:solidFill>
            <a:schemeClr val="tx1"/>
          </a:solidFill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5D5BC7-781D-7AE7-F8E5-64DE68A8DEED}"/>
              </a:ext>
            </a:extLst>
          </p:cNvPr>
          <p:cNvSpPr txBox="1"/>
          <p:nvPr/>
        </p:nvSpPr>
        <p:spPr>
          <a:xfrm>
            <a:off x="11093117" y="2381437"/>
            <a:ext cx="11208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Hospital Discharge</a:t>
            </a: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98825-A165-C451-EBB5-3A6772B6F174}"/>
              </a:ext>
            </a:extLst>
          </p:cNvPr>
          <p:cNvSpPr txBox="1"/>
          <p:nvPr/>
        </p:nvSpPr>
        <p:spPr>
          <a:xfrm>
            <a:off x="2124" y="2736617"/>
            <a:ext cx="1120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Hospital Admission</a:t>
            </a: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0F172F4-E1C3-8FE5-9F2B-A4F06CB60151}"/>
              </a:ext>
            </a:extLst>
          </p:cNvPr>
          <p:cNvSpPr/>
          <p:nvPr/>
        </p:nvSpPr>
        <p:spPr>
          <a:xfrm>
            <a:off x="1110915" y="2371556"/>
            <a:ext cx="146386" cy="1805552"/>
          </a:xfrm>
          <a:prstGeom prst="leftBrace">
            <a:avLst/>
          </a:prstGeom>
          <a:solidFill>
            <a:schemeClr val="tx1"/>
          </a:solidFill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EE5D6C-A015-8409-4C1B-7265B5790722}"/>
              </a:ext>
            </a:extLst>
          </p:cNvPr>
          <p:cNvCxnSpPr>
            <a:cxnSpLocks/>
          </p:cNvCxnSpPr>
          <p:nvPr/>
        </p:nvCxnSpPr>
        <p:spPr>
          <a:xfrm>
            <a:off x="1888960" y="2347493"/>
            <a:ext cx="0" cy="180555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EB6AB8-0880-23A8-A413-E1D021D8C71C}"/>
              </a:ext>
            </a:extLst>
          </p:cNvPr>
          <p:cNvSpPr txBox="1"/>
          <p:nvPr/>
        </p:nvSpPr>
        <p:spPr>
          <a:xfrm>
            <a:off x="1258303" y="2866185"/>
            <a:ext cx="131646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PEx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= 33</a:t>
            </a:r>
          </a:p>
          <a:p>
            <a:pPr algn="ctr"/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Subjects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= 29</a:t>
            </a:r>
          </a:p>
          <a:p>
            <a:pPr algn="ctr"/>
            <a:endParaRPr lang="en-US" sz="11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FCD6F6-BE82-2727-9B97-6515AD60F1ED}"/>
              </a:ext>
            </a:extLst>
          </p:cNvPr>
          <p:cNvCxnSpPr>
            <a:cxnSpLocks/>
          </p:cNvCxnSpPr>
          <p:nvPr/>
        </p:nvCxnSpPr>
        <p:spPr>
          <a:xfrm flipH="1">
            <a:off x="2598827" y="1968639"/>
            <a:ext cx="200525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B6EDD-0C56-1BE0-654C-B33A4D26B585}"/>
              </a:ext>
            </a:extLst>
          </p:cNvPr>
          <p:cNvCxnSpPr>
            <a:cxnSpLocks/>
          </p:cNvCxnSpPr>
          <p:nvPr/>
        </p:nvCxnSpPr>
        <p:spPr>
          <a:xfrm flipH="1" flipV="1">
            <a:off x="4860767" y="1968639"/>
            <a:ext cx="4969043" cy="3795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1C64B5-7615-7C23-D341-779747F36BED}"/>
              </a:ext>
            </a:extLst>
          </p:cNvPr>
          <p:cNvSpPr txBox="1"/>
          <p:nvPr/>
        </p:nvSpPr>
        <p:spPr>
          <a:xfrm>
            <a:off x="2493600" y="1209641"/>
            <a:ext cx="2215703" cy="6976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506 Taxa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(60 Taxa post-filtering)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F5BBEE-CFD3-33F5-123B-99F46D877A3E}"/>
              </a:ext>
            </a:extLst>
          </p:cNvPr>
          <p:cNvSpPr txBox="1"/>
          <p:nvPr/>
        </p:nvSpPr>
        <p:spPr>
          <a:xfrm>
            <a:off x="6133614" y="1209641"/>
            <a:ext cx="2507566" cy="6976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4,001 Aptamers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(~3.6k Unique Proteins)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7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40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Graham, Brenton</dc:creator>
  <cp:lastModifiedBy>Graham, Brenton</cp:lastModifiedBy>
  <cp:revision>2</cp:revision>
  <dcterms:created xsi:type="dcterms:W3CDTF">2023-07-01T02:50:20Z</dcterms:created>
  <dcterms:modified xsi:type="dcterms:W3CDTF">2023-07-02T22:19:45Z</dcterms:modified>
</cp:coreProperties>
</file>