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11" r:id="rId5"/>
  </p:sldMasterIdLst>
  <p:notesMasterIdLst>
    <p:notesMasterId r:id="rId23"/>
  </p:notesMasterIdLst>
  <p:sldIdLst>
    <p:sldId id="685" r:id="rId6"/>
    <p:sldId id="692" r:id="rId7"/>
    <p:sldId id="331" r:id="rId8"/>
    <p:sldId id="296" r:id="rId9"/>
    <p:sldId id="334" r:id="rId10"/>
    <p:sldId id="694" r:id="rId11"/>
    <p:sldId id="700" r:id="rId12"/>
    <p:sldId id="340" r:id="rId13"/>
    <p:sldId id="696" r:id="rId14"/>
    <p:sldId id="703" r:id="rId15"/>
    <p:sldId id="697" r:id="rId16"/>
    <p:sldId id="702" r:id="rId17"/>
    <p:sldId id="698" r:id="rId18"/>
    <p:sldId id="704" r:id="rId19"/>
    <p:sldId id="699" r:id="rId20"/>
    <p:sldId id="681"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BF6DD8-A5F7-67D3-86A1-CC7A7D79C101}" name="Robert Smith" initials="RS" userId="S::rsmith@bresmed.com::cb88f2da-fb97-4a87-ac0f-d4bc4cadba4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2B"/>
    <a:srgbClr val="061A2A"/>
    <a:srgbClr val="26214A"/>
    <a:srgbClr val="F2F0E9"/>
    <a:srgbClr val="F1EFE8"/>
    <a:srgbClr val="D8D2BF"/>
    <a:srgbClr val="FF4D67"/>
    <a:srgbClr val="DAE5E7"/>
    <a:srgbClr val="E4DFCD"/>
    <a:srgbClr val="D0E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48" autoAdjust="0"/>
    <p:restoredTop sz="96327" autoAdjust="0"/>
  </p:normalViewPr>
  <p:slideViewPr>
    <p:cSldViewPr snapToGrid="0" snapToObjects="1" showGuides="1">
      <p:cViewPr>
        <p:scale>
          <a:sx n="100" d="100"/>
          <a:sy n="100" d="100"/>
        </p:scale>
        <p:origin x="510" y="396"/>
      </p:cViewPr>
      <p:guideLst/>
    </p:cSldViewPr>
  </p:slideViewPr>
  <p:outlineViewPr>
    <p:cViewPr>
      <p:scale>
        <a:sx n="33" d="100"/>
        <a:sy n="33" d="100"/>
      </p:scale>
      <p:origin x="0" y="-16924"/>
    </p:cViewPr>
  </p:outlin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atin typeface="Arial" panose="020B0604020202020204" pitchFamily="34" charset="0"/>
                <a:cs typeface="Arial" panose="020B0604020202020204" pitchFamily="34" charset="0"/>
              </a:defRPr>
            </a:lvl1pPr>
          </a:lstStyle>
          <a:p>
            <a:fld id="{80F4AE3A-5D86-8B4B-A455-B50C2EA6DC3F}" type="datetimeFigureOut">
              <a:rPr lang="en-US" smtClean="0"/>
              <a:pPr/>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atin typeface="Arial" panose="020B0604020202020204" pitchFamily="34" charset="0"/>
                <a:cs typeface="Arial" panose="020B0604020202020204" pitchFamily="34" charset="0"/>
              </a:defRPr>
            </a:lvl1pPr>
          </a:lstStyle>
          <a:p>
            <a:fld id="{B9420D19-2229-4A4B-A589-C92147480849}" type="slidenum">
              <a:rPr lang="en-US" smtClean="0"/>
              <a:pPr/>
              <a:t>‹#›</a:t>
            </a:fld>
            <a:endParaRPr lang="en-US" dirty="0"/>
          </a:p>
        </p:txBody>
      </p:sp>
    </p:spTree>
    <p:extLst>
      <p:ext uri="{BB962C8B-B14F-4D97-AF65-F5344CB8AC3E}">
        <p14:creationId xmlns:p14="http://schemas.microsoft.com/office/powerpoint/2010/main" val="2820114853"/>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600"/>
      </a:spcAft>
      <a:defRPr sz="1200" b="0" i="0" kern="1200">
        <a:solidFill>
          <a:schemeClr val="tx1"/>
        </a:solidFill>
        <a:latin typeface="Arial" panose="020B0604020202020204" pitchFamily="34" charset="0"/>
        <a:ea typeface="+mn-ea"/>
        <a:cs typeface="+mn-cs"/>
      </a:defRPr>
    </a:lvl1pPr>
    <a:lvl2pPr marL="180000" indent="-180975" algn="l" defTabSz="914400" rtl="0" eaLnBrk="1" latinLnBrk="0" hangingPunct="1">
      <a:spcAft>
        <a:spcPts val="600"/>
      </a:spcAft>
      <a:buClr>
        <a:srgbClr val="007B84"/>
      </a:buClr>
      <a:buFont typeface="Wingdings" pitchFamily="2" charset="2"/>
      <a:buChar char="§"/>
      <a:tabLst/>
      <a:defRPr sz="1200" b="0" i="0" kern="1200">
        <a:solidFill>
          <a:schemeClr val="tx1"/>
        </a:solidFill>
        <a:latin typeface="Arial" panose="020B0604020202020204" pitchFamily="34" charset="0"/>
        <a:ea typeface="+mn-ea"/>
        <a:cs typeface="+mn-cs"/>
      </a:defRPr>
    </a:lvl2pPr>
    <a:lvl3pPr marL="360000" indent="-180000" algn="l" defTabSz="914400" rtl="0" eaLnBrk="1" latinLnBrk="0" hangingPunct="1">
      <a:spcAft>
        <a:spcPts val="600"/>
      </a:spcAft>
      <a:buClr>
        <a:srgbClr val="007B84"/>
      </a:buClr>
      <a:buFont typeface="Wingdings" pitchFamily="2" charset="2"/>
      <a:buChar char="§"/>
      <a:tabLst/>
      <a:defRPr sz="1200" b="0" i="0" kern="1200">
        <a:solidFill>
          <a:schemeClr val="tx1"/>
        </a:solidFill>
        <a:latin typeface="Arial" panose="020B0604020202020204" pitchFamily="34" charset="0"/>
        <a:ea typeface="+mn-ea"/>
        <a:cs typeface="+mn-cs"/>
      </a:defRPr>
    </a:lvl3pPr>
    <a:lvl4pPr marL="540000" indent="-180000" algn="l" defTabSz="914400" rtl="0" eaLnBrk="1" latinLnBrk="0" hangingPunct="1">
      <a:spcAft>
        <a:spcPts val="600"/>
      </a:spcAft>
      <a:buClr>
        <a:srgbClr val="007B84"/>
      </a:buClr>
      <a:buFont typeface="Wingdings" pitchFamily="2" charset="2"/>
      <a:buChar char="§"/>
      <a:tabLst/>
      <a:defRPr sz="1200" b="0" i="0" kern="1200">
        <a:solidFill>
          <a:schemeClr val="tx1"/>
        </a:solidFill>
        <a:latin typeface="Arial" panose="020B0604020202020204" pitchFamily="34" charset="0"/>
        <a:ea typeface="+mn-ea"/>
        <a:cs typeface="+mn-cs"/>
      </a:defRPr>
    </a:lvl4pPr>
    <a:lvl5pPr marL="720000" indent="-180000" algn="l" defTabSz="914400" rtl="0" eaLnBrk="1" latinLnBrk="0" hangingPunct="1">
      <a:spcAft>
        <a:spcPts val="600"/>
      </a:spcAft>
      <a:buClr>
        <a:srgbClr val="007B84"/>
      </a:buClr>
      <a:buFont typeface="Wingdings" pitchFamily="2" charset="2"/>
      <a:buChar char="§"/>
      <a:tabLst/>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a:t>
            </a:fld>
            <a:endParaRPr lang="en-US" dirty="0"/>
          </a:p>
        </p:txBody>
      </p:sp>
    </p:spTree>
    <p:extLst>
      <p:ext uri="{BB962C8B-B14F-4D97-AF65-F5344CB8AC3E}">
        <p14:creationId xmlns:p14="http://schemas.microsoft.com/office/powerpoint/2010/main" val="2918781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13</a:t>
            </a:fld>
            <a:endParaRPr lang="en-US" dirty="0"/>
          </a:p>
        </p:txBody>
      </p:sp>
    </p:spTree>
    <p:extLst>
      <p:ext uri="{BB962C8B-B14F-4D97-AF65-F5344CB8AC3E}">
        <p14:creationId xmlns:p14="http://schemas.microsoft.com/office/powerpoint/2010/main" val="3216426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0D19-2229-4A4B-A589-C92147480849}" type="slidenum">
              <a:rPr lang="en-US" smtClean="0"/>
              <a:t>14</a:t>
            </a:fld>
            <a:endParaRPr lang="en-US" dirty="0"/>
          </a:p>
        </p:txBody>
      </p:sp>
    </p:spTree>
    <p:extLst>
      <p:ext uri="{BB962C8B-B14F-4D97-AF65-F5344CB8AC3E}">
        <p14:creationId xmlns:p14="http://schemas.microsoft.com/office/powerpoint/2010/main" val="1067615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15</a:t>
            </a:fld>
            <a:endParaRPr lang="en-US" dirty="0"/>
          </a:p>
        </p:txBody>
      </p:sp>
    </p:spTree>
    <p:extLst>
      <p:ext uri="{BB962C8B-B14F-4D97-AF65-F5344CB8AC3E}">
        <p14:creationId xmlns:p14="http://schemas.microsoft.com/office/powerpoint/2010/main" val="3089960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17</a:t>
            </a:fld>
            <a:endParaRPr lang="en-US" dirty="0"/>
          </a:p>
        </p:txBody>
      </p:sp>
    </p:spTree>
    <p:extLst>
      <p:ext uri="{BB962C8B-B14F-4D97-AF65-F5344CB8AC3E}">
        <p14:creationId xmlns:p14="http://schemas.microsoft.com/office/powerpoint/2010/main" val="2927040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4</a:t>
            </a:fld>
            <a:endParaRPr lang="en-US" dirty="0"/>
          </a:p>
        </p:txBody>
      </p:sp>
    </p:spTree>
    <p:extLst>
      <p:ext uri="{BB962C8B-B14F-4D97-AF65-F5344CB8AC3E}">
        <p14:creationId xmlns:p14="http://schemas.microsoft.com/office/powerpoint/2010/main" val="14608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0D19-2229-4A4B-A589-C92147480849}" type="slidenum">
              <a:rPr lang="en-US" smtClean="0"/>
              <a:t>5</a:t>
            </a:fld>
            <a:endParaRPr lang="en-US" dirty="0"/>
          </a:p>
        </p:txBody>
      </p:sp>
    </p:spTree>
    <p:extLst>
      <p:ext uri="{BB962C8B-B14F-4D97-AF65-F5344CB8AC3E}">
        <p14:creationId xmlns:p14="http://schemas.microsoft.com/office/powerpoint/2010/main" val="286654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6</a:t>
            </a:fld>
            <a:endParaRPr lang="en-US" dirty="0"/>
          </a:p>
        </p:txBody>
      </p:sp>
    </p:spTree>
    <p:extLst>
      <p:ext uri="{BB962C8B-B14F-4D97-AF65-F5344CB8AC3E}">
        <p14:creationId xmlns:p14="http://schemas.microsoft.com/office/powerpoint/2010/main" val="61500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8</a:t>
            </a:fld>
            <a:endParaRPr lang="en-US" dirty="0"/>
          </a:p>
        </p:txBody>
      </p:sp>
    </p:spTree>
    <p:extLst>
      <p:ext uri="{BB962C8B-B14F-4D97-AF65-F5344CB8AC3E}">
        <p14:creationId xmlns:p14="http://schemas.microsoft.com/office/powerpoint/2010/main" val="423401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9</a:t>
            </a:fld>
            <a:endParaRPr lang="en-US" dirty="0"/>
          </a:p>
        </p:txBody>
      </p:sp>
    </p:spTree>
    <p:extLst>
      <p:ext uri="{BB962C8B-B14F-4D97-AF65-F5344CB8AC3E}">
        <p14:creationId xmlns:p14="http://schemas.microsoft.com/office/powerpoint/2010/main" val="88344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0D19-2229-4A4B-A589-C92147480849}" type="slidenum">
              <a:rPr lang="en-US" smtClean="0"/>
              <a:t>10</a:t>
            </a:fld>
            <a:endParaRPr lang="en-US" dirty="0"/>
          </a:p>
        </p:txBody>
      </p:sp>
    </p:spTree>
    <p:extLst>
      <p:ext uri="{BB962C8B-B14F-4D97-AF65-F5344CB8AC3E}">
        <p14:creationId xmlns:p14="http://schemas.microsoft.com/office/powerpoint/2010/main" val="343339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11</a:t>
            </a:fld>
            <a:endParaRPr lang="en-US" dirty="0"/>
          </a:p>
        </p:txBody>
      </p:sp>
    </p:spTree>
    <p:extLst>
      <p:ext uri="{BB962C8B-B14F-4D97-AF65-F5344CB8AC3E}">
        <p14:creationId xmlns:p14="http://schemas.microsoft.com/office/powerpoint/2010/main" val="464223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0D19-2229-4A4B-A589-C92147480849}" type="slidenum">
              <a:rPr lang="en-US" smtClean="0"/>
              <a:t>12</a:t>
            </a:fld>
            <a:endParaRPr lang="en-US" dirty="0"/>
          </a:p>
        </p:txBody>
      </p:sp>
    </p:spTree>
    <p:extLst>
      <p:ext uri="{BB962C8B-B14F-4D97-AF65-F5344CB8AC3E}">
        <p14:creationId xmlns:p14="http://schemas.microsoft.com/office/powerpoint/2010/main" val="707365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ient Facing Cover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rcRect/>
          <a:stretch/>
        </p:blipFill>
        <p:spPr>
          <a:xfrm>
            <a:off x="-24000" y="-9131"/>
            <a:ext cx="12240000" cy="6876262"/>
          </a:xfrm>
          <a:prstGeom prst="rect">
            <a:avLst/>
          </a:prstGeom>
        </p:spPr>
      </p:pic>
      <p:sp>
        <p:nvSpPr>
          <p:cNvPr id="20" name="Rectangle 19">
            <a:extLst>
              <a:ext uri="{FF2B5EF4-FFF2-40B4-BE49-F238E27FC236}">
                <a16:creationId xmlns:a16="http://schemas.microsoft.com/office/drawing/2014/main" id="{278D85DE-51DF-E646-9F04-79257EE5FAA0}"/>
              </a:ext>
            </a:extLst>
          </p:cNvPr>
          <p:cNvSpPr/>
          <p:nvPr userDrawn="1"/>
        </p:nvSpPr>
        <p:spPr>
          <a:xfrm>
            <a:off x="-24000" y="5114533"/>
            <a:ext cx="12240000" cy="175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8">
            <a:extLst>
              <a:ext uri="{FF2B5EF4-FFF2-40B4-BE49-F238E27FC236}">
                <a16:creationId xmlns:a16="http://schemas.microsoft.com/office/drawing/2014/main" id="{E6215BA4-3A50-4F41-A76A-8B19EEA1B316}"/>
              </a:ext>
            </a:extLst>
          </p:cNvPr>
          <p:cNvSpPr>
            <a:spLocks noGrp="1"/>
          </p:cNvSpPr>
          <p:nvPr>
            <p:ph type="body" sz="quarter" idx="11" hasCustomPrompt="1"/>
          </p:nvPr>
        </p:nvSpPr>
        <p:spPr>
          <a:xfrm>
            <a:off x="481013" y="3254400"/>
            <a:ext cx="4029588" cy="172945"/>
          </a:xfrm>
          <a:prstGeom prst="rect">
            <a:avLst/>
          </a:prstGeom>
        </p:spPr>
        <p:txBody>
          <a:bodyPr lIns="0" r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11 January 2022 | Job Number</a:t>
            </a:r>
          </a:p>
        </p:txBody>
      </p:sp>
      <p:sp>
        <p:nvSpPr>
          <p:cNvPr id="8" name="Picture Placeholder 5">
            <a:extLst>
              <a:ext uri="{FF2B5EF4-FFF2-40B4-BE49-F238E27FC236}">
                <a16:creationId xmlns:a16="http://schemas.microsoft.com/office/drawing/2014/main" id="{B7C342DE-CE55-C342-A03E-EF5299E6B28C}"/>
              </a:ext>
            </a:extLst>
          </p:cNvPr>
          <p:cNvSpPr>
            <a:spLocks noGrp="1"/>
          </p:cNvSpPr>
          <p:nvPr>
            <p:ph type="pic" sz="quarter" idx="12" hasCustomPrompt="1"/>
          </p:nvPr>
        </p:nvSpPr>
        <p:spPr>
          <a:xfrm>
            <a:off x="481013" y="5456638"/>
            <a:ext cx="2206625" cy="1046668"/>
          </a:xfrm>
          <a:prstGeom prst="rect">
            <a:avLst/>
          </a:prstGeom>
        </p:spPr>
        <p:txBody>
          <a:bodyPr lIns="0">
            <a:noAutofit/>
          </a:bodyPr>
          <a:lstStyle>
            <a:lvl1pPr>
              <a:defRPr sz="1600" b="0">
                <a:solidFill>
                  <a:schemeClr val="accent5"/>
                </a:solidFill>
              </a:defRPr>
            </a:lvl1pPr>
          </a:lstStyle>
          <a:p>
            <a:r>
              <a:rPr lang="en-US" dirty="0"/>
              <a:t>Client logo here</a:t>
            </a:r>
          </a:p>
        </p:txBody>
      </p:sp>
      <p:sp>
        <p:nvSpPr>
          <p:cNvPr id="9" name="Text Placeholder 8">
            <a:extLst>
              <a:ext uri="{FF2B5EF4-FFF2-40B4-BE49-F238E27FC236}">
                <a16:creationId xmlns:a16="http://schemas.microsoft.com/office/drawing/2014/main" id="{DE3AFDBF-E46D-E140-B9CB-A425E4DFA55A}"/>
              </a:ext>
            </a:extLst>
          </p:cNvPr>
          <p:cNvSpPr>
            <a:spLocks noGrp="1"/>
          </p:cNvSpPr>
          <p:nvPr>
            <p:ph type="body" sz="quarter" idx="13" hasCustomPrompt="1"/>
          </p:nvPr>
        </p:nvSpPr>
        <p:spPr>
          <a:xfrm>
            <a:off x="4279900" y="5456638"/>
            <a:ext cx="3630613" cy="732739"/>
          </a:xfrm>
          <a:prstGeom prst="rect">
            <a:avLst/>
          </a:prstGeom>
        </p:spPr>
        <p:txBody>
          <a:bodyPr lIns="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600" b="0">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Presented to:</a:t>
            </a:r>
          </a:p>
        </p:txBody>
      </p:sp>
      <p:sp>
        <p:nvSpPr>
          <p:cNvPr id="10" name="Text Placeholder 8">
            <a:extLst>
              <a:ext uri="{FF2B5EF4-FFF2-40B4-BE49-F238E27FC236}">
                <a16:creationId xmlns:a16="http://schemas.microsoft.com/office/drawing/2014/main" id="{0B152D30-0EC6-704A-96D3-EE538B2C76C0}"/>
              </a:ext>
            </a:extLst>
          </p:cNvPr>
          <p:cNvSpPr>
            <a:spLocks noGrp="1"/>
          </p:cNvSpPr>
          <p:nvPr>
            <p:ph type="body" sz="quarter" idx="14" hasCustomPrompt="1"/>
          </p:nvPr>
        </p:nvSpPr>
        <p:spPr>
          <a:xfrm>
            <a:off x="8075613" y="5456639"/>
            <a:ext cx="3633787" cy="721912"/>
          </a:xfrm>
          <a:prstGeom prst="rect">
            <a:avLst/>
          </a:prstGeom>
        </p:spPr>
        <p:txBody>
          <a:bodyPr lIns="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600" b="0">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Presented by:</a:t>
            </a:r>
          </a:p>
        </p:txBody>
      </p:sp>
      <p:sp>
        <p:nvSpPr>
          <p:cNvPr id="11" name="Subtitle 2">
            <a:extLst>
              <a:ext uri="{FF2B5EF4-FFF2-40B4-BE49-F238E27FC236}">
                <a16:creationId xmlns:a16="http://schemas.microsoft.com/office/drawing/2014/main" id="{326B3F34-8DF1-4746-9232-A915C339AFDD}"/>
              </a:ext>
            </a:extLst>
          </p:cNvPr>
          <p:cNvSpPr>
            <a:spLocks noGrp="1"/>
          </p:cNvSpPr>
          <p:nvPr>
            <p:ph type="subTitle" idx="1" hasCustomPrompt="1"/>
          </p:nvPr>
        </p:nvSpPr>
        <p:spPr>
          <a:xfrm>
            <a:off x="481013" y="2390472"/>
            <a:ext cx="7602538" cy="631549"/>
          </a:xfrm>
          <a:prstGeom prst="rect">
            <a:avLst/>
          </a:prstGeom>
        </p:spPr>
        <p:txBody>
          <a:bodyPr/>
          <a:lstStyle>
            <a:lvl1pPr marL="0" indent="0" algn="l">
              <a:buNone/>
              <a:defRPr sz="24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6" name="Title 1">
            <a:extLst>
              <a:ext uri="{FF2B5EF4-FFF2-40B4-BE49-F238E27FC236}">
                <a16:creationId xmlns:a16="http://schemas.microsoft.com/office/drawing/2014/main" id="{2CBB152A-5730-417A-A4B6-73A29A7F5FFE}"/>
              </a:ext>
            </a:extLst>
          </p:cNvPr>
          <p:cNvSpPr>
            <a:spLocks noGrp="1"/>
          </p:cNvSpPr>
          <p:nvPr>
            <p:ph type="ctrTitle" hasCustomPrompt="1"/>
          </p:nvPr>
        </p:nvSpPr>
        <p:spPr>
          <a:xfrm>
            <a:off x="481013" y="354694"/>
            <a:ext cx="7602538" cy="1865846"/>
          </a:xfrm>
        </p:spPr>
        <p:txBody>
          <a:bodyPr anchor="b" anchorCtr="0">
            <a:noAutofit/>
          </a:bodyPr>
          <a:lstStyle>
            <a:lvl1pPr algn="l">
              <a:defRPr sz="4800">
                <a:solidFill>
                  <a:schemeClr val="bg1"/>
                </a:solidFill>
              </a:defRPr>
            </a:lvl1pPr>
          </a:lstStyle>
          <a:p>
            <a:r>
              <a:rPr lang="en-US" dirty="0"/>
              <a:t>Click To Edit Title</a:t>
            </a:r>
          </a:p>
        </p:txBody>
      </p:sp>
      <p:pic>
        <p:nvPicPr>
          <p:cNvPr id="17" name="Graphic 16">
            <a:extLst>
              <a:ext uri="{FF2B5EF4-FFF2-40B4-BE49-F238E27FC236}">
                <a16:creationId xmlns:a16="http://schemas.microsoft.com/office/drawing/2014/main" id="{7E670DB3-8CDC-4BD4-9C62-10078BB531D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81013" y="4186960"/>
            <a:ext cx="2249317" cy="563751"/>
          </a:xfrm>
          <a:prstGeom prst="rect">
            <a:avLst/>
          </a:prstGeom>
        </p:spPr>
      </p:pic>
    </p:spTree>
    <p:extLst>
      <p:ext uri="{BB962C8B-B14F-4D97-AF65-F5344CB8AC3E}">
        <p14:creationId xmlns:p14="http://schemas.microsoft.com/office/powerpoint/2010/main" val="193779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Full width]">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DEB2F24A-2646-493F-B4E7-05506F3D9770}"/>
              </a:ext>
            </a:extLst>
          </p:cNvPr>
          <p:cNvSpPr>
            <a:spLocks noGrp="1"/>
          </p:cNvSpPr>
          <p:nvPr>
            <p:ph type="body" sz="quarter" idx="13"/>
          </p:nvPr>
        </p:nvSpPr>
        <p:spPr>
          <a:xfrm>
            <a:off x="481012" y="1606549"/>
            <a:ext cx="11228400" cy="4572000"/>
          </a:xfrm>
        </p:spPr>
        <p:txBody>
          <a:bodyPr/>
          <a:lstStyle>
            <a:lvl1pPr>
              <a:defRPr sz="1600">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6">
            <a:extLst>
              <a:ext uri="{FF2B5EF4-FFF2-40B4-BE49-F238E27FC236}">
                <a16:creationId xmlns:a16="http://schemas.microsoft.com/office/drawing/2014/main" id="{8D7191DE-8069-4C81-8709-8EC351BFED3E}"/>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dirty="0"/>
              <a:t>Key/Notes/References: (delete this field from slide if not needed)</a:t>
            </a:r>
          </a:p>
          <a:p>
            <a:pPr lvl="1"/>
            <a:r>
              <a:rPr lang="en-US" dirty="0"/>
              <a:t>Bullet 1</a:t>
            </a:r>
          </a:p>
          <a:p>
            <a:pPr lvl="1"/>
            <a:r>
              <a:rPr lang="en-US" dirty="0"/>
              <a:t>Bullet 2</a:t>
            </a:r>
            <a:endParaRPr lang="en-GB" dirty="0"/>
          </a:p>
        </p:txBody>
      </p:sp>
    </p:spTree>
    <p:extLst>
      <p:ext uri="{BB962C8B-B14F-4D97-AF65-F5344CB8AC3E}">
        <p14:creationId xmlns:p14="http://schemas.microsoft.com/office/powerpoint/2010/main" val="141150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ubtitle [Full wid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noProof="0"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noProof="0" dirty="0"/>
              <a:t>Click to edit subtitle</a:t>
            </a:r>
          </a:p>
        </p:txBody>
      </p:sp>
      <p:sp>
        <p:nvSpPr>
          <p:cNvPr id="8" name="Text Placeholder 3">
            <a:extLst>
              <a:ext uri="{FF2B5EF4-FFF2-40B4-BE49-F238E27FC236}">
                <a16:creationId xmlns:a16="http://schemas.microsoft.com/office/drawing/2014/main" id="{3E09FCCF-62D8-4FB3-A8F3-6E13BE0DE57C}"/>
              </a:ext>
            </a:extLst>
          </p:cNvPr>
          <p:cNvSpPr>
            <a:spLocks noGrp="1"/>
          </p:cNvSpPr>
          <p:nvPr>
            <p:ph type="body" sz="quarter" idx="13"/>
          </p:nvPr>
        </p:nvSpPr>
        <p:spPr>
          <a:xfrm>
            <a:off x="481012" y="1889124"/>
            <a:ext cx="11232000" cy="4291200"/>
          </a:xfrm>
        </p:spPr>
        <p:txBody>
          <a:bodyPr/>
          <a:lstStyle>
            <a:lvl1pPr>
              <a:defRPr sz="1600"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6">
            <a:extLst>
              <a:ext uri="{FF2B5EF4-FFF2-40B4-BE49-F238E27FC236}">
                <a16:creationId xmlns:a16="http://schemas.microsoft.com/office/drawing/2014/main" id="{E2DA1895-F119-A345-B3BC-ED139B785199}"/>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noProof="0" dirty="0"/>
              <a:t>Key/Notes/References: (delete this field from slide if not needed)</a:t>
            </a:r>
          </a:p>
          <a:p>
            <a:pPr lvl="1"/>
            <a:r>
              <a:rPr lang="en-US" noProof="0" dirty="0"/>
              <a:t>Bullet 1</a:t>
            </a:r>
          </a:p>
          <a:p>
            <a:pPr lvl="1"/>
            <a:r>
              <a:rPr lang="en-US" noProof="0" dirty="0"/>
              <a:t>Bullet 2</a:t>
            </a:r>
          </a:p>
        </p:txBody>
      </p:sp>
    </p:spTree>
    <p:extLst>
      <p:ext uri="{BB962C8B-B14F-4D97-AF65-F5344CB8AC3E}">
        <p14:creationId xmlns:p14="http://schemas.microsoft.com/office/powerpoint/2010/main" val="185742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5FACFAE4-1E38-46CA-8406-1A0B72972A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81013" y="6311901"/>
            <a:ext cx="1064712" cy="266851"/>
          </a:xfrm>
          <a:prstGeom prst="rect">
            <a:avLst/>
          </a:prstGeom>
        </p:spPr>
      </p:pic>
      <p:sp>
        <p:nvSpPr>
          <p:cNvPr id="12" name="TextBox 11">
            <a:extLst>
              <a:ext uri="{FF2B5EF4-FFF2-40B4-BE49-F238E27FC236}">
                <a16:creationId xmlns:a16="http://schemas.microsoft.com/office/drawing/2014/main" id="{1B7448D8-A1CB-466A-82B5-3F4684A7B44A}"/>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GB" sz="900" smtClean="0">
                <a:solidFill>
                  <a:schemeClr val="bg1"/>
                </a:solidFill>
              </a:rPr>
              <a:t>‹#›</a:t>
            </a:fld>
            <a:endParaRPr lang="en-GB" sz="900" dirty="0">
              <a:solidFill>
                <a:schemeClr val="bg1"/>
              </a:solidFill>
            </a:endParaRPr>
          </a:p>
        </p:txBody>
      </p:sp>
      <p:sp>
        <p:nvSpPr>
          <p:cNvPr id="8" name="Table Placeholder 9">
            <a:extLst>
              <a:ext uri="{FF2B5EF4-FFF2-40B4-BE49-F238E27FC236}">
                <a16:creationId xmlns:a16="http://schemas.microsoft.com/office/drawing/2014/main" id="{4474E2C8-18AA-4E3A-8008-53762AA13D1B}"/>
              </a:ext>
            </a:extLst>
          </p:cNvPr>
          <p:cNvSpPr>
            <a:spLocks noGrp="1"/>
          </p:cNvSpPr>
          <p:nvPr>
            <p:ph type="tbl" sz="quarter" idx="11"/>
          </p:nvPr>
        </p:nvSpPr>
        <p:spPr>
          <a:xfrm>
            <a:off x="471489" y="1410622"/>
            <a:ext cx="11237912" cy="4767928"/>
          </a:xfrm>
        </p:spPr>
        <p:txBody>
          <a:bodyPr/>
          <a:lstStyle>
            <a:lvl1pPr>
              <a:defRPr sz="1800">
                <a:solidFill>
                  <a:schemeClr val="bg1"/>
                </a:solidFill>
              </a:defRPr>
            </a:lvl1pPr>
          </a:lstStyle>
          <a:p>
            <a:r>
              <a:rPr lang="en-US" noProof="0" dirty="0"/>
              <a:t>Click icon to add table</a:t>
            </a:r>
            <a:endParaRPr lang="en-GB" noProof="0" dirty="0"/>
          </a:p>
        </p:txBody>
      </p:sp>
      <p:sp>
        <p:nvSpPr>
          <p:cNvPr id="10" name="Text Placeholder 3">
            <a:extLst>
              <a:ext uri="{FF2B5EF4-FFF2-40B4-BE49-F238E27FC236}">
                <a16:creationId xmlns:a16="http://schemas.microsoft.com/office/drawing/2014/main" id="{F4CAFA0F-B95E-404D-9CA7-82E30878E797}"/>
              </a:ext>
            </a:extLst>
          </p:cNvPr>
          <p:cNvSpPr>
            <a:spLocks noGrp="1"/>
          </p:cNvSpPr>
          <p:nvPr>
            <p:ph type="body" sz="quarter" idx="13" hasCustomPrompt="1"/>
          </p:nvPr>
        </p:nvSpPr>
        <p:spPr>
          <a:xfrm>
            <a:off x="481013" y="342900"/>
            <a:ext cx="11228387" cy="800100"/>
          </a:xfrm>
          <a:prstGeom prst="rect">
            <a:avLst/>
          </a:prstGeom>
        </p:spPr>
        <p:txBody>
          <a:bodyPr lIns="0" anchor="b" anchorCtr="0">
            <a:noAutofit/>
          </a:bodyPr>
          <a:lstStyle>
            <a:lvl1pPr>
              <a:lnSpc>
                <a:spcPct val="100000"/>
              </a:lnSpc>
              <a:defRPr sz="3000" b="0">
                <a:solidFill>
                  <a:schemeClr val="accent1"/>
                </a:solidFill>
                <a:latin typeface="Times" pitchFamily="2" charset="0"/>
              </a:defRPr>
            </a:lvl1pPr>
            <a:lvl2pPr>
              <a:defRPr sz="4000">
                <a:solidFill>
                  <a:schemeClr val="accent1"/>
                </a:solidFill>
              </a:defRPr>
            </a:lvl2pPr>
            <a:lvl3pPr>
              <a:defRPr sz="4000">
                <a:solidFill>
                  <a:schemeClr val="accent1"/>
                </a:solidFill>
              </a:defRPr>
            </a:lvl3pPr>
            <a:lvl4pPr>
              <a:defRPr sz="4000">
                <a:solidFill>
                  <a:schemeClr val="accent1"/>
                </a:solidFill>
              </a:defRPr>
            </a:lvl4pPr>
            <a:lvl5pPr>
              <a:defRPr sz="4000">
                <a:solidFill>
                  <a:schemeClr val="accent1"/>
                </a:solidFill>
              </a:defRPr>
            </a:lvl5pPr>
          </a:lstStyle>
          <a:p>
            <a:pPr lvl="0"/>
            <a:r>
              <a:rPr lang="en-US" dirty="0"/>
              <a:t>Click to edit master subtitle styles</a:t>
            </a:r>
          </a:p>
        </p:txBody>
      </p:sp>
    </p:spTree>
    <p:extLst>
      <p:ext uri="{BB962C8B-B14F-4D97-AF65-F5344CB8AC3E}">
        <p14:creationId xmlns:p14="http://schemas.microsoft.com/office/powerpoint/2010/main" val="321072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p:bg>
      <p:bgPr>
        <a:solidFill>
          <a:schemeClr val="tx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CD5BA9-413A-6C48-9D7C-867353B159C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81013" y="6311901"/>
            <a:ext cx="1064712" cy="266851"/>
          </a:xfrm>
          <a:prstGeom prst="rect">
            <a:avLst/>
          </a:prstGeom>
        </p:spPr>
      </p:pic>
      <p:sp>
        <p:nvSpPr>
          <p:cNvPr id="10" name="Title 1">
            <a:extLst>
              <a:ext uri="{FF2B5EF4-FFF2-40B4-BE49-F238E27FC236}">
                <a16:creationId xmlns:a16="http://schemas.microsoft.com/office/drawing/2014/main" id="{BC946027-D111-4765-A232-97B994453344}"/>
              </a:ext>
            </a:extLst>
          </p:cNvPr>
          <p:cNvSpPr>
            <a:spLocks noGrp="1"/>
          </p:cNvSpPr>
          <p:nvPr>
            <p:ph type="title" hasCustomPrompt="1"/>
          </p:nvPr>
        </p:nvSpPr>
        <p:spPr>
          <a:xfrm>
            <a:off x="481014" y="1600200"/>
            <a:ext cx="7429500" cy="4573270"/>
          </a:xfrm>
        </p:spPr>
        <p:txBody>
          <a:bodyPr lIns="0" anchor="t"/>
          <a:lstStyle>
            <a:lvl1pPr>
              <a:defRPr sz="4800">
                <a:solidFill>
                  <a:schemeClr val="bg1"/>
                </a:solidFill>
              </a:defRPr>
            </a:lvl1pPr>
          </a:lstStyle>
          <a:p>
            <a:r>
              <a:rPr lang="en-US" dirty="0"/>
              <a:t>Click to edit master </a:t>
            </a:r>
            <a:br>
              <a:rPr lang="en-US" dirty="0"/>
            </a:br>
            <a:r>
              <a:rPr lang="en-US" dirty="0"/>
              <a:t>title style</a:t>
            </a:r>
          </a:p>
        </p:txBody>
      </p:sp>
      <p:sp>
        <p:nvSpPr>
          <p:cNvPr id="3" name="Picture Placeholder 2">
            <a:extLst>
              <a:ext uri="{FF2B5EF4-FFF2-40B4-BE49-F238E27FC236}">
                <a16:creationId xmlns:a16="http://schemas.microsoft.com/office/drawing/2014/main" id="{0A4769C7-18F4-4DB3-928B-306E9E18191E}"/>
              </a:ext>
            </a:extLst>
          </p:cNvPr>
          <p:cNvSpPr>
            <a:spLocks noGrp="1"/>
          </p:cNvSpPr>
          <p:nvPr>
            <p:ph type="pic" sz="quarter" idx="14"/>
          </p:nvPr>
        </p:nvSpPr>
        <p:spPr>
          <a:xfrm>
            <a:off x="8420126" y="3289924"/>
            <a:ext cx="2880000" cy="2880000"/>
          </a:xfrm>
        </p:spPr>
        <p:txBody>
          <a:bodyPr/>
          <a:lstStyle/>
          <a:p>
            <a:endParaRPr lang="en-GB" dirty="0"/>
          </a:p>
        </p:txBody>
      </p:sp>
      <p:sp>
        <p:nvSpPr>
          <p:cNvPr id="14" name="TextBox 13">
            <a:extLst>
              <a:ext uri="{FF2B5EF4-FFF2-40B4-BE49-F238E27FC236}">
                <a16:creationId xmlns:a16="http://schemas.microsoft.com/office/drawing/2014/main" id="{5CBC12F5-E781-4549-A52D-B8B63AEABEC4}"/>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GB" sz="900" smtClean="0">
                <a:solidFill>
                  <a:schemeClr val="bg1"/>
                </a:solidFill>
              </a:rPr>
              <a:t>‹#›</a:t>
            </a:fld>
            <a:endParaRPr lang="en-GB" sz="900" dirty="0">
              <a:solidFill>
                <a:schemeClr val="bg1"/>
              </a:solidFill>
            </a:endParaRPr>
          </a:p>
        </p:txBody>
      </p:sp>
      <p:sp>
        <p:nvSpPr>
          <p:cNvPr id="7" name="Text Placeholder 3">
            <a:extLst>
              <a:ext uri="{FF2B5EF4-FFF2-40B4-BE49-F238E27FC236}">
                <a16:creationId xmlns:a16="http://schemas.microsoft.com/office/drawing/2014/main" id="{ACFCE42D-30A1-0941-84CF-BFE8A761719C}"/>
              </a:ext>
            </a:extLst>
          </p:cNvPr>
          <p:cNvSpPr>
            <a:spLocks noGrp="1"/>
          </p:cNvSpPr>
          <p:nvPr>
            <p:ph type="body" sz="quarter" idx="13" hasCustomPrompt="1"/>
          </p:nvPr>
        </p:nvSpPr>
        <p:spPr>
          <a:xfrm>
            <a:off x="481013" y="342900"/>
            <a:ext cx="11228387" cy="662400"/>
          </a:xfrm>
          <a:prstGeom prst="rect">
            <a:avLst/>
          </a:prstGeom>
        </p:spPr>
        <p:txBody>
          <a:bodyPr lIns="0" anchor="b" anchorCtr="0">
            <a:noAutofit/>
          </a:bodyPr>
          <a:lstStyle>
            <a:lvl1pPr>
              <a:lnSpc>
                <a:spcPct val="100000"/>
              </a:lnSpc>
              <a:defRPr sz="2000" b="1">
                <a:solidFill>
                  <a:schemeClr val="accent1"/>
                </a:solidFill>
                <a:latin typeface="+mn-lt"/>
              </a:defRPr>
            </a:lvl1pPr>
            <a:lvl2pPr>
              <a:defRPr sz="4000">
                <a:solidFill>
                  <a:schemeClr val="accent1"/>
                </a:solidFill>
              </a:defRPr>
            </a:lvl2pPr>
            <a:lvl3pPr>
              <a:defRPr sz="4000">
                <a:solidFill>
                  <a:schemeClr val="accent1"/>
                </a:solidFill>
              </a:defRPr>
            </a:lvl3pPr>
            <a:lvl4pPr>
              <a:defRPr sz="4000">
                <a:solidFill>
                  <a:schemeClr val="accent1"/>
                </a:solidFill>
              </a:defRPr>
            </a:lvl4pPr>
            <a:lvl5pPr>
              <a:defRPr sz="4000">
                <a:solidFill>
                  <a:schemeClr val="accent1"/>
                </a:solidFill>
              </a:defRPr>
            </a:lvl5pPr>
          </a:lstStyle>
          <a:p>
            <a:pPr lvl="0"/>
            <a:r>
              <a:rPr lang="en-US" dirty="0"/>
              <a:t>Click to edit master subtitle styles</a:t>
            </a:r>
          </a:p>
        </p:txBody>
      </p:sp>
    </p:spTree>
    <p:extLst>
      <p:ext uri="{BB962C8B-B14F-4D97-AF65-F5344CB8AC3E}">
        <p14:creationId xmlns:p14="http://schemas.microsoft.com/office/powerpoint/2010/main" val="80691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2" y="1606550"/>
            <a:ext cx="5467668"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6243320" y="1606550"/>
            <a:ext cx="5468679"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DF29953A-0EFF-9841-94B2-C431A3A70912}"/>
              </a:ext>
            </a:extLst>
          </p:cNvPr>
          <p:cNvSpPr>
            <a:spLocks noGrp="1"/>
          </p:cNvSpPr>
          <p:nvPr>
            <p:ph type="body" sz="quarter" idx="17"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38853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7" name="Content Placeholder 7">
            <a:extLst>
              <a:ext uri="{FF2B5EF4-FFF2-40B4-BE49-F238E27FC236}">
                <a16:creationId xmlns:a16="http://schemas.microsoft.com/office/drawing/2014/main" id="{D4E4CEFC-1483-4D67-97B9-0FED4A89B36B}"/>
              </a:ext>
            </a:extLst>
          </p:cNvPr>
          <p:cNvSpPr>
            <a:spLocks noGrp="1"/>
          </p:cNvSpPr>
          <p:nvPr>
            <p:ph sz="quarter" idx="15"/>
          </p:nvPr>
        </p:nvSpPr>
        <p:spPr>
          <a:xfrm>
            <a:off x="481011" y="1889124"/>
            <a:ext cx="5468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16DC06F5-4AF0-4557-89C9-897936DC8183}"/>
              </a:ext>
            </a:extLst>
          </p:cNvPr>
          <p:cNvSpPr>
            <a:spLocks noGrp="1"/>
          </p:cNvSpPr>
          <p:nvPr>
            <p:ph sz="quarter" idx="16"/>
          </p:nvPr>
        </p:nvSpPr>
        <p:spPr>
          <a:xfrm>
            <a:off x="6241000" y="1889124"/>
            <a:ext cx="5468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6">
            <a:extLst>
              <a:ext uri="{FF2B5EF4-FFF2-40B4-BE49-F238E27FC236}">
                <a16:creationId xmlns:a16="http://schemas.microsoft.com/office/drawing/2014/main" id="{4BC08AD5-4103-9746-97CB-E10060D8B2FF}"/>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308927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_Filled Box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5468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6242400" y="1605600"/>
            <a:ext cx="5468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dirty="0"/>
              <a:t>Key/Notes/References: (delete this field from slide if not needed)</a:t>
            </a:r>
          </a:p>
          <a:p>
            <a:pPr lvl="1"/>
            <a:r>
              <a:rPr lang="en-US" dirty="0"/>
              <a:t>Bullet 1</a:t>
            </a:r>
          </a:p>
          <a:p>
            <a:pPr lvl="1"/>
            <a:r>
              <a:rPr lang="en-US" dirty="0"/>
              <a:t>Bullet 2</a:t>
            </a:r>
            <a:endParaRPr lang="en-GB" dirty="0"/>
          </a:p>
        </p:txBody>
      </p:sp>
    </p:spTree>
    <p:extLst>
      <p:ext uri="{BB962C8B-B14F-4D97-AF65-F5344CB8AC3E}">
        <p14:creationId xmlns:p14="http://schemas.microsoft.com/office/powerpoint/2010/main" val="372582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Subtitle_Filled Boxe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5468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6242400" y="1890000"/>
            <a:ext cx="5468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66370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_Filled Boxes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5468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6242400" y="1605600"/>
            <a:ext cx="5468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39498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Subtitle_Filled Boxes 2">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5468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6242400" y="1890000"/>
            <a:ext cx="5468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38440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ient Facing Cov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rcRect/>
          <a:stretch/>
        </p:blipFill>
        <p:spPr>
          <a:xfrm>
            <a:off x="-24000" y="-9131"/>
            <a:ext cx="12240000" cy="6876262"/>
          </a:xfrm>
          <a:prstGeom prst="rect">
            <a:avLst/>
          </a:prstGeom>
        </p:spPr>
      </p:pic>
      <p:sp>
        <p:nvSpPr>
          <p:cNvPr id="3" name="Subtitle 2">
            <a:extLst>
              <a:ext uri="{FF2B5EF4-FFF2-40B4-BE49-F238E27FC236}">
                <a16:creationId xmlns:a16="http://schemas.microsoft.com/office/drawing/2014/main" id="{C2ACA43D-BDCD-3940-8935-66BC18AD1AAB}"/>
              </a:ext>
            </a:extLst>
          </p:cNvPr>
          <p:cNvSpPr>
            <a:spLocks noGrp="1"/>
          </p:cNvSpPr>
          <p:nvPr>
            <p:ph type="subTitle" idx="1" hasCustomPrompt="1"/>
          </p:nvPr>
        </p:nvSpPr>
        <p:spPr>
          <a:xfrm>
            <a:off x="481013" y="2390400"/>
            <a:ext cx="7603200" cy="630000"/>
          </a:xfrm>
          <a:prstGeom prst="rect">
            <a:avLst/>
          </a:prstGeom>
        </p:spPr>
        <p:txBody>
          <a:bodyPr/>
          <a:lstStyle>
            <a:lvl1pPr marL="0" indent="0" algn="l">
              <a:buNone/>
              <a:defRPr sz="24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pic>
        <p:nvPicPr>
          <p:cNvPr id="8" name="Graphic 7">
            <a:extLst>
              <a:ext uri="{FF2B5EF4-FFF2-40B4-BE49-F238E27FC236}">
                <a16:creationId xmlns:a16="http://schemas.microsoft.com/office/drawing/2014/main" id="{D4A78592-41CD-4849-B261-627B17795F9A}"/>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81013" y="5951349"/>
            <a:ext cx="2249317" cy="563751"/>
          </a:xfrm>
          <a:prstGeom prst="rect">
            <a:avLst/>
          </a:prstGeom>
        </p:spPr>
      </p:pic>
      <p:sp>
        <p:nvSpPr>
          <p:cNvPr id="18" name="Text Placeholder 8">
            <a:extLst>
              <a:ext uri="{FF2B5EF4-FFF2-40B4-BE49-F238E27FC236}">
                <a16:creationId xmlns:a16="http://schemas.microsoft.com/office/drawing/2014/main" id="{A8A7B9BA-E1C7-004E-9383-ADC58A44A1D1}"/>
              </a:ext>
            </a:extLst>
          </p:cNvPr>
          <p:cNvSpPr>
            <a:spLocks noGrp="1"/>
          </p:cNvSpPr>
          <p:nvPr>
            <p:ph type="body" sz="quarter" idx="12" hasCustomPrompt="1"/>
          </p:nvPr>
        </p:nvSpPr>
        <p:spPr>
          <a:xfrm>
            <a:off x="481013" y="3254399"/>
            <a:ext cx="5752800" cy="1440000"/>
          </a:xfrm>
          <a:prstGeom prst="rect">
            <a:avLst/>
          </a:prstGeom>
        </p:spPr>
        <p:txBody>
          <a:bodyPr lIns="0" r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11 January 2022 | Job Number</a:t>
            </a:r>
          </a:p>
          <a:p>
            <a:pPr lvl="0"/>
            <a:endParaRPr lang="en-US"/>
          </a:p>
          <a:p>
            <a:pPr lvl="0"/>
            <a:r>
              <a:rPr lang="en-US"/>
              <a:t>Presented by:</a:t>
            </a:r>
          </a:p>
          <a:p>
            <a:pPr lvl="0"/>
            <a:r>
              <a:rPr lang="en-US"/>
              <a:t>Presented to:</a:t>
            </a:r>
          </a:p>
        </p:txBody>
      </p:sp>
      <p:sp>
        <p:nvSpPr>
          <p:cNvPr id="19" name="Title 1">
            <a:extLst>
              <a:ext uri="{FF2B5EF4-FFF2-40B4-BE49-F238E27FC236}">
                <a16:creationId xmlns:a16="http://schemas.microsoft.com/office/drawing/2014/main" id="{EE69067F-4F50-2649-AA8A-1E93326C53F8}"/>
              </a:ext>
            </a:extLst>
          </p:cNvPr>
          <p:cNvSpPr>
            <a:spLocks noGrp="1"/>
          </p:cNvSpPr>
          <p:nvPr>
            <p:ph type="ctrTitle" hasCustomPrompt="1"/>
          </p:nvPr>
        </p:nvSpPr>
        <p:spPr>
          <a:xfrm>
            <a:off x="481013" y="354694"/>
            <a:ext cx="7602538" cy="1865846"/>
          </a:xfrm>
        </p:spPr>
        <p:txBody>
          <a:bodyPr anchor="b" anchorCtr="0">
            <a:noAutofit/>
          </a:bodyPr>
          <a:lstStyle>
            <a:lvl1pPr algn="l">
              <a:defRPr sz="4800">
                <a:solidFill>
                  <a:schemeClr val="bg1"/>
                </a:solidFill>
              </a:defRPr>
            </a:lvl1pPr>
          </a:lstStyle>
          <a:p>
            <a:r>
              <a:rPr lang="en-US"/>
              <a:t>Click To Edit Title</a:t>
            </a:r>
          </a:p>
        </p:txBody>
      </p:sp>
    </p:spTree>
    <p:extLst>
      <p:ext uri="{BB962C8B-B14F-4D97-AF65-F5344CB8AC3E}">
        <p14:creationId xmlns:p14="http://schemas.microsoft.com/office/powerpoint/2010/main" val="206884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_Filled Boxes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5468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6242400" y="1605600"/>
            <a:ext cx="5468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81118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Subtitle_Filled Boxes 3">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5468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6242400" y="1890000"/>
            <a:ext cx="5468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9405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3632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8075613" y="1606550"/>
            <a:ext cx="3632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9B7CDF68-1BC1-4FCF-A4E4-EEF2BB46719F}"/>
              </a:ext>
            </a:extLst>
          </p:cNvPr>
          <p:cNvSpPr>
            <a:spLocks noGrp="1"/>
          </p:cNvSpPr>
          <p:nvPr>
            <p:ph sz="quarter" idx="16"/>
          </p:nvPr>
        </p:nvSpPr>
        <p:spPr>
          <a:xfrm>
            <a:off x="4278312" y="1606549"/>
            <a:ext cx="3632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2B42ECB9-C566-FB47-93E4-EA7881D69AE1}"/>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98604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7" name="Content Placeholder 7">
            <a:extLst>
              <a:ext uri="{FF2B5EF4-FFF2-40B4-BE49-F238E27FC236}">
                <a16:creationId xmlns:a16="http://schemas.microsoft.com/office/drawing/2014/main" id="{D4E4CEFC-1483-4D67-97B9-0FED4A89B36B}"/>
              </a:ext>
            </a:extLst>
          </p:cNvPr>
          <p:cNvSpPr>
            <a:spLocks noGrp="1"/>
          </p:cNvSpPr>
          <p:nvPr>
            <p:ph sz="quarter" idx="15"/>
          </p:nvPr>
        </p:nvSpPr>
        <p:spPr>
          <a:xfrm>
            <a:off x="481012" y="1889124"/>
            <a:ext cx="3632201"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16DC06F5-4AF0-4557-89C9-897936DC8183}"/>
              </a:ext>
            </a:extLst>
          </p:cNvPr>
          <p:cNvSpPr>
            <a:spLocks noGrp="1"/>
          </p:cNvSpPr>
          <p:nvPr>
            <p:ph sz="quarter" idx="16"/>
          </p:nvPr>
        </p:nvSpPr>
        <p:spPr>
          <a:xfrm>
            <a:off x="8075612" y="1889124"/>
            <a:ext cx="3633787"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D4E4CEFC-1483-4D67-97B9-0FED4A89B36B}"/>
              </a:ext>
            </a:extLst>
          </p:cNvPr>
          <p:cNvSpPr>
            <a:spLocks noGrp="1"/>
          </p:cNvSpPr>
          <p:nvPr>
            <p:ph sz="quarter" idx="18"/>
          </p:nvPr>
        </p:nvSpPr>
        <p:spPr>
          <a:xfrm>
            <a:off x="4278212" y="1889124"/>
            <a:ext cx="3632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6">
            <a:extLst>
              <a:ext uri="{FF2B5EF4-FFF2-40B4-BE49-F238E27FC236}">
                <a16:creationId xmlns:a16="http://schemas.microsoft.com/office/drawing/2014/main" id="{FADF28E1-ADE4-114A-8971-6570564589F8}"/>
              </a:ext>
            </a:extLst>
          </p:cNvPr>
          <p:cNvSpPr>
            <a:spLocks noGrp="1"/>
          </p:cNvSpPr>
          <p:nvPr>
            <p:ph type="body" sz="quarter" idx="19"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74606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_Filled Box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a:xfrm>
            <a:off x="481012" y="342901"/>
            <a:ext cx="11230987" cy="800100"/>
          </a:xfrm>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3632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8074800" y="1606550"/>
            <a:ext cx="3632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9B7CDF68-1BC1-4FCF-A4E4-EEF2BB46719F}"/>
              </a:ext>
            </a:extLst>
          </p:cNvPr>
          <p:cNvSpPr>
            <a:spLocks noGrp="1"/>
          </p:cNvSpPr>
          <p:nvPr>
            <p:ph sz="quarter" idx="16"/>
          </p:nvPr>
        </p:nvSpPr>
        <p:spPr>
          <a:xfrm>
            <a:off x="4277905" y="1606549"/>
            <a:ext cx="3632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62111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 with Subtitle_Filled Boxe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3632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8075613" y="1889125"/>
            <a:ext cx="3632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7">
            <a:extLst>
              <a:ext uri="{FF2B5EF4-FFF2-40B4-BE49-F238E27FC236}">
                <a16:creationId xmlns:a16="http://schemas.microsoft.com/office/drawing/2014/main" id="{9F6442B0-745C-074B-9421-EC2B4BB970E2}"/>
              </a:ext>
            </a:extLst>
          </p:cNvPr>
          <p:cNvSpPr>
            <a:spLocks noGrp="1"/>
          </p:cNvSpPr>
          <p:nvPr>
            <p:ph sz="quarter" idx="21"/>
          </p:nvPr>
        </p:nvSpPr>
        <p:spPr>
          <a:xfrm>
            <a:off x="4278312" y="1889125"/>
            <a:ext cx="3632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4399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_Filled Boxes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3632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8075613" y="1606550"/>
            <a:ext cx="3632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9B7CDF68-1BC1-4FCF-A4E4-EEF2BB46719F}"/>
              </a:ext>
            </a:extLst>
          </p:cNvPr>
          <p:cNvSpPr>
            <a:spLocks noGrp="1"/>
          </p:cNvSpPr>
          <p:nvPr>
            <p:ph sz="quarter" idx="16"/>
          </p:nvPr>
        </p:nvSpPr>
        <p:spPr>
          <a:xfrm>
            <a:off x="4278312" y="1606549"/>
            <a:ext cx="3632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41875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 with Subtitle_Filled Boxes 2">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3632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8075613" y="1889125"/>
            <a:ext cx="3632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7">
            <a:extLst>
              <a:ext uri="{FF2B5EF4-FFF2-40B4-BE49-F238E27FC236}">
                <a16:creationId xmlns:a16="http://schemas.microsoft.com/office/drawing/2014/main" id="{9F6442B0-745C-074B-9421-EC2B4BB970E2}"/>
              </a:ext>
            </a:extLst>
          </p:cNvPr>
          <p:cNvSpPr>
            <a:spLocks noGrp="1"/>
          </p:cNvSpPr>
          <p:nvPr>
            <p:ph sz="quarter" idx="21"/>
          </p:nvPr>
        </p:nvSpPr>
        <p:spPr>
          <a:xfrm>
            <a:off x="4278312" y="1889125"/>
            <a:ext cx="3632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46059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_Filled Boxes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3632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8075613" y="1606550"/>
            <a:ext cx="3632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9B7CDF68-1BC1-4FCF-A4E4-EEF2BB46719F}"/>
              </a:ext>
            </a:extLst>
          </p:cNvPr>
          <p:cNvSpPr>
            <a:spLocks noGrp="1"/>
          </p:cNvSpPr>
          <p:nvPr>
            <p:ph sz="quarter" idx="16"/>
          </p:nvPr>
        </p:nvSpPr>
        <p:spPr>
          <a:xfrm>
            <a:off x="4278312" y="1606549"/>
            <a:ext cx="3632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361493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with Subtitle_Filled Boxes 3">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3632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8075613" y="1889125"/>
            <a:ext cx="3632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7">
            <a:extLst>
              <a:ext uri="{FF2B5EF4-FFF2-40B4-BE49-F238E27FC236}">
                <a16:creationId xmlns:a16="http://schemas.microsoft.com/office/drawing/2014/main" id="{9F6442B0-745C-074B-9421-EC2B4BB970E2}"/>
              </a:ext>
            </a:extLst>
          </p:cNvPr>
          <p:cNvSpPr>
            <a:spLocks noGrp="1"/>
          </p:cNvSpPr>
          <p:nvPr>
            <p:ph sz="quarter" idx="21"/>
          </p:nvPr>
        </p:nvSpPr>
        <p:spPr>
          <a:xfrm>
            <a:off x="4278312" y="1889125"/>
            <a:ext cx="3632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95999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nal Cover 1">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CE0B034-3477-B844-81EF-53269A030A5E}"/>
              </a:ext>
            </a:extLst>
          </p:cNvPr>
          <p:cNvPicPr>
            <a:picLocks noChangeAspect="1"/>
          </p:cNvPicPr>
          <p:nvPr userDrawn="1"/>
        </p:nvPicPr>
        <p:blipFill>
          <a:blip r:embed="rId2"/>
          <a:srcRect l="93" r="93"/>
          <a:stretch/>
        </p:blipFill>
        <p:spPr>
          <a:xfrm>
            <a:off x="0" y="0"/>
            <a:ext cx="12193200" cy="6858676"/>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930" y="4186984"/>
            <a:ext cx="2246400" cy="563724"/>
          </a:xfrm>
          <a:prstGeom prst="rect">
            <a:avLst/>
          </a:prstGeom>
        </p:spPr>
      </p:pic>
      <p:sp>
        <p:nvSpPr>
          <p:cNvPr id="20" name="Rectangle 19">
            <a:extLst>
              <a:ext uri="{FF2B5EF4-FFF2-40B4-BE49-F238E27FC236}">
                <a16:creationId xmlns:a16="http://schemas.microsoft.com/office/drawing/2014/main" id="{278D85DE-51DF-E646-9F04-79257EE5FAA0}"/>
              </a:ext>
            </a:extLst>
          </p:cNvPr>
          <p:cNvSpPr/>
          <p:nvPr userDrawn="1"/>
        </p:nvSpPr>
        <p:spPr>
          <a:xfrm>
            <a:off x="0" y="5105402"/>
            <a:ext cx="12192000" cy="175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5">
            <a:extLst>
              <a:ext uri="{FF2B5EF4-FFF2-40B4-BE49-F238E27FC236}">
                <a16:creationId xmlns:a16="http://schemas.microsoft.com/office/drawing/2014/main" id="{B7C342DE-CE55-C342-A03E-EF5299E6B28C}"/>
              </a:ext>
            </a:extLst>
          </p:cNvPr>
          <p:cNvSpPr>
            <a:spLocks noGrp="1"/>
          </p:cNvSpPr>
          <p:nvPr>
            <p:ph type="pic" sz="quarter" idx="12" hasCustomPrompt="1"/>
          </p:nvPr>
        </p:nvSpPr>
        <p:spPr>
          <a:xfrm>
            <a:off x="481013" y="5456638"/>
            <a:ext cx="2206625" cy="1046668"/>
          </a:xfrm>
          <a:prstGeom prst="rect">
            <a:avLst/>
          </a:prstGeom>
        </p:spPr>
        <p:txBody>
          <a:bodyPr lIns="0">
            <a:noAutofit/>
          </a:bodyPr>
          <a:lstStyle>
            <a:lvl1pPr>
              <a:defRPr sz="1600" b="0">
                <a:solidFill>
                  <a:schemeClr val="accent5"/>
                </a:solidFill>
              </a:defRPr>
            </a:lvl1pPr>
          </a:lstStyle>
          <a:p>
            <a:r>
              <a:rPr lang="en-US" dirty="0"/>
              <a:t>Image here</a:t>
            </a:r>
          </a:p>
        </p:txBody>
      </p:sp>
      <p:sp>
        <p:nvSpPr>
          <p:cNvPr id="9" name="Text Placeholder 8">
            <a:extLst>
              <a:ext uri="{FF2B5EF4-FFF2-40B4-BE49-F238E27FC236}">
                <a16:creationId xmlns:a16="http://schemas.microsoft.com/office/drawing/2014/main" id="{DE3AFDBF-E46D-E140-B9CB-A425E4DFA55A}"/>
              </a:ext>
            </a:extLst>
          </p:cNvPr>
          <p:cNvSpPr>
            <a:spLocks noGrp="1"/>
          </p:cNvSpPr>
          <p:nvPr>
            <p:ph type="body" sz="quarter" idx="13" hasCustomPrompt="1"/>
          </p:nvPr>
        </p:nvSpPr>
        <p:spPr>
          <a:xfrm>
            <a:off x="4279900" y="5456638"/>
            <a:ext cx="3630613" cy="732739"/>
          </a:xfrm>
          <a:prstGeom prst="rect">
            <a:avLst/>
          </a:prstGeom>
        </p:spPr>
        <p:txBody>
          <a:bodyPr lIns="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600" b="0">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Presented to:</a:t>
            </a:r>
          </a:p>
        </p:txBody>
      </p:sp>
      <p:sp>
        <p:nvSpPr>
          <p:cNvPr id="10" name="Text Placeholder 8">
            <a:extLst>
              <a:ext uri="{FF2B5EF4-FFF2-40B4-BE49-F238E27FC236}">
                <a16:creationId xmlns:a16="http://schemas.microsoft.com/office/drawing/2014/main" id="{0B152D30-0EC6-704A-96D3-EE538B2C76C0}"/>
              </a:ext>
            </a:extLst>
          </p:cNvPr>
          <p:cNvSpPr>
            <a:spLocks noGrp="1"/>
          </p:cNvSpPr>
          <p:nvPr>
            <p:ph type="body" sz="quarter" idx="14" hasCustomPrompt="1"/>
          </p:nvPr>
        </p:nvSpPr>
        <p:spPr>
          <a:xfrm>
            <a:off x="8075613" y="5456639"/>
            <a:ext cx="3633787" cy="721912"/>
          </a:xfrm>
          <a:prstGeom prst="rect">
            <a:avLst/>
          </a:prstGeom>
        </p:spPr>
        <p:txBody>
          <a:bodyPr lIns="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600" b="0">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Presented by:</a:t>
            </a:r>
          </a:p>
        </p:txBody>
      </p:sp>
      <p:sp>
        <p:nvSpPr>
          <p:cNvPr id="22" name="Text Placeholder 8">
            <a:extLst>
              <a:ext uri="{FF2B5EF4-FFF2-40B4-BE49-F238E27FC236}">
                <a16:creationId xmlns:a16="http://schemas.microsoft.com/office/drawing/2014/main" id="{3458BD37-CC36-4E43-8C3E-4BF691C8DD5D}"/>
              </a:ext>
            </a:extLst>
          </p:cNvPr>
          <p:cNvSpPr>
            <a:spLocks noGrp="1"/>
          </p:cNvSpPr>
          <p:nvPr>
            <p:ph type="body" sz="quarter" idx="11" hasCustomPrompt="1"/>
          </p:nvPr>
        </p:nvSpPr>
        <p:spPr>
          <a:xfrm>
            <a:off x="481013" y="3254400"/>
            <a:ext cx="4029588" cy="172945"/>
          </a:xfrm>
          <a:prstGeom prst="rect">
            <a:avLst/>
          </a:prstGeom>
        </p:spPr>
        <p:txBody>
          <a:bodyPr lIns="0" r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11 January 2022 | Job Number</a:t>
            </a:r>
          </a:p>
        </p:txBody>
      </p:sp>
      <p:sp>
        <p:nvSpPr>
          <p:cNvPr id="23" name="Subtitle 2">
            <a:extLst>
              <a:ext uri="{FF2B5EF4-FFF2-40B4-BE49-F238E27FC236}">
                <a16:creationId xmlns:a16="http://schemas.microsoft.com/office/drawing/2014/main" id="{CB2583FA-0938-0F47-B541-319E8C9E6F13}"/>
              </a:ext>
            </a:extLst>
          </p:cNvPr>
          <p:cNvSpPr>
            <a:spLocks noGrp="1"/>
          </p:cNvSpPr>
          <p:nvPr>
            <p:ph type="subTitle" idx="1" hasCustomPrompt="1"/>
          </p:nvPr>
        </p:nvSpPr>
        <p:spPr>
          <a:xfrm>
            <a:off x="481013" y="2390472"/>
            <a:ext cx="7602538" cy="631549"/>
          </a:xfrm>
          <a:prstGeom prst="rect">
            <a:avLst/>
          </a:prstGeom>
        </p:spPr>
        <p:txBody>
          <a:bodyPr/>
          <a:lstStyle>
            <a:lvl1pPr marL="0" indent="0" algn="l">
              <a:buNone/>
              <a:defRPr sz="2400" b="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24" name="Title 1">
            <a:extLst>
              <a:ext uri="{FF2B5EF4-FFF2-40B4-BE49-F238E27FC236}">
                <a16:creationId xmlns:a16="http://schemas.microsoft.com/office/drawing/2014/main" id="{EAC1C3D8-2EBD-5C4A-A4A4-28AD82625642}"/>
              </a:ext>
            </a:extLst>
          </p:cNvPr>
          <p:cNvSpPr>
            <a:spLocks noGrp="1"/>
          </p:cNvSpPr>
          <p:nvPr>
            <p:ph type="ctrTitle" hasCustomPrompt="1"/>
          </p:nvPr>
        </p:nvSpPr>
        <p:spPr>
          <a:xfrm>
            <a:off x="481013" y="354694"/>
            <a:ext cx="7602538" cy="1865846"/>
          </a:xfrm>
        </p:spPr>
        <p:txBody>
          <a:bodyPr anchor="b" anchorCtr="0">
            <a:noAutofit/>
          </a:bodyPr>
          <a:lstStyle>
            <a:lvl1pPr algn="l">
              <a:defRPr sz="4800">
                <a:solidFill>
                  <a:schemeClr val="tx2"/>
                </a:solidFill>
              </a:defRPr>
            </a:lvl1pPr>
          </a:lstStyle>
          <a:p>
            <a:r>
              <a:rPr lang="en-US" dirty="0"/>
              <a:t>Click To Edit Title</a:t>
            </a:r>
          </a:p>
        </p:txBody>
      </p:sp>
    </p:spTree>
    <p:extLst>
      <p:ext uri="{BB962C8B-B14F-4D97-AF65-F5344CB8AC3E}">
        <p14:creationId xmlns:p14="http://schemas.microsoft.com/office/powerpoint/2010/main" val="366820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Larg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49F997B-FCAE-6341-BAEA-3D87BB46182A}"/>
              </a:ext>
            </a:extLst>
          </p:cNvPr>
          <p:cNvSpPr>
            <a:spLocks noGrp="1"/>
          </p:cNvSpPr>
          <p:nvPr>
            <p:ph type="pic" sz="quarter" idx="13" hasCustomPrompt="1"/>
          </p:nvPr>
        </p:nvSpPr>
        <p:spPr>
          <a:xfrm>
            <a:off x="4279900" y="133200"/>
            <a:ext cx="7912100" cy="6724800"/>
          </a:xfrm>
          <a:prstGeom prst="rect">
            <a:avLst/>
          </a:prstGeom>
        </p:spPr>
        <p:txBody>
          <a:bodyPr/>
          <a:lstStyle>
            <a:lvl1pPr>
              <a:defRPr>
                <a:solidFill>
                  <a:schemeClr val="accent5"/>
                </a:solidFill>
              </a:defRPr>
            </a:lvl1pPr>
          </a:lstStyle>
          <a:p>
            <a:r>
              <a:rPr lang="en-US" dirty="0"/>
              <a:t>Insert picture here</a:t>
            </a:r>
          </a:p>
        </p:txBody>
      </p:sp>
      <p:sp>
        <p:nvSpPr>
          <p:cNvPr id="2" name="Title 1">
            <a:extLst>
              <a:ext uri="{FF2B5EF4-FFF2-40B4-BE49-F238E27FC236}">
                <a16:creationId xmlns:a16="http://schemas.microsoft.com/office/drawing/2014/main" id="{E395787E-9BB1-B84F-BC84-C7B675EA3158}"/>
              </a:ext>
            </a:extLst>
          </p:cNvPr>
          <p:cNvSpPr>
            <a:spLocks noGrp="1"/>
          </p:cNvSpPr>
          <p:nvPr>
            <p:ph type="title" hasCustomPrompt="1"/>
          </p:nvPr>
        </p:nvSpPr>
        <p:spPr>
          <a:xfrm>
            <a:off x="481014" y="342901"/>
            <a:ext cx="3632200" cy="1263650"/>
          </a:xfrm>
        </p:spPr>
        <p:txBody>
          <a:bodyPr lIns="0" rIns="0" bIns="0"/>
          <a:lstStyle>
            <a:lvl1pPr>
              <a:defRPr sz="3000"/>
            </a:lvl1pPr>
          </a:lstStyle>
          <a:p>
            <a:r>
              <a:rPr lang="en-US" dirty="0"/>
              <a:t>Click to edit master title style</a:t>
            </a:r>
          </a:p>
        </p:txBody>
      </p:sp>
      <p:sp>
        <p:nvSpPr>
          <p:cNvPr id="4" name="Text Placeholder 3">
            <a:extLst>
              <a:ext uri="{FF2B5EF4-FFF2-40B4-BE49-F238E27FC236}">
                <a16:creationId xmlns:a16="http://schemas.microsoft.com/office/drawing/2014/main" id="{6C963133-CEA7-4B48-B91D-94596A3164BA}"/>
              </a:ext>
            </a:extLst>
          </p:cNvPr>
          <p:cNvSpPr>
            <a:spLocks noGrp="1"/>
          </p:cNvSpPr>
          <p:nvPr>
            <p:ph type="body" sz="quarter" idx="14"/>
          </p:nvPr>
        </p:nvSpPr>
        <p:spPr>
          <a:xfrm>
            <a:off x="481013" y="1890000"/>
            <a:ext cx="3632064" cy="4287600"/>
          </a:xfrm>
        </p:spPr>
        <p:txBody>
          <a:bodyPr/>
          <a:lstStyle>
            <a:lvl1pPr>
              <a:defRPr>
                <a:solidFill>
                  <a:schemeClr val="accent4"/>
                </a:solidFill>
              </a:defRPr>
            </a:lvl1pPr>
            <a:lvl2pPr>
              <a:defRPr>
                <a:solidFill>
                  <a:schemeClr val="tx2"/>
                </a:solidFill>
              </a:defRPr>
            </a:lvl2pPr>
            <a:lvl3pPr>
              <a:buClr>
                <a:schemeClr val="accent4"/>
              </a:buClr>
              <a:defRPr>
                <a:solidFill>
                  <a:schemeClr val="tx2"/>
                </a:solidFill>
              </a:defRPr>
            </a:lvl3pPr>
            <a:lvl4pPr>
              <a:buClr>
                <a:schemeClr val="accent4"/>
              </a:buClr>
              <a:defRPr>
                <a:solidFill>
                  <a:schemeClr val="tx2"/>
                </a:solidFill>
              </a:defRPr>
            </a:lvl4pPr>
            <a:lvl5pPr>
              <a:buClr>
                <a:schemeClr val="accent4"/>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79278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Small Image">
    <p:bg>
      <p:bgPr>
        <a:solidFill>
          <a:schemeClr val="bg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49F997B-FCAE-6341-BAEA-3D87BB46182A}"/>
              </a:ext>
            </a:extLst>
          </p:cNvPr>
          <p:cNvSpPr>
            <a:spLocks noGrp="1"/>
          </p:cNvSpPr>
          <p:nvPr>
            <p:ph type="pic" sz="quarter" idx="13" hasCustomPrompt="1"/>
          </p:nvPr>
        </p:nvSpPr>
        <p:spPr>
          <a:xfrm>
            <a:off x="8077200" y="133200"/>
            <a:ext cx="4114800" cy="6724800"/>
          </a:xfrm>
          <a:prstGeom prst="rect">
            <a:avLst/>
          </a:prstGeom>
        </p:spPr>
        <p:txBody>
          <a:bodyPr/>
          <a:lstStyle>
            <a:lvl1pPr>
              <a:defRPr>
                <a:solidFill>
                  <a:schemeClr val="accent5"/>
                </a:solidFill>
              </a:defRPr>
            </a:lvl1pPr>
          </a:lstStyle>
          <a:p>
            <a:r>
              <a:rPr lang="en-US" dirty="0"/>
              <a:t>Insert picture here</a:t>
            </a:r>
          </a:p>
        </p:txBody>
      </p:sp>
      <p:sp>
        <p:nvSpPr>
          <p:cNvPr id="5" name="Title 1">
            <a:extLst>
              <a:ext uri="{FF2B5EF4-FFF2-40B4-BE49-F238E27FC236}">
                <a16:creationId xmlns:a16="http://schemas.microsoft.com/office/drawing/2014/main" id="{A2BCA72D-88ED-469F-95EF-10D16EF6C6DD}"/>
              </a:ext>
            </a:extLst>
          </p:cNvPr>
          <p:cNvSpPr txBox="1">
            <a:spLocks/>
          </p:cNvSpPr>
          <p:nvPr userDrawn="1"/>
        </p:nvSpPr>
        <p:spPr>
          <a:xfrm>
            <a:off x="349355" y="342901"/>
            <a:ext cx="7589310" cy="126365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200" b="0" i="0" kern="1200">
                <a:solidFill>
                  <a:schemeClr val="tx2"/>
                </a:solidFill>
                <a:latin typeface="Times" panose="02020603050405020304" pitchFamily="18" charset="0"/>
                <a:ea typeface="+mj-ea"/>
                <a:cs typeface="Times" panose="02020603050405020304" pitchFamily="18" charset="0"/>
              </a:defRPr>
            </a:lvl1pPr>
          </a:lstStyle>
          <a:p>
            <a:endParaRPr lang="en-US" dirty="0"/>
          </a:p>
        </p:txBody>
      </p:sp>
      <p:sp>
        <p:nvSpPr>
          <p:cNvPr id="6" name="Text Placeholder 3">
            <a:extLst>
              <a:ext uri="{FF2B5EF4-FFF2-40B4-BE49-F238E27FC236}">
                <a16:creationId xmlns:a16="http://schemas.microsoft.com/office/drawing/2014/main" id="{D5240272-3377-416C-B7A5-9C6EC7A4B61C}"/>
              </a:ext>
            </a:extLst>
          </p:cNvPr>
          <p:cNvSpPr>
            <a:spLocks noGrp="1"/>
          </p:cNvSpPr>
          <p:nvPr>
            <p:ph type="body" sz="quarter" idx="15"/>
          </p:nvPr>
        </p:nvSpPr>
        <p:spPr>
          <a:xfrm>
            <a:off x="481013" y="1890000"/>
            <a:ext cx="7429500" cy="4291200"/>
          </a:xfrm>
        </p:spPr>
        <p:txBody>
          <a:bodyPr/>
          <a:lstStyle>
            <a:lvl1pPr>
              <a:defRPr>
                <a:solidFill>
                  <a:schemeClr val="accent4"/>
                </a:solidFill>
              </a:defRPr>
            </a:lvl1pPr>
            <a:lvl2pPr>
              <a:defRPr>
                <a:solidFill>
                  <a:schemeClr val="tx2"/>
                </a:solidFill>
              </a:defRPr>
            </a:lvl2pPr>
            <a:lvl3pPr>
              <a:buClr>
                <a:schemeClr val="accent4"/>
              </a:buClr>
              <a:defRPr>
                <a:solidFill>
                  <a:schemeClr val="tx2"/>
                </a:solidFill>
              </a:defRPr>
            </a:lvl3pPr>
            <a:lvl4pPr>
              <a:buClr>
                <a:schemeClr val="accent4"/>
              </a:buClr>
              <a:defRPr>
                <a:solidFill>
                  <a:schemeClr val="tx2"/>
                </a:solidFill>
              </a:defRPr>
            </a:lvl4pPr>
            <a:lvl5pPr>
              <a:buClr>
                <a:schemeClr val="accent4"/>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87FD6C3-2109-4F00-A763-7B008E6BE319}"/>
              </a:ext>
            </a:extLst>
          </p:cNvPr>
          <p:cNvSpPr>
            <a:spLocks noGrp="1"/>
          </p:cNvSpPr>
          <p:nvPr>
            <p:ph type="title" hasCustomPrompt="1"/>
          </p:nvPr>
        </p:nvSpPr>
        <p:spPr>
          <a:xfrm>
            <a:off x="481014" y="342901"/>
            <a:ext cx="7429500" cy="1263650"/>
          </a:xfrm>
        </p:spPr>
        <p:txBody>
          <a:bodyPr lIns="0" rIns="0" bIns="0"/>
          <a:lstStyle>
            <a:lvl1pPr>
              <a:defRPr sz="3000"/>
            </a:lvl1pPr>
          </a:lstStyle>
          <a:p>
            <a:r>
              <a:rPr lang="en-US" dirty="0"/>
              <a:t>Click to edit master title style</a:t>
            </a:r>
          </a:p>
        </p:txBody>
      </p:sp>
    </p:spTree>
    <p:extLst>
      <p:ext uri="{BB962C8B-B14F-4D97-AF65-F5344CB8AC3E}">
        <p14:creationId xmlns:p14="http://schemas.microsoft.com/office/powerpoint/2010/main" val="224152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 Layout Text Max">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DEB2F24A-2646-493F-B4E7-05506F3D9770}"/>
              </a:ext>
            </a:extLst>
          </p:cNvPr>
          <p:cNvSpPr>
            <a:spLocks noGrp="1"/>
          </p:cNvSpPr>
          <p:nvPr>
            <p:ph type="body" sz="quarter" idx="13"/>
          </p:nvPr>
        </p:nvSpPr>
        <p:spPr>
          <a:xfrm>
            <a:off x="4279900" y="1606548"/>
            <a:ext cx="7432099"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2" y="1606551"/>
            <a:ext cx="3632201"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6">
            <a:extLst>
              <a:ext uri="{FF2B5EF4-FFF2-40B4-BE49-F238E27FC236}">
                <a16:creationId xmlns:a16="http://schemas.microsoft.com/office/drawing/2014/main" id="{A923B697-C7CC-064D-B9DF-470DB0C4CADD}"/>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61168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 Layout Text Max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2" y="1200150"/>
            <a:ext cx="11230988"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8" name="Text Placeholder 3">
            <a:extLst>
              <a:ext uri="{FF2B5EF4-FFF2-40B4-BE49-F238E27FC236}">
                <a16:creationId xmlns:a16="http://schemas.microsoft.com/office/drawing/2014/main" id="{3E09FCCF-62D8-4FB3-A8F3-6E13BE0DE57C}"/>
              </a:ext>
            </a:extLst>
          </p:cNvPr>
          <p:cNvSpPr>
            <a:spLocks noGrp="1"/>
          </p:cNvSpPr>
          <p:nvPr>
            <p:ph type="body" sz="quarter" idx="13"/>
          </p:nvPr>
        </p:nvSpPr>
        <p:spPr>
          <a:xfrm>
            <a:off x="4279900" y="1889125"/>
            <a:ext cx="7432099"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7">
            <a:extLst>
              <a:ext uri="{FF2B5EF4-FFF2-40B4-BE49-F238E27FC236}">
                <a16:creationId xmlns:a16="http://schemas.microsoft.com/office/drawing/2014/main" id="{548AABF4-18AD-428C-A60B-66BD750950BC}"/>
              </a:ext>
            </a:extLst>
          </p:cNvPr>
          <p:cNvSpPr>
            <a:spLocks noGrp="1"/>
          </p:cNvSpPr>
          <p:nvPr>
            <p:ph sz="quarter" idx="15"/>
          </p:nvPr>
        </p:nvSpPr>
        <p:spPr>
          <a:xfrm>
            <a:off x="481011" y="1889123"/>
            <a:ext cx="3632202"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6">
            <a:extLst>
              <a:ext uri="{FF2B5EF4-FFF2-40B4-BE49-F238E27FC236}">
                <a16:creationId xmlns:a16="http://schemas.microsoft.com/office/drawing/2014/main" id="{3F56AE93-8766-DD4E-8F71-7E0D8550BB96}"/>
              </a:ext>
            </a:extLst>
          </p:cNvPr>
          <p:cNvSpPr>
            <a:spLocks noGrp="1"/>
          </p:cNvSpPr>
          <p:nvPr>
            <p:ph type="body" sz="quarter" idx="17"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388125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1 Layout Text Max">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DEB2F24A-2646-493F-B4E7-05506F3D9770}"/>
              </a:ext>
            </a:extLst>
          </p:cNvPr>
          <p:cNvSpPr>
            <a:spLocks noGrp="1"/>
          </p:cNvSpPr>
          <p:nvPr>
            <p:ph type="body" sz="quarter" idx="13"/>
          </p:nvPr>
        </p:nvSpPr>
        <p:spPr>
          <a:xfrm>
            <a:off x="481011" y="1606549"/>
            <a:ext cx="7430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8075613" y="1606548"/>
            <a:ext cx="3632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6">
            <a:extLst>
              <a:ext uri="{FF2B5EF4-FFF2-40B4-BE49-F238E27FC236}">
                <a16:creationId xmlns:a16="http://schemas.microsoft.com/office/drawing/2014/main" id="{8689BAC9-2334-4749-92A8-2008A7902A81}"/>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6556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1 Layout Text Max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309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8" name="Text Placeholder 3">
            <a:extLst>
              <a:ext uri="{FF2B5EF4-FFF2-40B4-BE49-F238E27FC236}">
                <a16:creationId xmlns:a16="http://schemas.microsoft.com/office/drawing/2014/main" id="{3E09FCCF-62D8-4FB3-A8F3-6E13BE0DE57C}"/>
              </a:ext>
            </a:extLst>
          </p:cNvPr>
          <p:cNvSpPr>
            <a:spLocks noGrp="1"/>
          </p:cNvSpPr>
          <p:nvPr>
            <p:ph type="body" sz="quarter" idx="13"/>
          </p:nvPr>
        </p:nvSpPr>
        <p:spPr>
          <a:xfrm>
            <a:off x="481012" y="1889124"/>
            <a:ext cx="7429501" cy="4289425"/>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7">
            <a:extLst>
              <a:ext uri="{FF2B5EF4-FFF2-40B4-BE49-F238E27FC236}">
                <a16:creationId xmlns:a16="http://schemas.microsoft.com/office/drawing/2014/main" id="{548AABF4-18AD-428C-A60B-66BD750950BC}"/>
              </a:ext>
            </a:extLst>
          </p:cNvPr>
          <p:cNvSpPr>
            <a:spLocks noGrp="1"/>
          </p:cNvSpPr>
          <p:nvPr>
            <p:ph sz="quarter" idx="15"/>
          </p:nvPr>
        </p:nvSpPr>
        <p:spPr>
          <a:xfrm>
            <a:off x="8075614" y="1889124"/>
            <a:ext cx="36360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6">
            <a:extLst>
              <a:ext uri="{FF2B5EF4-FFF2-40B4-BE49-F238E27FC236}">
                <a16:creationId xmlns:a16="http://schemas.microsoft.com/office/drawing/2014/main" id="{07415CAD-0B76-2342-952A-EE61CF1548E2}"/>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06567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 Layout Text M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DEB2F24A-2646-493F-B4E7-05506F3D9770}"/>
              </a:ext>
            </a:extLst>
          </p:cNvPr>
          <p:cNvSpPr>
            <a:spLocks noGrp="1"/>
          </p:cNvSpPr>
          <p:nvPr>
            <p:ph type="body" sz="quarter" idx="13"/>
          </p:nvPr>
        </p:nvSpPr>
        <p:spPr>
          <a:xfrm>
            <a:off x="8075614" y="1606549"/>
            <a:ext cx="3636385"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2" y="1606549"/>
            <a:ext cx="7429501"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6">
            <a:extLst>
              <a:ext uri="{FF2B5EF4-FFF2-40B4-BE49-F238E27FC236}">
                <a16:creationId xmlns:a16="http://schemas.microsoft.com/office/drawing/2014/main" id="{58051101-A495-A44A-B02C-75924625742C}"/>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7589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1 Layout Text Mi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30986"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9" name="Text Placeholder 3">
            <a:extLst>
              <a:ext uri="{FF2B5EF4-FFF2-40B4-BE49-F238E27FC236}">
                <a16:creationId xmlns:a16="http://schemas.microsoft.com/office/drawing/2014/main" id="{02489C06-AE82-44B2-873E-1BCD2DB9F030}"/>
              </a:ext>
            </a:extLst>
          </p:cNvPr>
          <p:cNvSpPr>
            <a:spLocks noGrp="1"/>
          </p:cNvSpPr>
          <p:nvPr>
            <p:ph type="body" sz="quarter" idx="13"/>
          </p:nvPr>
        </p:nvSpPr>
        <p:spPr>
          <a:xfrm>
            <a:off x="8075613" y="1889913"/>
            <a:ext cx="3632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DEE92F6C-041B-4643-9D04-64314EE11FAE}"/>
              </a:ext>
            </a:extLst>
          </p:cNvPr>
          <p:cNvSpPr>
            <a:spLocks noGrp="1"/>
          </p:cNvSpPr>
          <p:nvPr>
            <p:ph sz="quarter" idx="15"/>
          </p:nvPr>
        </p:nvSpPr>
        <p:spPr>
          <a:xfrm>
            <a:off x="481011" y="1889123"/>
            <a:ext cx="7430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AE778DDE-F200-7241-BC83-32B997AA9EE0}"/>
              </a:ext>
            </a:extLst>
          </p:cNvPr>
          <p:cNvSpPr>
            <a:spLocks noGrp="1"/>
          </p:cNvSpPr>
          <p:nvPr>
            <p:ph type="body" sz="quarter" idx="17"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39342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tIns="0" rIns="0" bIns="0"/>
          <a:lstStyle/>
          <a:p>
            <a:r>
              <a:rPr lang="en-US" dirty="0"/>
              <a:t>Click to edit master title style</a:t>
            </a:r>
          </a:p>
        </p:txBody>
      </p:sp>
    </p:spTree>
    <p:extLst>
      <p:ext uri="{BB962C8B-B14F-4D97-AF65-F5344CB8AC3E}">
        <p14:creationId xmlns:p14="http://schemas.microsoft.com/office/powerpoint/2010/main" val="184891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tIns="0" rIns="0" bIns="0"/>
          <a:lstStyle/>
          <a:p>
            <a:r>
              <a:rPr lang="en-US" dirty="0"/>
              <a:t>Click to edit master title style</a:t>
            </a:r>
          </a:p>
        </p:txBody>
      </p:sp>
      <p:sp>
        <p:nvSpPr>
          <p:cNvPr id="3" name="Text Placeholder 3">
            <a:extLst>
              <a:ext uri="{FF2B5EF4-FFF2-40B4-BE49-F238E27FC236}">
                <a16:creationId xmlns:a16="http://schemas.microsoft.com/office/drawing/2014/main" id="{B879665D-7364-714D-9BAF-FE6F5EEC2BC1}"/>
              </a:ext>
            </a:extLst>
          </p:cNvPr>
          <p:cNvSpPr>
            <a:spLocks noGrp="1"/>
          </p:cNvSpPr>
          <p:nvPr>
            <p:ph type="body" sz="quarter" idx="14" hasCustomPrompt="1"/>
          </p:nvPr>
        </p:nvSpPr>
        <p:spPr>
          <a:xfrm>
            <a:off x="481013" y="1200150"/>
            <a:ext cx="11230986" cy="342900"/>
          </a:xfrm>
          <a:prstGeom prst="rect">
            <a:avLst/>
          </a:prstGeom>
        </p:spPr>
        <p:txBody>
          <a:bodyPr/>
          <a:lstStyle>
            <a:lvl1pPr>
              <a:defRPr sz="2000" b="0">
                <a:solidFill>
                  <a:schemeClr val="accent4"/>
                </a:solidFill>
              </a:defRPr>
            </a:lvl1pPr>
          </a:lstStyle>
          <a:p>
            <a:pPr lvl="0"/>
            <a:r>
              <a:rPr lang="en-US" dirty="0"/>
              <a:t>Click to edit subtitle</a:t>
            </a:r>
          </a:p>
        </p:txBody>
      </p:sp>
    </p:spTree>
    <p:extLst>
      <p:ext uri="{BB962C8B-B14F-4D97-AF65-F5344CB8AC3E}">
        <p14:creationId xmlns:p14="http://schemas.microsoft.com/office/powerpoint/2010/main" val="339060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nal Cover 2">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B583DEF-0C46-48A9-8EA1-39010F7BB010}"/>
              </a:ext>
            </a:extLst>
          </p:cNvPr>
          <p:cNvPicPr>
            <a:picLocks noChangeAspect="1"/>
          </p:cNvPicPr>
          <p:nvPr userDrawn="1"/>
        </p:nvPicPr>
        <p:blipFill>
          <a:blip r:embed="rId2"/>
          <a:srcRect l="93" r="93"/>
          <a:stretch/>
        </p:blipFill>
        <p:spPr>
          <a:xfrm>
            <a:off x="0" y="0"/>
            <a:ext cx="12193200" cy="685867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5139" y="5951376"/>
            <a:ext cx="2246400" cy="563724"/>
          </a:xfrm>
          <a:prstGeom prst="rect">
            <a:avLst/>
          </a:prstGeom>
        </p:spPr>
      </p:pic>
      <p:sp>
        <p:nvSpPr>
          <p:cNvPr id="13" name="Subtitle 2">
            <a:extLst>
              <a:ext uri="{FF2B5EF4-FFF2-40B4-BE49-F238E27FC236}">
                <a16:creationId xmlns:a16="http://schemas.microsoft.com/office/drawing/2014/main" id="{DE448B9A-CAD5-D843-BA06-CBED29AEF846}"/>
              </a:ext>
            </a:extLst>
          </p:cNvPr>
          <p:cNvSpPr>
            <a:spLocks noGrp="1"/>
          </p:cNvSpPr>
          <p:nvPr>
            <p:ph type="subTitle" idx="1" hasCustomPrompt="1"/>
          </p:nvPr>
        </p:nvSpPr>
        <p:spPr>
          <a:xfrm>
            <a:off x="481013" y="2390400"/>
            <a:ext cx="7603200" cy="630000"/>
          </a:xfrm>
          <a:prstGeom prst="rect">
            <a:avLst/>
          </a:prstGeom>
        </p:spPr>
        <p:txBody>
          <a:bodyPr/>
          <a:lstStyle>
            <a:lvl1pPr marL="0" indent="0" algn="l">
              <a:buNone/>
              <a:defRPr sz="2400" b="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4" name="Text Placeholder 8">
            <a:extLst>
              <a:ext uri="{FF2B5EF4-FFF2-40B4-BE49-F238E27FC236}">
                <a16:creationId xmlns:a16="http://schemas.microsoft.com/office/drawing/2014/main" id="{EBBA44D1-EC2C-374E-8F4E-2375A387B4F5}"/>
              </a:ext>
            </a:extLst>
          </p:cNvPr>
          <p:cNvSpPr>
            <a:spLocks noGrp="1"/>
          </p:cNvSpPr>
          <p:nvPr>
            <p:ph type="body" sz="quarter" idx="13" hasCustomPrompt="1"/>
          </p:nvPr>
        </p:nvSpPr>
        <p:spPr>
          <a:xfrm>
            <a:off x="481013" y="3254399"/>
            <a:ext cx="5752800" cy="1440000"/>
          </a:xfrm>
          <a:prstGeom prst="rect">
            <a:avLst/>
          </a:prstGeom>
        </p:spPr>
        <p:txBody>
          <a:bodyPr lIns="0" r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11 January 2022 | Job Number</a:t>
            </a:r>
          </a:p>
          <a:p>
            <a:pPr lvl="0"/>
            <a:endParaRPr lang="en-US" dirty="0"/>
          </a:p>
          <a:p>
            <a:pPr lvl="0"/>
            <a:r>
              <a:rPr lang="en-US" dirty="0"/>
              <a:t>Presented by:</a:t>
            </a:r>
          </a:p>
          <a:p>
            <a:pPr lvl="0"/>
            <a:r>
              <a:rPr lang="en-US" dirty="0"/>
              <a:t>Presented to:</a:t>
            </a:r>
          </a:p>
        </p:txBody>
      </p:sp>
      <p:sp>
        <p:nvSpPr>
          <p:cNvPr id="15" name="Title 1">
            <a:extLst>
              <a:ext uri="{FF2B5EF4-FFF2-40B4-BE49-F238E27FC236}">
                <a16:creationId xmlns:a16="http://schemas.microsoft.com/office/drawing/2014/main" id="{EA194894-33A2-454C-83D2-98323040A4F2}"/>
              </a:ext>
            </a:extLst>
          </p:cNvPr>
          <p:cNvSpPr>
            <a:spLocks noGrp="1"/>
          </p:cNvSpPr>
          <p:nvPr>
            <p:ph type="ctrTitle" hasCustomPrompt="1"/>
          </p:nvPr>
        </p:nvSpPr>
        <p:spPr>
          <a:xfrm>
            <a:off x="481013" y="354694"/>
            <a:ext cx="7602538" cy="1865846"/>
          </a:xfrm>
        </p:spPr>
        <p:txBody>
          <a:bodyPr anchor="b" anchorCtr="0">
            <a:noAutofit/>
          </a:bodyPr>
          <a:lstStyle>
            <a:lvl1pPr algn="l">
              <a:defRPr sz="4800">
                <a:solidFill>
                  <a:schemeClr val="tx2"/>
                </a:solidFill>
              </a:defRPr>
            </a:lvl1pPr>
          </a:lstStyle>
          <a:p>
            <a:r>
              <a:rPr lang="en-US" dirty="0"/>
              <a:t>Click To Edit Title</a:t>
            </a:r>
          </a:p>
        </p:txBody>
      </p:sp>
    </p:spTree>
    <p:extLst>
      <p:ext uri="{BB962C8B-B14F-4D97-AF65-F5344CB8AC3E}">
        <p14:creationId xmlns:p14="http://schemas.microsoft.com/office/powerpoint/2010/main" val="34418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26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ttention">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a:xfrm>
            <a:off x="243840" y="6004560"/>
            <a:ext cx="1722120" cy="632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l"/>
            <a:endParaRPr lang="en-GB" sz="1400" dirty="0">
              <a:solidFill>
                <a:schemeClr val="bg1"/>
              </a:solidFill>
            </a:endParaRPr>
          </a:p>
        </p:txBody>
      </p:sp>
      <p:grpSp>
        <p:nvGrpSpPr>
          <p:cNvPr id="2" name="Group 1">
            <a:extLst>
              <a:ext uri="{FF2B5EF4-FFF2-40B4-BE49-F238E27FC236}">
                <a16:creationId xmlns:a16="http://schemas.microsoft.com/office/drawing/2014/main" id="{A1BD4567-E839-C345-97CD-AE711484F35E}"/>
              </a:ext>
            </a:extLst>
          </p:cNvPr>
          <p:cNvGrpSpPr/>
          <p:nvPr userDrawn="1"/>
        </p:nvGrpSpPr>
        <p:grpSpPr>
          <a:xfrm>
            <a:off x="2697480" y="1398156"/>
            <a:ext cx="6797040" cy="4000728"/>
            <a:chOff x="2697480" y="1554480"/>
            <a:chExt cx="6797040" cy="4000728"/>
          </a:xfrm>
        </p:grpSpPr>
        <p:sp>
          <p:nvSpPr>
            <p:cNvPr id="12" name="TextBox 11">
              <a:extLst>
                <a:ext uri="{FF2B5EF4-FFF2-40B4-BE49-F238E27FC236}">
                  <a16:creationId xmlns:a16="http://schemas.microsoft.com/office/drawing/2014/main" id="{48031AE8-7121-6947-ADDF-C37E9FCCFD6C}"/>
                </a:ext>
              </a:extLst>
            </p:cNvPr>
            <p:cNvSpPr txBox="1"/>
            <p:nvPr userDrawn="1"/>
          </p:nvSpPr>
          <p:spPr>
            <a:xfrm>
              <a:off x="2697480" y="2815997"/>
              <a:ext cx="6797040" cy="2739211"/>
            </a:xfrm>
            <a:prstGeom prst="rect">
              <a:avLst/>
            </a:prstGeom>
            <a:noFill/>
          </p:spPr>
          <p:txBody>
            <a:bodyPr wrap="square" lIns="0" tIns="0" rIns="0" bIns="0" rtlCol="0">
              <a:spAutoFit/>
            </a:bodyPr>
            <a:lstStyle/>
            <a:p>
              <a:pPr marL="0" indent="0" algn="ctr">
                <a:spcAft>
                  <a:spcPts val="600"/>
                </a:spcAft>
                <a:buClr>
                  <a:schemeClr val="accent4"/>
                </a:buClr>
                <a:buFont typeface="Wingdings" panose="05000000000000000000" pitchFamily="2" charset="2"/>
                <a:buNone/>
              </a:pPr>
              <a:r>
                <a:rPr lang="en-GB" sz="2800" b="1" dirty="0">
                  <a:solidFill>
                    <a:schemeClr val="bg1"/>
                  </a:solidFill>
                  <a:latin typeface="Arial" panose="020B0604020202020204" pitchFamily="34" charset="0"/>
                  <a:cs typeface="Arial" panose="020B0604020202020204" pitchFamily="34" charset="0"/>
                </a:rPr>
                <a:t>N</a:t>
              </a:r>
              <a:r>
                <a:rPr lang="en-US" sz="2800" b="1" noProof="0" dirty="0">
                  <a:solidFill>
                    <a:schemeClr val="bg1"/>
                  </a:solidFill>
                  <a:latin typeface="Arial" panose="020B0604020202020204" pitchFamily="34" charset="0"/>
                  <a:cs typeface="Arial" panose="020B0604020202020204" pitchFamily="34" charset="0"/>
                </a:rPr>
                <a:t>.B. This is the last slide of </a:t>
              </a:r>
              <a:br>
                <a:rPr lang="en-US" sz="2800" b="1" noProof="0" dirty="0">
                  <a:solidFill>
                    <a:schemeClr val="bg1"/>
                  </a:solidFill>
                  <a:latin typeface="Arial" panose="020B0604020202020204" pitchFamily="34" charset="0"/>
                  <a:cs typeface="Arial" panose="020B0604020202020204" pitchFamily="34" charset="0"/>
                </a:rPr>
              </a:br>
              <a:r>
                <a:rPr lang="en-US" sz="2800" b="1" noProof="0" dirty="0">
                  <a:solidFill>
                    <a:schemeClr val="accent1"/>
                  </a:solidFill>
                  <a:latin typeface="Arial" panose="020B0604020202020204" pitchFamily="34" charset="0"/>
                  <a:cs typeface="Arial" panose="020B0604020202020204" pitchFamily="34" charset="0"/>
                </a:rPr>
                <a:t>2_Content Slide Master</a:t>
              </a:r>
            </a:p>
            <a:p>
              <a:pPr marL="0" indent="0" algn="ctr">
                <a:spcAft>
                  <a:spcPts val="600"/>
                </a:spcAft>
                <a:buClr>
                  <a:schemeClr val="accent4"/>
                </a:buClr>
                <a:buFont typeface="Wingdings" panose="05000000000000000000" pitchFamily="2" charset="2"/>
                <a:buNone/>
              </a:pPr>
              <a:r>
                <a:rPr lang="en-US" sz="2800" b="0" noProof="0" dirty="0">
                  <a:solidFill>
                    <a:schemeClr val="accent5"/>
                  </a:solidFill>
                  <a:latin typeface="Arial" panose="020B0604020202020204" pitchFamily="34" charset="0"/>
                  <a:cs typeface="Arial" panose="020B0604020202020204" pitchFamily="34" charset="0"/>
                </a:rPr>
                <a:t>––</a:t>
              </a:r>
            </a:p>
            <a:p>
              <a:pPr marL="0" indent="0" algn="ctr">
                <a:spcAft>
                  <a:spcPts val="600"/>
                </a:spcAft>
                <a:buClr>
                  <a:schemeClr val="accent4"/>
                </a:buClr>
                <a:buFont typeface="Wingdings" panose="05000000000000000000" pitchFamily="2" charset="2"/>
                <a:buNone/>
              </a:pPr>
              <a:r>
                <a:rPr lang="en-US" sz="2800" b="0" noProof="0" dirty="0">
                  <a:solidFill>
                    <a:schemeClr val="bg1"/>
                  </a:solidFill>
                  <a:latin typeface="Arial" panose="020B0604020202020204" pitchFamily="34" charset="0"/>
                  <a:cs typeface="Arial" panose="020B0604020202020204" pitchFamily="34" charset="0"/>
                </a:rPr>
                <a:t>If you see any masters in set 2 after </a:t>
              </a:r>
              <a:br>
                <a:rPr lang="en-US" sz="2800" b="0" noProof="0" dirty="0">
                  <a:solidFill>
                    <a:schemeClr val="bg1"/>
                  </a:solidFill>
                  <a:latin typeface="Arial" panose="020B0604020202020204" pitchFamily="34" charset="0"/>
                  <a:cs typeface="Arial" panose="020B0604020202020204" pitchFamily="34" charset="0"/>
                </a:rPr>
              </a:br>
              <a:r>
                <a:rPr lang="en-US" sz="2800" b="0" noProof="0" dirty="0">
                  <a:solidFill>
                    <a:schemeClr val="bg1"/>
                  </a:solidFill>
                  <a:latin typeface="Arial" panose="020B0604020202020204" pitchFamily="34" charset="0"/>
                  <a:cs typeface="Arial" panose="020B0604020202020204" pitchFamily="34" charset="0"/>
                </a:rPr>
                <a:t>this slide they are not official brand </a:t>
              </a:r>
              <a:br>
                <a:rPr lang="en-US" sz="2800" b="0" noProof="0" dirty="0">
                  <a:solidFill>
                    <a:schemeClr val="bg1"/>
                  </a:solidFill>
                  <a:latin typeface="Arial" panose="020B0604020202020204" pitchFamily="34" charset="0"/>
                  <a:cs typeface="Arial" panose="020B0604020202020204" pitchFamily="34" charset="0"/>
                </a:rPr>
              </a:br>
              <a:r>
                <a:rPr lang="en-US" sz="2800" b="0" noProof="0" dirty="0">
                  <a:solidFill>
                    <a:schemeClr val="bg1"/>
                  </a:solidFill>
                  <a:latin typeface="Arial" panose="020B0604020202020204" pitchFamily="34" charset="0"/>
                  <a:cs typeface="Arial" panose="020B0604020202020204" pitchFamily="34" charset="0"/>
                </a:rPr>
                <a:t>slides and should not be used</a:t>
              </a:r>
              <a:endParaRPr lang="en-US" sz="2800" b="0" baseline="0" noProof="0" dirty="0">
                <a:solidFill>
                  <a:schemeClr val="bg1"/>
                </a:solidFill>
                <a:latin typeface="Arial" panose="020B0604020202020204" pitchFamily="34" charset="0"/>
                <a:cs typeface="Arial" panose="020B0604020202020204" pitchFamily="34" charset="0"/>
              </a:endParaRPr>
            </a:p>
          </p:txBody>
        </p:sp>
        <p:grpSp>
          <p:nvGrpSpPr>
            <p:cNvPr id="13" name="Group 4">
              <a:extLst>
                <a:ext uri="{FF2B5EF4-FFF2-40B4-BE49-F238E27FC236}">
                  <a16:creationId xmlns:a16="http://schemas.microsoft.com/office/drawing/2014/main" id="{8227075E-9E4C-7440-8D96-99531D3FD091}"/>
                </a:ext>
              </a:extLst>
            </p:cNvPr>
            <p:cNvGrpSpPr>
              <a:grpSpLocks noChangeAspect="1"/>
            </p:cNvGrpSpPr>
            <p:nvPr userDrawn="1"/>
          </p:nvGrpSpPr>
          <p:grpSpPr bwMode="auto">
            <a:xfrm>
              <a:off x="5587748" y="1554480"/>
              <a:ext cx="1016505" cy="918618"/>
              <a:chOff x="3504" y="1856"/>
              <a:chExt cx="675" cy="610"/>
            </a:xfrm>
          </p:grpSpPr>
          <p:sp>
            <p:nvSpPr>
              <p:cNvPr id="14" name="Freeform 5">
                <a:extLst>
                  <a:ext uri="{FF2B5EF4-FFF2-40B4-BE49-F238E27FC236}">
                    <a16:creationId xmlns:a16="http://schemas.microsoft.com/office/drawing/2014/main" id="{B96B7FBE-9DA3-514A-8189-70739928FDBC}"/>
                  </a:ext>
                </a:extLst>
              </p:cNvPr>
              <p:cNvSpPr>
                <a:spLocks/>
              </p:cNvSpPr>
              <p:nvPr userDrawn="1"/>
            </p:nvSpPr>
            <p:spPr bwMode="auto">
              <a:xfrm>
                <a:off x="3504" y="1856"/>
                <a:ext cx="675" cy="610"/>
              </a:xfrm>
              <a:custGeom>
                <a:avLst/>
                <a:gdLst>
                  <a:gd name="T0" fmla="*/ 280 w 282"/>
                  <a:gd name="T1" fmla="*/ 247 h 254"/>
                  <a:gd name="T2" fmla="*/ 262 w 282"/>
                  <a:gd name="T3" fmla="*/ 254 h 254"/>
                  <a:gd name="T4" fmla="*/ 20 w 282"/>
                  <a:gd name="T5" fmla="*/ 254 h 254"/>
                  <a:gd name="T6" fmla="*/ 3 w 282"/>
                  <a:gd name="T7" fmla="*/ 247 h 254"/>
                  <a:gd name="T8" fmla="*/ 6 w 282"/>
                  <a:gd name="T9" fmla="*/ 228 h 254"/>
                  <a:gd name="T10" fmla="*/ 127 w 282"/>
                  <a:gd name="T11" fmla="*/ 12 h 254"/>
                  <a:gd name="T12" fmla="*/ 141 w 282"/>
                  <a:gd name="T13" fmla="*/ 0 h 254"/>
                  <a:gd name="T14" fmla="*/ 155 w 282"/>
                  <a:gd name="T15" fmla="*/ 12 h 254"/>
                  <a:gd name="T16" fmla="*/ 277 w 282"/>
                  <a:gd name="T17" fmla="*/ 228 h 254"/>
                  <a:gd name="T18" fmla="*/ 280 w 282"/>
                  <a:gd name="T19" fmla="*/ 24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254">
                    <a:moveTo>
                      <a:pt x="280" y="247"/>
                    </a:moveTo>
                    <a:cubicBezTo>
                      <a:pt x="277" y="251"/>
                      <a:pt x="271" y="254"/>
                      <a:pt x="262" y="254"/>
                    </a:cubicBezTo>
                    <a:cubicBezTo>
                      <a:pt x="20" y="254"/>
                      <a:pt x="20" y="254"/>
                      <a:pt x="20" y="254"/>
                    </a:cubicBezTo>
                    <a:cubicBezTo>
                      <a:pt x="12" y="254"/>
                      <a:pt x="5" y="251"/>
                      <a:pt x="3" y="247"/>
                    </a:cubicBezTo>
                    <a:cubicBezTo>
                      <a:pt x="0" y="243"/>
                      <a:pt x="1" y="236"/>
                      <a:pt x="6" y="228"/>
                    </a:cubicBezTo>
                    <a:cubicBezTo>
                      <a:pt x="127" y="12"/>
                      <a:pt x="127" y="12"/>
                      <a:pt x="127" y="12"/>
                    </a:cubicBezTo>
                    <a:cubicBezTo>
                      <a:pt x="131" y="4"/>
                      <a:pt x="137" y="0"/>
                      <a:pt x="141" y="0"/>
                    </a:cubicBezTo>
                    <a:cubicBezTo>
                      <a:pt x="146" y="0"/>
                      <a:pt x="151" y="4"/>
                      <a:pt x="155" y="12"/>
                    </a:cubicBezTo>
                    <a:cubicBezTo>
                      <a:pt x="277" y="228"/>
                      <a:pt x="277" y="228"/>
                      <a:pt x="277" y="228"/>
                    </a:cubicBezTo>
                    <a:cubicBezTo>
                      <a:pt x="281" y="236"/>
                      <a:pt x="282" y="243"/>
                      <a:pt x="280" y="24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6">
                <a:extLst>
                  <a:ext uri="{FF2B5EF4-FFF2-40B4-BE49-F238E27FC236}">
                    <a16:creationId xmlns:a16="http://schemas.microsoft.com/office/drawing/2014/main" id="{341974E8-F6DA-4A4A-B05C-AE603F47B8C1}"/>
                  </a:ext>
                </a:extLst>
              </p:cNvPr>
              <p:cNvSpPr>
                <a:spLocks/>
              </p:cNvSpPr>
              <p:nvPr userDrawn="1"/>
            </p:nvSpPr>
            <p:spPr bwMode="auto">
              <a:xfrm>
                <a:off x="3801" y="2348"/>
                <a:ext cx="81" cy="80"/>
              </a:xfrm>
              <a:custGeom>
                <a:avLst/>
                <a:gdLst>
                  <a:gd name="T0" fmla="*/ 17 w 34"/>
                  <a:gd name="T1" fmla="*/ 0 h 33"/>
                  <a:gd name="T2" fmla="*/ 5 w 34"/>
                  <a:gd name="T3" fmla="*/ 4 h 33"/>
                  <a:gd name="T4" fmla="*/ 0 w 34"/>
                  <a:gd name="T5" fmla="*/ 16 h 33"/>
                  <a:gd name="T6" fmla="*/ 5 w 34"/>
                  <a:gd name="T7" fmla="*/ 29 h 33"/>
                  <a:gd name="T8" fmla="*/ 17 w 34"/>
                  <a:gd name="T9" fmla="*/ 33 h 33"/>
                  <a:gd name="T10" fmla="*/ 29 w 34"/>
                  <a:gd name="T11" fmla="*/ 29 h 33"/>
                  <a:gd name="T12" fmla="*/ 34 w 34"/>
                  <a:gd name="T13" fmla="*/ 16 h 33"/>
                  <a:gd name="T14" fmla="*/ 29 w 34"/>
                  <a:gd name="T15" fmla="*/ 4 h 33"/>
                  <a:gd name="T16" fmla="*/ 17 w 34"/>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3">
                    <a:moveTo>
                      <a:pt x="17" y="0"/>
                    </a:moveTo>
                    <a:cubicBezTo>
                      <a:pt x="12" y="0"/>
                      <a:pt x="8" y="1"/>
                      <a:pt x="5" y="4"/>
                    </a:cubicBezTo>
                    <a:cubicBezTo>
                      <a:pt x="2" y="8"/>
                      <a:pt x="0" y="12"/>
                      <a:pt x="0" y="16"/>
                    </a:cubicBezTo>
                    <a:cubicBezTo>
                      <a:pt x="0" y="22"/>
                      <a:pt x="2" y="26"/>
                      <a:pt x="5" y="29"/>
                    </a:cubicBezTo>
                    <a:cubicBezTo>
                      <a:pt x="9" y="32"/>
                      <a:pt x="13" y="33"/>
                      <a:pt x="17" y="33"/>
                    </a:cubicBezTo>
                    <a:cubicBezTo>
                      <a:pt x="22" y="33"/>
                      <a:pt x="26" y="32"/>
                      <a:pt x="29" y="29"/>
                    </a:cubicBezTo>
                    <a:cubicBezTo>
                      <a:pt x="32" y="26"/>
                      <a:pt x="34" y="21"/>
                      <a:pt x="34" y="16"/>
                    </a:cubicBezTo>
                    <a:cubicBezTo>
                      <a:pt x="34" y="12"/>
                      <a:pt x="32" y="8"/>
                      <a:pt x="29" y="4"/>
                    </a:cubicBezTo>
                    <a:cubicBezTo>
                      <a:pt x="26" y="1"/>
                      <a:pt x="22" y="0"/>
                      <a:pt x="1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7">
                <a:extLst>
                  <a:ext uri="{FF2B5EF4-FFF2-40B4-BE49-F238E27FC236}">
                    <a16:creationId xmlns:a16="http://schemas.microsoft.com/office/drawing/2014/main" id="{4EC0A5D6-A9C2-124B-B1A8-90A34560F6EC}"/>
                  </a:ext>
                </a:extLst>
              </p:cNvPr>
              <p:cNvSpPr>
                <a:spLocks/>
              </p:cNvSpPr>
              <p:nvPr userDrawn="1"/>
            </p:nvSpPr>
            <p:spPr bwMode="auto">
              <a:xfrm>
                <a:off x="3801" y="2022"/>
                <a:ext cx="81" cy="278"/>
              </a:xfrm>
              <a:custGeom>
                <a:avLst/>
                <a:gdLst>
                  <a:gd name="T0" fmla="*/ 18 w 34"/>
                  <a:gd name="T1" fmla="*/ 0 h 116"/>
                  <a:gd name="T2" fmla="*/ 5 w 34"/>
                  <a:gd name="T3" fmla="*/ 5 h 116"/>
                  <a:gd name="T4" fmla="*/ 0 w 34"/>
                  <a:gd name="T5" fmla="*/ 19 h 116"/>
                  <a:gd name="T6" fmla="*/ 1 w 34"/>
                  <a:gd name="T7" fmla="*/ 42 h 116"/>
                  <a:gd name="T8" fmla="*/ 5 w 34"/>
                  <a:gd name="T9" fmla="*/ 95 h 116"/>
                  <a:gd name="T10" fmla="*/ 8 w 34"/>
                  <a:gd name="T11" fmla="*/ 111 h 116"/>
                  <a:gd name="T12" fmla="*/ 17 w 34"/>
                  <a:gd name="T13" fmla="*/ 116 h 116"/>
                  <a:gd name="T14" fmla="*/ 25 w 34"/>
                  <a:gd name="T15" fmla="*/ 111 h 116"/>
                  <a:gd name="T16" fmla="*/ 29 w 34"/>
                  <a:gd name="T17" fmla="*/ 96 h 116"/>
                  <a:gd name="T18" fmla="*/ 33 w 34"/>
                  <a:gd name="T19" fmla="*/ 41 h 116"/>
                  <a:gd name="T20" fmla="*/ 34 w 34"/>
                  <a:gd name="T21" fmla="*/ 26 h 116"/>
                  <a:gd name="T22" fmla="*/ 31 w 34"/>
                  <a:gd name="T23" fmla="*/ 6 h 116"/>
                  <a:gd name="T24" fmla="*/ 18 w 34"/>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16">
                    <a:moveTo>
                      <a:pt x="18" y="0"/>
                    </a:moveTo>
                    <a:cubicBezTo>
                      <a:pt x="13" y="0"/>
                      <a:pt x="8" y="2"/>
                      <a:pt x="5" y="5"/>
                    </a:cubicBezTo>
                    <a:cubicBezTo>
                      <a:pt x="2" y="8"/>
                      <a:pt x="0" y="13"/>
                      <a:pt x="0" y="19"/>
                    </a:cubicBezTo>
                    <a:cubicBezTo>
                      <a:pt x="0" y="24"/>
                      <a:pt x="1" y="32"/>
                      <a:pt x="1" y="42"/>
                    </a:cubicBezTo>
                    <a:cubicBezTo>
                      <a:pt x="5" y="95"/>
                      <a:pt x="5" y="95"/>
                      <a:pt x="5" y="95"/>
                    </a:cubicBezTo>
                    <a:cubicBezTo>
                      <a:pt x="6" y="102"/>
                      <a:pt x="7" y="108"/>
                      <a:pt x="8" y="111"/>
                    </a:cubicBezTo>
                    <a:cubicBezTo>
                      <a:pt x="10" y="114"/>
                      <a:pt x="13" y="116"/>
                      <a:pt x="17" y="116"/>
                    </a:cubicBezTo>
                    <a:cubicBezTo>
                      <a:pt x="21" y="116"/>
                      <a:pt x="23" y="114"/>
                      <a:pt x="25" y="111"/>
                    </a:cubicBezTo>
                    <a:cubicBezTo>
                      <a:pt x="27" y="107"/>
                      <a:pt x="28" y="102"/>
                      <a:pt x="29" y="96"/>
                    </a:cubicBezTo>
                    <a:cubicBezTo>
                      <a:pt x="33" y="41"/>
                      <a:pt x="33" y="41"/>
                      <a:pt x="33" y="41"/>
                    </a:cubicBezTo>
                    <a:cubicBezTo>
                      <a:pt x="34" y="36"/>
                      <a:pt x="34" y="31"/>
                      <a:pt x="34" y="26"/>
                    </a:cubicBezTo>
                    <a:cubicBezTo>
                      <a:pt x="34" y="17"/>
                      <a:pt x="33" y="11"/>
                      <a:pt x="31" y="6"/>
                    </a:cubicBezTo>
                    <a:cubicBezTo>
                      <a:pt x="29" y="2"/>
                      <a:pt x="24" y="0"/>
                      <a:pt x="1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spTree>
    <p:extLst>
      <p:ext uri="{BB962C8B-B14F-4D97-AF65-F5344CB8AC3E}">
        <p14:creationId xmlns:p14="http://schemas.microsoft.com/office/powerpoint/2010/main" val="106314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Option 1_with Ima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1982-302A-974C-8670-F7C91920DA5C}"/>
              </a:ext>
            </a:extLst>
          </p:cNvPr>
          <p:cNvSpPr>
            <a:spLocks noGrp="1"/>
          </p:cNvSpPr>
          <p:nvPr>
            <p:ph type="title" hasCustomPrompt="1"/>
          </p:nvPr>
        </p:nvSpPr>
        <p:spPr>
          <a:xfrm>
            <a:off x="4572570" y="3429000"/>
            <a:ext cx="7136830" cy="1148080"/>
          </a:xfrm>
        </p:spPr>
        <p:txBody>
          <a:bodyPr lIns="0" anchor="b" anchorCtr="0"/>
          <a:lstStyle>
            <a:lvl1pPr>
              <a:defRPr sz="4000">
                <a:solidFill>
                  <a:schemeClr val="bg1"/>
                </a:solidFill>
              </a:defRPr>
            </a:lvl1pPr>
          </a:lstStyle>
          <a:p>
            <a:r>
              <a:rPr lang="en-US" noProof="0" dirty="0"/>
              <a:t>Click To Edit </a:t>
            </a:r>
            <a:br>
              <a:rPr lang="en-US" noProof="0" dirty="0"/>
            </a:br>
            <a:r>
              <a:rPr lang="en-US" noProof="0" dirty="0"/>
              <a:t>Chapter Title</a:t>
            </a:r>
          </a:p>
        </p:txBody>
      </p:sp>
      <p:sp>
        <p:nvSpPr>
          <p:cNvPr id="9" name="Text Placeholder 8">
            <a:extLst>
              <a:ext uri="{FF2B5EF4-FFF2-40B4-BE49-F238E27FC236}">
                <a16:creationId xmlns:a16="http://schemas.microsoft.com/office/drawing/2014/main" id="{DD7843B0-2131-E949-9855-09228BAC0F91}"/>
              </a:ext>
            </a:extLst>
          </p:cNvPr>
          <p:cNvSpPr>
            <a:spLocks noGrp="1"/>
          </p:cNvSpPr>
          <p:nvPr>
            <p:ph type="body" sz="quarter" idx="13"/>
          </p:nvPr>
        </p:nvSpPr>
        <p:spPr>
          <a:xfrm>
            <a:off x="4572569" y="4686620"/>
            <a:ext cx="7136830" cy="360679"/>
          </a:xfrm>
          <a:prstGeom prst="rect">
            <a:avLst/>
          </a:prstGeom>
        </p:spPr>
        <p:txBody>
          <a:bodyPr lIns="0"/>
          <a:lstStyle>
            <a:lvl1pPr>
              <a:defRPr sz="20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6" name="Picture Placeholder 8">
            <a:extLst>
              <a:ext uri="{FF2B5EF4-FFF2-40B4-BE49-F238E27FC236}">
                <a16:creationId xmlns:a16="http://schemas.microsoft.com/office/drawing/2014/main" id="{35CC16BF-243E-A446-971A-78EC67661786}"/>
              </a:ext>
            </a:extLst>
          </p:cNvPr>
          <p:cNvSpPr>
            <a:spLocks noGrp="1"/>
          </p:cNvSpPr>
          <p:nvPr>
            <p:ph type="pic" sz="quarter" idx="14" hasCustomPrompt="1"/>
          </p:nvPr>
        </p:nvSpPr>
        <p:spPr>
          <a:xfrm>
            <a:off x="0" y="0"/>
            <a:ext cx="4113213" cy="6858000"/>
          </a:xfrm>
          <a:prstGeom prst="rect">
            <a:avLst/>
          </a:prstGeom>
        </p:spPr>
        <p:txBody>
          <a:bodyPr/>
          <a:lstStyle>
            <a:lvl1pPr>
              <a:defRPr>
                <a:solidFill>
                  <a:schemeClr val="accent5"/>
                </a:solidFill>
              </a:defRPr>
            </a:lvl1pPr>
          </a:lstStyle>
          <a:p>
            <a:r>
              <a:rPr lang="en-US" noProof="0" dirty="0"/>
              <a:t>Insert picture here</a:t>
            </a:r>
          </a:p>
        </p:txBody>
      </p:sp>
      <p:sp>
        <p:nvSpPr>
          <p:cNvPr id="4" name="Text Placeholder 3">
            <a:extLst>
              <a:ext uri="{FF2B5EF4-FFF2-40B4-BE49-F238E27FC236}">
                <a16:creationId xmlns:a16="http://schemas.microsoft.com/office/drawing/2014/main" id="{2CBF4E42-5ED4-498B-B646-F51ACDB6FAAA}"/>
              </a:ext>
            </a:extLst>
          </p:cNvPr>
          <p:cNvSpPr>
            <a:spLocks noGrp="1"/>
          </p:cNvSpPr>
          <p:nvPr>
            <p:ph type="body" sz="quarter" idx="15" hasCustomPrompt="1"/>
          </p:nvPr>
        </p:nvSpPr>
        <p:spPr>
          <a:xfrm>
            <a:off x="4572568" y="1851293"/>
            <a:ext cx="1858962" cy="1189038"/>
          </a:xfrm>
        </p:spPr>
        <p:txBody>
          <a:bodyPr anchor="b" anchorCtr="0"/>
          <a:lstStyle>
            <a:lvl1pPr>
              <a:defRPr sz="6600">
                <a:solidFill>
                  <a:schemeClr val="bg1"/>
                </a:solidFill>
                <a:latin typeface="+mj-lt"/>
              </a:defRPr>
            </a:lvl1pPr>
          </a:lstStyle>
          <a:p>
            <a:pPr lvl="0"/>
            <a:r>
              <a:rPr lang="en-US" noProof="0" dirty="0"/>
              <a:t>1.</a:t>
            </a:r>
          </a:p>
        </p:txBody>
      </p:sp>
      <p:sp>
        <p:nvSpPr>
          <p:cNvPr id="12" name="TextBox 11">
            <a:extLst>
              <a:ext uri="{FF2B5EF4-FFF2-40B4-BE49-F238E27FC236}">
                <a16:creationId xmlns:a16="http://schemas.microsoft.com/office/drawing/2014/main" id="{1B7448D8-A1CB-466A-82B5-3F4684A7B44A}"/>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US" sz="900" noProof="0" smtClean="0">
                <a:solidFill>
                  <a:schemeClr val="bg1"/>
                </a:solidFill>
              </a:rPr>
              <a:t>‹#›</a:t>
            </a:fld>
            <a:endParaRPr lang="en-US" sz="900" noProof="0" dirty="0">
              <a:solidFill>
                <a:schemeClr val="bg1"/>
              </a:solidFill>
            </a:endParaRPr>
          </a:p>
        </p:txBody>
      </p:sp>
      <p:pic>
        <p:nvPicPr>
          <p:cNvPr id="11" name="Graphic 10">
            <a:extLst>
              <a:ext uri="{FF2B5EF4-FFF2-40B4-BE49-F238E27FC236}">
                <a16:creationId xmlns:a16="http://schemas.microsoft.com/office/drawing/2014/main" id="{5FACFAE4-1E38-46CA-8406-1A0B72972A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363085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Option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rcRect/>
          <a:stretch/>
        </p:blipFill>
        <p:spPr>
          <a:xfrm>
            <a:off x="-24000" y="-9130"/>
            <a:ext cx="12240000" cy="6876261"/>
          </a:xfrm>
          <a:prstGeom prst="rect">
            <a:avLst/>
          </a:prstGeom>
        </p:spPr>
      </p:pic>
      <p:sp>
        <p:nvSpPr>
          <p:cNvPr id="2" name="Title 1">
            <a:extLst>
              <a:ext uri="{FF2B5EF4-FFF2-40B4-BE49-F238E27FC236}">
                <a16:creationId xmlns:a16="http://schemas.microsoft.com/office/drawing/2014/main" id="{07401982-302A-974C-8670-F7C91920DA5C}"/>
              </a:ext>
            </a:extLst>
          </p:cNvPr>
          <p:cNvSpPr>
            <a:spLocks noGrp="1"/>
          </p:cNvSpPr>
          <p:nvPr>
            <p:ph type="title" hasCustomPrompt="1"/>
          </p:nvPr>
        </p:nvSpPr>
        <p:spPr>
          <a:xfrm>
            <a:off x="482970" y="1600201"/>
            <a:ext cx="7427544" cy="1828800"/>
          </a:xfrm>
        </p:spPr>
        <p:txBody>
          <a:bodyPr lIns="0" anchor="b" anchorCtr="0"/>
          <a:lstStyle>
            <a:lvl1pPr>
              <a:defRPr sz="4000">
                <a:solidFill>
                  <a:schemeClr val="bg1"/>
                </a:solidFill>
              </a:defRPr>
            </a:lvl1pPr>
          </a:lstStyle>
          <a:p>
            <a:r>
              <a:rPr lang="en-US" noProof="0" dirty="0"/>
              <a:t>Click To Edit Chapter </a:t>
            </a:r>
            <a:br>
              <a:rPr lang="en-US" noProof="0" dirty="0"/>
            </a:br>
            <a:r>
              <a:rPr lang="en-US" noProof="0" dirty="0"/>
              <a:t>Title Style</a:t>
            </a:r>
          </a:p>
        </p:txBody>
      </p:sp>
      <p:sp>
        <p:nvSpPr>
          <p:cNvPr id="9" name="Text Placeholder 8">
            <a:extLst>
              <a:ext uri="{FF2B5EF4-FFF2-40B4-BE49-F238E27FC236}">
                <a16:creationId xmlns:a16="http://schemas.microsoft.com/office/drawing/2014/main" id="{DD7843B0-2131-E949-9855-09228BAC0F91}"/>
              </a:ext>
            </a:extLst>
          </p:cNvPr>
          <p:cNvSpPr>
            <a:spLocks noGrp="1"/>
          </p:cNvSpPr>
          <p:nvPr>
            <p:ph type="body" sz="quarter" idx="13"/>
          </p:nvPr>
        </p:nvSpPr>
        <p:spPr>
          <a:xfrm>
            <a:off x="482970" y="3708757"/>
            <a:ext cx="7427544" cy="1735138"/>
          </a:xfrm>
          <a:prstGeom prst="rect">
            <a:avLst/>
          </a:prstGeom>
        </p:spPr>
        <p:txBody>
          <a:bodyPr lIns="0"/>
          <a:lstStyle>
            <a:lvl1pPr>
              <a:defRPr sz="20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Box 11">
            <a:extLst>
              <a:ext uri="{FF2B5EF4-FFF2-40B4-BE49-F238E27FC236}">
                <a16:creationId xmlns:a16="http://schemas.microsoft.com/office/drawing/2014/main" id="{E05A145F-F17F-4466-B301-A6F05DEDE4C4}"/>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US" sz="900" noProof="0" smtClean="0"/>
              <a:t>‹#›</a:t>
            </a:fld>
            <a:endParaRPr lang="en-US" sz="900" noProof="0" dirty="0"/>
          </a:p>
        </p:txBody>
      </p:sp>
      <p:pic>
        <p:nvPicPr>
          <p:cNvPr id="10" name="Graphic 9">
            <a:extLst>
              <a:ext uri="{FF2B5EF4-FFF2-40B4-BE49-F238E27FC236}">
                <a16:creationId xmlns:a16="http://schemas.microsoft.com/office/drawing/2014/main" id="{98118201-5A19-854F-A3DC-E6C0D7640DA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81013" y="6311900"/>
            <a:ext cx="1064712" cy="266851"/>
          </a:xfrm>
          <a:prstGeom prst="rect">
            <a:avLst/>
          </a:prstGeom>
        </p:spPr>
      </p:pic>
    </p:spTree>
    <p:extLst>
      <p:ext uri="{BB962C8B-B14F-4D97-AF65-F5344CB8AC3E}">
        <p14:creationId xmlns:p14="http://schemas.microsoft.com/office/powerpoint/2010/main" val="411266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Option 3">
    <p:bg>
      <p:bgPr>
        <a:solidFill>
          <a:schemeClr val="tx2"/>
        </a:solidFill>
        <a:effectLst/>
      </p:bgPr>
    </p:bg>
    <p:spTree>
      <p:nvGrpSpPr>
        <p:cNvPr id="1" name=""/>
        <p:cNvGrpSpPr/>
        <p:nvPr/>
      </p:nvGrpSpPr>
      <p:grpSpPr>
        <a:xfrm>
          <a:off x="0" y="0"/>
          <a:ext cx="0" cy="0"/>
          <a:chOff x="0" y="0"/>
          <a:chExt cx="0" cy="0"/>
        </a:xfrm>
      </p:grpSpPr>
      <p:pic>
        <p:nvPicPr>
          <p:cNvPr id="3" name="Picture 2"/>
          <p:cNvPicPr>
            <a:picLocks/>
          </p:cNvPicPr>
          <p:nvPr userDrawn="1"/>
        </p:nvPicPr>
        <p:blipFill>
          <a:blip r:embed="rId2"/>
          <a:srcRect/>
          <a:stretch/>
        </p:blipFill>
        <p:spPr>
          <a:xfrm>
            <a:off x="0" y="0"/>
            <a:ext cx="1219680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1013" y="6311901"/>
            <a:ext cx="1065600" cy="267408"/>
          </a:xfrm>
          <a:prstGeom prst="rect">
            <a:avLst/>
          </a:prstGeom>
        </p:spPr>
      </p:pic>
      <p:sp>
        <p:nvSpPr>
          <p:cNvPr id="2" name="Title 1">
            <a:extLst>
              <a:ext uri="{FF2B5EF4-FFF2-40B4-BE49-F238E27FC236}">
                <a16:creationId xmlns:a16="http://schemas.microsoft.com/office/drawing/2014/main" id="{07401982-302A-974C-8670-F7C91920DA5C}"/>
              </a:ext>
            </a:extLst>
          </p:cNvPr>
          <p:cNvSpPr>
            <a:spLocks noGrp="1"/>
          </p:cNvSpPr>
          <p:nvPr>
            <p:ph type="title" hasCustomPrompt="1"/>
          </p:nvPr>
        </p:nvSpPr>
        <p:spPr>
          <a:xfrm>
            <a:off x="482970" y="1600201"/>
            <a:ext cx="7427544" cy="1828800"/>
          </a:xfrm>
        </p:spPr>
        <p:txBody>
          <a:bodyPr lIns="0" anchor="b" anchorCtr="0"/>
          <a:lstStyle>
            <a:lvl1pPr>
              <a:defRPr sz="4000">
                <a:solidFill>
                  <a:schemeClr val="tx2"/>
                </a:solidFill>
              </a:defRPr>
            </a:lvl1pPr>
          </a:lstStyle>
          <a:p>
            <a:r>
              <a:rPr lang="en-US" noProof="0" dirty="0"/>
              <a:t>Click To Edit Chapter </a:t>
            </a:r>
            <a:br>
              <a:rPr lang="en-US" noProof="0" dirty="0"/>
            </a:br>
            <a:r>
              <a:rPr lang="en-US" noProof="0" dirty="0"/>
              <a:t>Title Style</a:t>
            </a:r>
          </a:p>
        </p:txBody>
      </p:sp>
      <p:sp>
        <p:nvSpPr>
          <p:cNvPr id="9" name="Text Placeholder 8">
            <a:extLst>
              <a:ext uri="{FF2B5EF4-FFF2-40B4-BE49-F238E27FC236}">
                <a16:creationId xmlns:a16="http://schemas.microsoft.com/office/drawing/2014/main" id="{DD7843B0-2131-E949-9855-09228BAC0F91}"/>
              </a:ext>
            </a:extLst>
          </p:cNvPr>
          <p:cNvSpPr>
            <a:spLocks noGrp="1"/>
          </p:cNvSpPr>
          <p:nvPr>
            <p:ph type="body" sz="quarter" idx="13"/>
          </p:nvPr>
        </p:nvSpPr>
        <p:spPr>
          <a:xfrm>
            <a:off x="482970" y="3708757"/>
            <a:ext cx="7427544" cy="1735138"/>
          </a:xfrm>
          <a:prstGeom prst="rect">
            <a:avLst/>
          </a:prstGeom>
        </p:spPr>
        <p:txBody>
          <a:bodyPr lIns="0"/>
          <a:lstStyle>
            <a:lvl1pPr>
              <a:defRPr sz="2000" b="0">
                <a:solidFill>
                  <a:schemeClr val="accent4"/>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Box 11">
            <a:extLst>
              <a:ext uri="{FF2B5EF4-FFF2-40B4-BE49-F238E27FC236}">
                <a16:creationId xmlns:a16="http://schemas.microsoft.com/office/drawing/2014/main" id="{E05A145F-F17F-4466-B301-A6F05DEDE4C4}"/>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US" sz="900" noProof="0" smtClean="0"/>
              <a:t>‹#›</a:t>
            </a:fld>
            <a:endParaRPr lang="en-US" sz="900" noProof="0" dirty="0"/>
          </a:p>
        </p:txBody>
      </p:sp>
    </p:spTree>
    <p:extLst>
      <p:ext uri="{BB962C8B-B14F-4D97-AF65-F5344CB8AC3E}">
        <p14:creationId xmlns:p14="http://schemas.microsoft.com/office/powerpoint/2010/main" val="268293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9BF977-BFD5-E743-A6EC-88FB1B83E2C7}"/>
              </a:ext>
            </a:extLst>
          </p:cNvPr>
          <p:cNvSpPr/>
          <p:nvPr userDrawn="1"/>
        </p:nvSpPr>
        <p:spPr>
          <a:xfrm>
            <a:off x="438763" y="6198981"/>
            <a:ext cx="1136579" cy="472611"/>
          </a:xfrm>
          <a:prstGeom prst="rect">
            <a:avLst/>
          </a:prstGeom>
          <a:solidFill>
            <a:srgbClr val="061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1EFD2FF-233A-4410-BFF9-C7C67821860F}"/>
              </a:ext>
            </a:extLst>
          </p:cNvPr>
          <p:cNvSpPr>
            <a:spLocks noGrp="1"/>
          </p:cNvSpPr>
          <p:nvPr>
            <p:ph type="ctrTitle" hasCustomPrompt="1"/>
          </p:nvPr>
        </p:nvSpPr>
        <p:spPr>
          <a:xfrm>
            <a:off x="485243" y="2592942"/>
            <a:ext cx="5753100" cy="822993"/>
          </a:xfrm>
        </p:spPr>
        <p:txBody>
          <a:bodyPr anchor="b" anchorCtr="0">
            <a:noAutofit/>
          </a:bodyPr>
          <a:lstStyle>
            <a:lvl1pPr algn="l">
              <a:defRPr sz="4800">
                <a:solidFill>
                  <a:schemeClr val="bg1"/>
                </a:solidFill>
              </a:defRPr>
            </a:lvl1pPr>
          </a:lstStyle>
          <a:p>
            <a:r>
              <a:rPr lang="en-US" noProof="0"/>
              <a:t>Click To Edit Title</a:t>
            </a:r>
          </a:p>
        </p:txBody>
      </p:sp>
      <p:sp>
        <p:nvSpPr>
          <p:cNvPr id="8" name="Content Placeholder 2">
            <a:extLst>
              <a:ext uri="{FF2B5EF4-FFF2-40B4-BE49-F238E27FC236}">
                <a16:creationId xmlns:a16="http://schemas.microsoft.com/office/drawing/2014/main" id="{FE7519F5-9FD0-4B5C-9DDC-EA4B1AEEE403}"/>
              </a:ext>
            </a:extLst>
          </p:cNvPr>
          <p:cNvSpPr>
            <a:spLocks noGrp="1"/>
          </p:cNvSpPr>
          <p:nvPr>
            <p:ph sz="quarter" idx="12"/>
          </p:nvPr>
        </p:nvSpPr>
        <p:spPr>
          <a:xfrm>
            <a:off x="485243" y="3595402"/>
            <a:ext cx="5753100" cy="900018"/>
          </a:xfrm>
        </p:spPr>
        <p:txBody>
          <a:bodyPr anchor="t" anchorCtr="0"/>
          <a:lstStyle>
            <a:lvl1pPr>
              <a:defRPr sz="1400" b="0">
                <a:solidFill>
                  <a:schemeClr val="bg1"/>
                </a:solidFill>
              </a:defRPr>
            </a:lvl1pPr>
            <a:lvl2pPr>
              <a:defRPr sz="800">
                <a:solidFill>
                  <a:schemeClr val="bg1"/>
                </a:solidFill>
              </a:defRPr>
            </a:lvl2pPr>
            <a:lvl3pPr>
              <a:defRPr sz="800">
                <a:solidFill>
                  <a:schemeClr val="bg1"/>
                </a:solidFill>
              </a:defRPr>
            </a:lvl3pPr>
            <a:lvl4pPr>
              <a:defRPr sz="800">
                <a:solidFill>
                  <a:schemeClr val="bg1"/>
                </a:solidFill>
              </a:defRPr>
            </a:lvl4pPr>
            <a:lvl5pPr>
              <a:defRPr sz="800">
                <a:solidFill>
                  <a:schemeClr val="bg1"/>
                </a:solidFill>
              </a:defRPr>
            </a:lvl5pPr>
          </a:lstStyle>
          <a:p>
            <a:pPr lvl="0"/>
            <a:r>
              <a:rPr lang="en-US" noProof="0"/>
              <a:t>Click to edit Master text styles</a:t>
            </a:r>
          </a:p>
        </p:txBody>
      </p:sp>
      <p:pic>
        <p:nvPicPr>
          <p:cNvPr id="11" name="Graphic 10">
            <a:extLst>
              <a:ext uri="{FF2B5EF4-FFF2-40B4-BE49-F238E27FC236}">
                <a16:creationId xmlns:a16="http://schemas.microsoft.com/office/drawing/2014/main" id="{5FACFAE4-1E38-46CA-8406-1A0B72972A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19940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ttention">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a:xfrm>
            <a:off x="243840" y="6004560"/>
            <a:ext cx="1722120" cy="6324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l"/>
            <a:endParaRPr lang="en-GB" sz="1400" dirty="0">
              <a:solidFill>
                <a:schemeClr val="bg1"/>
              </a:solidFill>
            </a:endParaRPr>
          </a:p>
        </p:txBody>
      </p:sp>
      <p:grpSp>
        <p:nvGrpSpPr>
          <p:cNvPr id="11" name="Group 10">
            <a:extLst>
              <a:ext uri="{FF2B5EF4-FFF2-40B4-BE49-F238E27FC236}">
                <a16:creationId xmlns:a16="http://schemas.microsoft.com/office/drawing/2014/main" id="{9E00E1BC-0820-D54D-A345-107973F932C5}"/>
              </a:ext>
            </a:extLst>
          </p:cNvPr>
          <p:cNvGrpSpPr/>
          <p:nvPr userDrawn="1"/>
        </p:nvGrpSpPr>
        <p:grpSpPr>
          <a:xfrm>
            <a:off x="2697480" y="1398156"/>
            <a:ext cx="6797040" cy="4000728"/>
            <a:chOff x="2697480" y="1554480"/>
            <a:chExt cx="6797040" cy="4000728"/>
          </a:xfrm>
        </p:grpSpPr>
        <p:sp>
          <p:nvSpPr>
            <p:cNvPr id="12" name="TextBox 11">
              <a:extLst>
                <a:ext uri="{FF2B5EF4-FFF2-40B4-BE49-F238E27FC236}">
                  <a16:creationId xmlns:a16="http://schemas.microsoft.com/office/drawing/2014/main" id="{D4188F98-0593-554E-9F3D-F0F63671C61E}"/>
                </a:ext>
              </a:extLst>
            </p:cNvPr>
            <p:cNvSpPr txBox="1"/>
            <p:nvPr userDrawn="1"/>
          </p:nvSpPr>
          <p:spPr>
            <a:xfrm>
              <a:off x="2697480" y="2815997"/>
              <a:ext cx="6797040" cy="2739211"/>
            </a:xfrm>
            <a:prstGeom prst="rect">
              <a:avLst/>
            </a:prstGeom>
            <a:noFill/>
          </p:spPr>
          <p:txBody>
            <a:bodyPr wrap="square" lIns="0" tIns="0" rIns="0" bIns="0" rtlCol="0">
              <a:spAutoFit/>
            </a:bodyPr>
            <a:lstStyle/>
            <a:p>
              <a:pPr marL="0" indent="0" algn="ctr">
                <a:spcAft>
                  <a:spcPts val="600"/>
                </a:spcAft>
                <a:buClr>
                  <a:schemeClr val="accent4"/>
                </a:buClr>
                <a:buFont typeface="Wingdings" panose="05000000000000000000" pitchFamily="2" charset="2"/>
                <a:buNone/>
              </a:pPr>
              <a:r>
                <a:rPr lang="en-US" sz="2800" b="1" noProof="0" dirty="0">
                  <a:solidFill>
                    <a:schemeClr val="bg1"/>
                  </a:solidFill>
                  <a:latin typeface="Arial" panose="020B0604020202020204" pitchFamily="34" charset="0"/>
                  <a:cs typeface="Arial" panose="020B0604020202020204" pitchFamily="34" charset="0"/>
                </a:rPr>
                <a:t>N.B. This is the last slide of </a:t>
              </a:r>
              <a:br>
                <a:rPr lang="en-US" sz="2800" b="1" noProof="0" dirty="0">
                  <a:solidFill>
                    <a:schemeClr val="bg1"/>
                  </a:solidFill>
                  <a:latin typeface="Arial" panose="020B0604020202020204" pitchFamily="34" charset="0"/>
                  <a:cs typeface="Arial" panose="020B0604020202020204" pitchFamily="34" charset="0"/>
                </a:rPr>
              </a:br>
              <a:r>
                <a:rPr lang="en-US" sz="2800" b="1" noProof="0" dirty="0">
                  <a:solidFill>
                    <a:schemeClr val="accent1"/>
                  </a:solidFill>
                  <a:latin typeface="Arial" panose="020B0604020202020204" pitchFamily="34" charset="0"/>
                  <a:cs typeface="Arial" panose="020B0604020202020204" pitchFamily="34" charset="0"/>
                </a:rPr>
                <a:t>1_Covers and Dividers Slide Master</a:t>
              </a:r>
            </a:p>
            <a:p>
              <a:pPr marL="0" indent="0" algn="ctr">
                <a:spcAft>
                  <a:spcPts val="600"/>
                </a:spcAft>
                <a:buClr>
                  <a:schemeClr val="accent4"/>
                </a:buClr>
                <a:buFont typeface="Wingdings" panose="05000000000000000000" pitchFamily="2" charset="2"/>
                <a:buNone/>
              </a:pPr>
              <a:r>
                <a:rPr lang="en-US" sz="2800" b="0" noProof="0" dirty="0">
                  <a:solidFill>
                    <a:schemeClr val="accent5"/>
                  </a:solidFill>
                  <a:latin typeface="Arial" panose="020B0604020202020204" pitchFamily="34" charset="0"/>
                  <a:cs typeface="Arial" panose="020B0604020202020204" pitchFamily="34" charset="0"/>
                </a:rPr>
                <a:t>––</a:t>
              </a:r>
            </a:p>
            <a:p>
              <a:pPr marL="0" indent="0" algn="ctr">
                <a:spcAft>
                  <a:spcPts val="600"/>
                </a:spcAft>
                <a:buClr>
                  <a:schemeClr val="accent4"/>
                </a:buClr>
                <a:buFont typeface="Wingdings" panose="05000000000000000000" pitchFamily="2" charset="2"/>
                <a:buNone/>
              </a:pPr>
              <a:r>
                <a:rPr lang="en-US" sz="2800" b="0" noProof="0" dirty="0">
                  <a:solidFill>
                    <a:schemeClr val="bg1"/>
                  </a:solidFill>
                  <a:latin typeface="Arial" panose="020B0604020202020204" pitchFamily="34" charset="0"/>
                  <a:cs typeface="Arial" panose="020B0604020202020204" pitchFamily="34" charset="0"/>
                </a:rPr>
                <a:t>If you see any masters in set 1 after </a:t>
              </a:r>
              <a:br>
                <a:rPr lang="en-US" sz="2800" b="0" noProof="0" dirty="0">
                  <a:solidFill>
                    <a:schemeClr val="bg1"/>
                  </a:solidFill>
                  <a:latin typeface="Arial" panose="020B0604020202020204" pitchFamily="34" charset="0"/>
                  <a:cs typeface="Arial" panose="020B0604020202020204" pitchFamily="34" charset="0"/>
                </a:rPr>
              </a:br>
              <a:r>
                <a:rPr lang="en-US" sz="2800" b="0" noProof="0" dirty="0">
                  <a:solidFill>
                    <a:schemeClr val="bg1"/>
                  </a:solidFill>
                  <a:latin typeface="Arial" panose="020B0604020202020204" pitchFamily="34" charset="0"/>
                  <a:cs typeface="Arial" panose="020B0604020202020204" pitchFamily="34" charset="0"/>
                </a:rPr>
                <a:t>this slide they are not official brand </a:t>
              </a:r>
              <a:br>
                <a:rPr lang="en-US" sz="2800" b="0" noProof="0" dirty="0">
                  <a:solidFill>
                    <a:schemeClr val="bg1"/>
                  </a:solidFill>
                  <a:latin typeface="Arial" panose="020B0604020202020204" pitchFamily="34" charset="0"/>
                  <a:cs typeface="Arial" panose="020B0604020202020204" pitchFamily="34" charset="0"/>
                </a:rPr>
              </a:br>
              <a:r>
                <a:rPr lang="en-US" sz="2800" b="0" noProof="0" dirty="0">
                  <a:solidFill>
                    <a:schemeClr val="bg1"/>
                  </a:solidFill>
                  <a:latin typeface="Arial" panose="020B0604020202020204" pitchFamily="34" charset="0"/>
                  <a:cs typeface="Arial" panose="020B0604020202020204" pitchFamily="34" charset="0"/>
                </a:rPr>
                <a:t>slides and should not be used</a:t>
              </a:r>
              <a:endParaRPr lang="en-US" sz="2800" b="0" baseline="0" noProof="0" dirty="0">
                <a:solidFill>
                  <a:schemeClr val="bg1"/>
                </a:solidFill>
                <a:latin typeface="Arial" panose="020B0604020202020204" pitchFamily="34" charset="0"/>
                <a:cs typeface="Arial" panose="020B0604020202020204" pitchFamily="34" charset="0"/>
              </a:endParaRPr>
            </a:p>
          </p:txBody>
        </p:sp>
        <p:grpSp>
          <p:nvGrpSpPr>
            <p:cNvPr id="13" name="Group 4">
              <a:extLst>
                <a:ext uri="{FF2B5EF4-FFF2-40B4-BE49-F238E27FC236}">
                  <a16:creationId xmlns:a16="http://schemas.microsoft.com/office/drawing/2014/main" id="{5D2F7A41-2AA3-D74E-B9EB-B6894FF88D09}"/>
                </a:ext>
              </a:extLst>
            </p:cNvPr>
            <p:cNvGrpSpPr>
              <a:grpSpLocks noChangeAspect="1"/>
            </p:cNvGrpSpPr>
            <p:nvPr userDrawn="1"/>
          </p:nvGrpSpPr>
          <p:grpSpPr bwMode="auto">
            <a:xfrm>
              <a:off x="5587748" y="1554480"/>
              <a:ext cx="1016505" cy="918618"/>
              <a:chOff x="3504" y="1856"/>
              <a:chExt cx="675" cy="610"/>
            </a:xfrm>
          </p:grpSpPr>
          <p:sp>
            <p:nvSpPr>
              <p:cNvPr id="14" name="Freeform 5">
                <a:extLst>
                  <a:ext uri="{FF2B5EF4-FFF2-40B4-BE49-F238E27FC236}">
                    <a16:creationId xmlns:a16="http://schemas.microsoft.com/office/drawing/2014/main" id="{09D46DB2-7965-204F-95BC-87E0A95C3C25}"/>
                  </a:ext>
                </a:extLst>
              </p:cNvPr>
              <p:cNvSpPr>
                <a:spLocks/>
              </p:cNvSpPr>
              <p:nvPr userDrawn="1"/>
            </p:nvSpPr>
            <p:spPr bwMode="auto">
              <a:xfrm>
                <a:off x="3504" y="1856"/>
                <a:ext cx="675" cy="610"/>
              </a:xfrm>
              <a:custGeom>
                <a:avLst/>
                <a:gdLst>
                  <a:gd name="T0" fmla="*/ 280 w 282"/>
                  <a:gd name="T1" fmla="*/ 247 h 254"/>
                  <a:gd name="T2" fmla="*/ 262 w 282"/>
                  <a:gd name="T3" fmla="*/ 254 h 254"/>
                  <a:gd name="T4" fmla="*/ 20 w 282"/>
                  <a:gd name="T5" fmla="*/ 254 h 254"/>
                  <a:gd name="T6" fmla="*/ 3 w 282"/>
                  <a:gd name="T7" fmla="*/ 247 h 254"/>
                  <a:gd name="T8" fmla="*/ 6 w 282"/>
                  <a:gd name="T9" fmla="*/ 228 h 254"/>
                  <a:gd name="T10" fmla="*/ 127 w 282"/>
                  <a:gd name="T11" fmla="*/ 12 h 254"/>
                  <a:gd name="T12" fmla="*/ 141 w 282"/>
                  <a:gd name="T13" fmla="*/ 0 h 254"/>
                  <a:gd name="T14" fmla="*/ 155 w 282"/>
                  <a:gd name="T15" fmla="*/ 12 h 254"/>
                  <a:gd name="T16" fmla="*/ 277 w 282"/>
                  <a:gd name="T17" fmla="*/ 228 h 254"/>
                  <a:gd name="T18" fmla="*/ 280 w 282"/>
                  <a:gd name="T19" fmla="*/ 24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254">
                    <a:moveTo>
                      <a:pt x="280" y="247"/>
                    </a:moveTo>
                    <a:cubicBezTo>
                      <a:pt x="277" y="251"/>
                      <a:pt x="271" y="254"/>
                      <a:pt x="262" y="254"/>
                    </a:cubicBezTo>
                    <a:cubicBezTo>
                      <a:pt x="20" y="254"/>
                      <a:pt x="20" y="254"/>
                      <a:pt x="20" y="254"/>
                    </a:cubicBezTo>
                    <a:cubicBezTo>
                      <a:pt x="12" y="254"/>
                      <a:pt x="5" y="251"/>
                      <a:pt x="3" y="247"/>
                    </a:cubicBezTo>
                    <a:cubicBezTo>
                      <a:pt x="0" y="243"/>
                      <a:pt x="1" y="236"/>
                      <a:pt x="6" y="228"/>
                    </a:cubicBezTo>
                    <a:cubicBezTo>
                      <a:pt x="127" y="12"/>
                      <a:pt x="127" y="12"/>
                      <a:pt x="127" y="12"/>
                    </a:cubicBezTo>
                    <a:cubicBezTo>
                      <a:pt x="131" y="4"/>
                      <a:pt x="137" y="0"/>
                      <a:pt x="141" y="0"/>
                    </a:cubicBezTo>
                    <a:cubicBezTo>
                      <a:pt x="146" y="0"/>
                      <a:pt x="151" y="4"/>
                      <a:pt x="155" y="12"/>
                    </a:cubicBezTo>
                    <a:cubicBezTo>
                      <a:pt x="277" y="228"/>
                      <a:pt x="277" y="228"/>
                      <a:pt x="277" y="228"/>
                    </a:cubicBezTo>
                    <a:cubicBezTo>
                      <a:pt x="281" y="236"/>
                      <a:pt x="282" y="243"/>
                      <a:pt x="280" y="24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6">
                <a:extLst>
                  <a:ext uri="{FF2B5EF4-FFF2-40B4-BE49-F238E27FC236}">
                    <a16:creationId xmlns:a16="http://schemas.microsoft.com/office/drawing/2014/main" id="{9D5AE3E1-61BA-0A47-B8A6-514F3CEC6A5A}"/>
                  </a:ext>
                </a:extLst>
              </p:cNvPr>
              <p:cNvSpPr>
                <a:spLocks/>
              </p:cNvSpPr>
              <p:nvPr userDrawn="1"/>
            </p:nvSpPr>
            <p:spPr bwMode="auto">
              <a:xfrm>
                <a:off x="3801" y="2348"/>
                <a:ext cx="81" cy="80"/>
              </a:xfrm>
              <a:custGeom>
                <a:avLst/>
                <a:gdLst>
                  <a:gd name="T0" fmla="*/ 17 w 34"/>
                  <a:gd name="T1" fmla="*/ 0 h 33"/>
                  <a:gd name="T2" fmla="*/ 5 w 34"/>
                  <a:gd name="T3" fmla="*/ 4 h 33"/>
                  <a:gd name="T4" fmla="*/ 0 w 34"/>
                  <a:gd name="T5" fmla="*/ 16 h 33"/>
                  <a:gd name="T6" fmla="*/ 5 w 34"/>
                  <a:gd name="T7" fmla="*/ 29 h 33"/>
                  <a:gd name="T8" fmla="*/ 17 w 34"/>
                  <a:gd name="T9" fmla="*/ 33 h 33"/>
                  <a:gd name="T10" fmla="*/ 29 w 34"/>
                  <a:gd name="T11" fmla="*/ 29 h 33"/>
                  <a:gd name="T12" fmla="*/ 34 w 34"/>
                  <a:gd name="T13" fmla="*/ 16 h 33"/>
                  <a:gd name="T14" fmla="*/ 29 w 34"/>
                  <a:gd name="T15" fmla="*/ 4 h 33"/>
                  <a:gd name="T16" fmla="*/ 17 w 34"/>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3">
                    <a:moveTo>
                      <a:pt x="17" y="0"/>
                    </a:moveTo>
                    <a:cubicBezTo>
                      <a:pt x="12" y="0"/>
                      <a:pt x="8" y="1"/>
                      <a:pt x="5" y="4"/>
                    </a:cubicBezTo>
                    <a:cubicBezTo>
                      <a:pt x="2" y="8"/>
                      <a:pt x="0" y="12"/>
                      <a:pt x="0" y="16"/>
                    </a:cubicBezTo>
                    <a:cubicBezTo>
                      <a:pt x="0" y="22"/>
                      <a:pt x="2" y="26"/>
                      <a:pt x="5" y="29"/>
                    </a:cubicBezTo>
                    <a:cubicBezTo>
                      <a:pt x="9" y="32"/>
                      <a:pt x="13" y="33"/>
                      <a:pt x="17" y="33"/>
                    </a:cubicBezTo>
                    <a:cubicBezTo>
                      <a:pt x="22" y="33"/>
                      <a:pt x="26" y="32"/>
                      <a:pt x="29" y="29"/>
                    </a:cubicBezTo>
                    <a:cubicBezTo>
                      <a:pt x="32" y="26"/>
                      <a:pt x="34" y="21"/>
                      <a:pt x="34" y="16"/>
                    </a:cubicBezTo>
                    <a:cubicBezTo>
                      <a:pt x="34" y="12"/>
                      <a:pt x="32" y="8"/>
                      <a:pt x="29" y="4"/>
                    </a:cubicBezTo>
                    <a:cubicBezTo>
                      <a:pt x="26" y="1"/>
                      <a:pt x="22" y="0"/>
                      <a:pt x="1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7">
                <a:extLst>
                  <a:ext uri="{FF2B5EF4-FFF2-40B4-BE49-F238E27FC236}">
                    <a16:creationId xmlns:a16="http://schemas.microsoft.com/office/drawing/2014/main" id="{331BF40E-86E8-CD48-99FC-F1B3CCDE6DCF}"/>
                  </a:ext>
                </a:extLst>
              </p:cNvPr>
              <p:cNvSpPr>
                <a:spLocks/>
              </p:cNvSpPr>
              <p:nvPr userDrawn="1"/>
            </p:nvSpPr>
            <p:spPr bwMode="auto">
              <a:xfrm>
                <a:off x="3801" y="2022"/>
                <a:ext cx="81" cy="278"/>
              </a:xfrm>
              <a:custGeom>
                <a:avLst/>
                <a:gdLst>
                  <a:gd name="T0" fmla="*/ 18 w 34"/>
                  <a:gd name="T1" fmla="*/ 0 h 116"/>
                  <a:gd name="T2" fmla="*/ 5 w 34"/>
                  <a:gd name="T3" fmla="*/ 5 h 116"/>
                  <a:gd name="T4" fmla="*/ 0 w 34"/>
                  <a:gd name="T5" fmla="*/ 19 h 116"/>
                  <a:gd name="T6" fmla="*/ 1 w 34"/>
                  <a:gd name="T7" fmla="*/ 42 h 116"/>
                  <a:gd name="T8" fmla="*/ 5 w 34"/>
                  <a:gd name="T9" fmla="*/ 95 h 116"/>
                  <a:gd name="T10" fmla="*/ 8 w 34"/>
                  <a:gd name="T11" fmla="*/ 111 h 116"/>
                  <a:gd name="T12" fmla="*/ 17 w 34"/>
                  <a:gd name="T13" fmla="*/ 116 h 116"/>
                  <a:gd name="T14" fmla="*/ 25 w 34"/>
                  <a:gd name="T15" fmla="*/ 111 h 116"/>
                  <a:gd name="T16" fmla="*/ 29 w 34"/>
                  <a:gd name="T17" fmla="*/ 96 h 116"/>
                  <a:gd name="T18" fmla="*/ 33 w 34"/>
                  <a:gd name="T19" fmla="*/ 41 h 116"/>
                  <a:gd name="T20" fmla="*/ 34 w 34"/>
                  <a:gd name="T21" fmla="*/ 26 h 116"/>
                  <a:gd name="T22" fmla="*/ 31 w 34"/>
                  <a:gd name="T23" fmla="*/ 6 h 116"/>
                  <a:gd name="T24" fmla="*/ 18 w 34"/>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16">
                    <a:moveTo>
                      <a:pt x="18" y="0"/>
                    </a:moveTo>
                    <a:cubicBezTo>
                      <a:pt x="13" y="0"/>
                      <a:pt x="8" y="2"/>
                      <a:pt x="5" y="5"/>
                    </a:cubicBezTo>
                    <a:cubicBezTo>
                      <a:pt x="2" y="8"/>
                      <a:pt x="0" y="13"/>
                      <a:pt x="0" y="19"/>
                    </a:cubicBezTo>
                    <a:cubicBezTo>
                      <a:pt x="0" y="24"/>
                      <a:pt x="1" y="32"/>
                      <a:pt x="1" y="42"/>
                    </a:cubicBezTo>
                    <a:cubicBezTo>
                      <a:pt x="5" y="95"/>
                      <a:pt x="5" y="95"/>
                      <a:pt x="5" y="95"/>
                    </a:cubicBezTo>
                    <a:cubicBezTo>
                      <a:pt x="6" y="102"/>
                      <a:pt x="7" y="108"/>
                      <a:pt x="8" y="111"/>
                    </a:cubicBezTo>
                    <a:cubicBezTo>
                      <a:pt x="10" y="114"/>
                      <a:pt x="13" y="116"/>
                      <a:pt x="17" y="116"/>
                    </a:cubicBezTo>
                    <a:cubicBezTo>
                      <a:pt x="21" y="116"/>
                      <a:pt x="23" y="114"/>
                      <a:pt x="25" y="111"/>
                    </a:cubicBezTo>
                    <a:cubicBezTo>
                      <a:pt x="27" y="107"/>
                      <a:pt x="28" y="102"/>
                      <a:pt x="29" y="96"/>
                    </a:cubicBezTo>
                    <a:cubicBezTo>
                      <a:pt x="33" y="41"/>
                      <a:pt x="33" y="41"/>
                      <a:pt x="33" y="41"/>
                    </a:cubicBezTo>
                    <a:cubicBezTo>
                      <a:pt x="34" y="36"/>
                      <a:pt x="34" y="31"/>
                      <a:pt x="34" y="26"/>
                    </a:cubicBezTo>
                    <a:cubicBezTo>
                      <a:pt x="34" y="17"/>
                      <a:pt x="33" y="11"/>
                      <a:pt x="31" y="6"/>
                    </a:cubicBezTo>
                    <a:cubicBezTo>
                      <a:pt x="29" y="2"/>
                      <a:pt x="24" y="0"/>
                      <a:pt x="1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spTree>
    <p:extLst>
      <p:ext uri="{BB962C8B-B14F-4D97-AF65-F5344CB8AC3E}">
        <p14:creationId xmlns:p14="http://schemas.microsoft.com/office/powerpoint/2010/main" val="178835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image" Target="../media/image1.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image" Target="../media/image2.svg"/><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3052C-6586-1449-A2DE-6836EBB6A887}"/>
              </a:ext>
            </a:extLst>
          </p:cNvPr>
          <p:cNvSpPr>
            <a:spLocks noGrp="1"/>
          </p:cNvSpPr>
          <p:nvPr>
            <p:ph type="title"/>
          </p:nvPr>
        </p:nvSpPr>
        <p:spPr>
          <a:xfrm>
            <a:off x="481012" y="342901"/>
            <a:ext cx="11230987" cy="800100"/>
          </a:xfrm>
          <a:prstGeom prst="rect">
            <a:avLst/>
          </a:prstGeom>
        </p:spPr>
        <p:txBody>
          <a:bodyPr vert="horz" lIns="0" tIns="0" rIns="0" bIns="0" rtlCol="0" anchor="b" anchorCtr="0">
            <a:noAutofit/>
          </a:bodyPr>
          <a:lstStyle/>
          <a:p>
            <a:r>
              <a:rPr lang="en-US" noProof="0"/>
              <a:t>Click to edit Master title style</a:t>
            </a:r>
          </a:p>
        </p:txBody>
      </p:sp>
      <p:pic>
        <p:nvPicPr>
          <p:cNvPr id="10" name="Graphic 9">
            <a:extLst>
              <a:ext uri="{FF2B5EF4-FFF2-40B4-BE49-F238E27FC236}">
                <a16:creationId xmlns:a16="http://schemas.microsoft.com/office/drawing/2014/main" id="{5E63AC41-0CEA-A643-B72E-019A52774858}"/>
              </a:ext>
            </a:extLst>
          </p:cNvPr>
          <p:cNvPicPr>
            <a:picLocks noChangeAspect="1"/>
          </p:cNvPicPr>
          <p:nvPr userDrawn="1"/>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81013" y="6311900"/>
            <a:ext cx="1064712" cy="266852"/>
          </a:xfrm>
          <a:prstGeom prst="rect">
            <a:avLst/>
          </a:prstGeom>
        </p:spPr>
      </p:pic>
      <p:sp>
        <p:nvSpPr>
          <p:cNvPr id="9" name="Rectangle 8">
            <a:extLst>
              <a:ext uri="{FF2B5EF4-FFF2-40B4-BE49-F238E27FC236}">
                <a16:creationId xmlns:a16="http://schemas.microsoft.com/office/drawing/2014/main" id="{ECB7F1B4-ABF6-4149-A058-B154022AF55E}"/>
              </a:ext>
            </a:extLst>
          </p:cNvPr>
          <p:cNvSpPr/>
          <p:nvPr userDrawn="1"/>
        </p:nvSpPr>
        <p:spPr>
          <a:xfrm>
            <a:off x="0" y="0"/>
            <a:ext cx="12192000" cy="133676"/>
          </a:xfrm>
          <a:prstGeom prst="rect">
            <a:avLst/>
          </a:prstGeom>
          <a:solidFill>
            <a:srgbClr val="001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id="{ECEE98DE-9C07-4661-8C90-F64B5B1E9854}"/>
              </a:ext>
            </a:extLst>
          </p:cNvPr>
          <p:cNvSpPr>
            <a:spLocks noGrp="1"/>
          </p:cNvSpPr>
          <p:nvPr>
            <p:ph type="body" idx="1"/>
          </p:nvPr>
        </p:nvSpPr>
        <p:spPr>
          <a:xfrm>
            <a:off x="481013" y="1606550"/>
            <a:ext cx="11228388" cy="45704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TextBox 20">
            <a:extLst>
              <a:ext uri="{FF2B5EF4-FFF2-40B4-BE49-F238E27FC236}">
                <a16:creationId xmlns:a16="http://schemas.microsoft.com/office/drawing/2014/main" id="{4C5B8189-983D-4081-830F-C7DDCE0F1F65}"/>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US" sz="900" noProof="0" smtClean="0">
                <a:solidFill>
                  <a:schemeClr val="tx2"/>
                </a:solidFill>
              </a:rPr>
              <a:t>‹#›</a:t>
            </a:fld>
            <a:endParaRPr lang="en-US" sz="900" noProof="0" dirty="0">
              <a:solidFill>
                <a:schemeClr val="tx2"/>
              </a:solidFill>
            </a:endParaRPr>
          </a:p>
        </p:txBody>
      </p:sp>
    </p:spTree>
    <p:extLst>
      <p:ext uri="{BB962C8B-B14F-4D97-AF65-F5344CB8AC3E}">
        <p14:creationId xmlns:p14="http://schemas.microsoft.com/office/powerpoint/2010/main" val="1940577335"/>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54" r:id="rId3"/>
    <p:sldLayoutId id="2147483701" r:id="rId4"/>
    <p:sldLayoutId id="2147483784" r:id="rId5"/>
    <p:sldLayoutId id="2147483870" r:id="rId6"/>
    <p:sldLayoutId id="2147483783" r:id="rId7"/>
    <p:sldLayoutId id="2147483809" r:id="rId8"/>
    <p:sldLayoutId id="214748384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100000"/>
        </a:lnSpc>
        <a:spcBef>
          <a:spcPct val="0"/>
        </a:spcBef>
        <a:buNone/>
        <a:defRPr sz="3000" b="0" i="0" kern="1200" baseline="0">
          <a:solidFill>
            <a:schemeClr val="tx2"/>
          </a:solidFill>
          <a:latin typeface="Times" panose="02020603050405020304" pitchFamily="18" charset="0"/>
          <a:ea typeface="+mj-ea"/>
          <a:cs typeface="Times" panose="02020603050405020304" pitchFamily="18"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400" b="1" i="0" kern="1200">
          <a:solidFill>
            <a:schemeClr val="accent4"/>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400" b="0" i="0" kern="1200">
          <a:solidFill>
            <a:schemeClr val="tx2"/>
          </a:solidFill>
          <a:latin typeface="Arial" panose="020B0604020202020204" pitchFamily="34" charset="0"/>
          <a:ea typeface="+mn-ea"/>
          <a:cs typeface="Arial" panose="020B0604020202020204" pitchFamily="34" charset="0"/>
        </a:defRPr>
      </a:lvl2pPr>
      <a:lvl3pPr marL="18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3pPr>
      <a:lvl4pPr marL="360000" indent="-179388"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4pPr>
      <a:lvl5pPr marL="540000" indent="-179388"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userDrawn="1">
          <p15:clr>
            <a:srgbClr val="F26B43"/>
          </p15:clr>
        </p15:guide>
        <p15:guide id="2" pos="303" userDrawn="1">
          <p15:clr>
            <a:srgbClr val="F26B43"/>
          </p15:clr>
        </p15:guide>
        <p15:guide id="6" orient="horz" pos="4104" userDrawn="1">
          <p15:clr>
            <a:srgbClr val="F26B43"/>
          </p15:clr>
        </p15:guide>
        <p15:guide id="7" pos="2591" userDrawn="1">
          <p15:clr>
            <a:srgbClr val="F26B43"/>
          </p15:clr>
        </p15:guide>
        <p15:guide id="8" pos="2696" userDrawn="1">
          <p15:clr>
            <a:srgbClr val="F26B43"/>
          </p15:clr>
        </p15:guide>
        <p15:guide id="9" pos="4983" userDrawn="1">
          <p15:clr>
            <a:srgbClr val="F26B43"/>
          </p15:clr>
        </p15:guide>
        <p15:guide id="10" pos="5087" userDrawn="1">
          <p15:clr>
            <a:srgbClr val="F26B43"/>
          </p15:clr>
        </p15:guide>
        <p15:guide id="11" pos="7376" userDrawn="1">
          <p15:clr>
            <a:srgbClr val="F26B43"/>
          </p15:clr>
        </p15:guide>
        <p15:guide id="12" pos="3840" userDrawn="1">
          <p15:clr>
            <a:srgbClr val="F26B43"/>
          </p15:clr>
        </p15:guide>
        <p15:guide id="13" orient="horz" pos="2160" userDrawn="1">
          <p15:clr>
            <a:srgbClr val="F26B43"/>
          </p15:clr>
        </p15:guide>
        <p15:guide id="14" orient="horz" pos="38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3052C-6586-1449-A2DE-6836EBB6A887}"/>
              </a:ext>
            </a:extLst>
          </p:cNvPr>
          <p:cNvSpPr>
            <a:spLocks noGrp="1"/>
          </p:cNvSpPr>
          <p:nvPr>
            <p:ph type="title"/>
          </p:nvPr>
        </p:nvSpPr>
        <p:spPr>
          <a:xfrm>
            <a:off x="481012" y="342901"/>
            <a:ext cx="11230987" cy="800100"/>
          </a:xfrm>
          <a:prstGeom prst="rect">
            <a:avLst/>
          </a:prstGeom>
        </p:spPr>
        <p:txBody>
          <a:bodyPr vert="horz" lIns="0" tIns="0" rIns="0" bIns="0" rtlCol="0" anchor="b" anchorCtr="0">
            <a:noAutofit/>
          </a:bodyPr>
          <a:lstStyle/>
          <a:p>
            <a:r>
              <a:rPr lang="en-US" dirty="0"/>
              <a:t>Click to edit master title style</a:t>
            </a:r>
          </a:p>
        </p:txBody>
      </p:sp>
      <p:pic>
        <p:nvPicPr>
          <p:cNvPr id="10" name="Graphic 9">
            <a:extLst>
              <a:ext uri="{FF2B5EF4-FFF2-40B4-BE49-F238E27FC236}">
                <a16:creationId xmlns:a16="http://schemas.microsoft.com/office/drawing/2014/main" id="{5E63AC41-0CEA-A643-B72E-019A52774858}"/>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481013" y="6311900"/>
            <a:ext cx="1064712" cy="266852"/>
          </a:xfrm>
          <a:prstGeom prst="rect">
            <a:avLst/>
          </a:prstGeom>
        </p:spPr>
      </p:pic>
      <p:sp>
        <p:nvSpPr>
          <p:cNvPr id="9" name="Rectangle 8">
            <a:extLst>
              <a:ext uri="{FF2B5EF4-FFF2-40B4-BE49-F238E27FC236}">
                <a16:creationId xmlns:a16="http://schemas.microsoft.com/office/drawing/2014/main" id="{ECB7F1B4-ABF6-4149-A058-B154022AF55E}"/>
              </a:ext>
            </a:extLst>
          </p:cNvPr>
          <p:cNvSpPr/>
          <p:nvPr userDrawn="1"/>
        </p:nvSpPr>
        <p:spPr>
          <a:xfrm>
            <a:off x="0" y="0"/>
            <a:ext cx="12192000" cy="133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 Placeholder 11">
            <a:extLst>
              <a:ext uri="{FF2B5EF4-FFF2-40B4-BE49-F238E27FC236}">
                <a16:creationId xmlns:a16="http://schemas.microsoft.com/office/drawing/2014/main" id="{ECEE98DE-9C07-4661-8C90-F64B5B1E9854}"/>
              </a:ext>
            </a:extLst>
          </p:cNvPr>
          <p:cNvSpPr>
            <a:spLocks noGrp="1"/>
          </p:cNvSpPr>
          <p:nvPr>
            <p:ph type="body" idx="1"/>
          </p:nvPr>
        </p:nvSpPr>
        <p:spPr>
          <a:xfrm>
            <a:off x="481013" y="1606549"/>
            <a:ext cx="11228388" cy="45720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Box 20">
            <a:extLst>
              <a:ext uri="{FF2B5EF4-FFF2-40B4-BE49-F238E27FC236}">
                <a16:creationId xmlns:a16="http://schemas.microsoft.com/office/drawing/2014/main" id="{4C5B8189-983D-4081-830F-C7DDCE0F1F65}"/>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GB" sz="900" smtClean="0">
                <a:solidFill>
                  <a:schemeClr val="tx2"/>
                </a:solidFill>
              </a:rPr>
              <a:t>‹#›</a:t>
            </a:fld>
            <a:endParaRPr lang="en-GB" sz="900" dirty="0">
              <a:solidFill>
                <a:schemeClr val="tx2"/>
              </a:solidFill>
            </a:endParaRPr>
          </a:p>
        </p:txBody>
      </p:sp>
    </p:spTree>
    <p:extLst>
      <p:ext uri="{BB962C8B-B14F-4D97-AF65-F5344CB8AC3E}">
        <p14:creationId xmlns:p14="http://schemas.microsoft.com/office/powerpoint/2010/main" val="3896294044"/>
      </p:ext>
    </p:extLst>
  </p:cSld>
  <p:clrMap bg1="lt1" tx1="dk1" bg2="lt2" tx2="dk2" accent1="accent1" accent2="accent2" accent3="accent3" accent4="accent4" accent5="accent5" accent6="accent6" hlink="hlink" folHlink="folHlink"/>
  <p:sldLayoutIdLst>
    <p:sldLayoutId id="2147483758" r:id="rId1"/>
    <p:sldLayoutId id="2147483766" r:id="rId2"/>
    <p:sldLayoutId id="2147483853" r:id="rId3"/>
    <p:sldLayoutId id="2147483781" r:id="rId4"/>
    <p:sldLayoutId id="2147483764" r:id="rId5"/>
    <p:sldLayoutId id="2147483772" r:id="rId6"/>
    <p:sldLayoutId id="2147483864" r:id="rId7"/>
    <p:sldLayoutId id="2147483865" r:id="rId8"/>
    <p:sldLayoutId id="2147483862" r:id="rId9"/>
    <p:sldLayoutId id="2147483863" r:id="rId10"/>
    <p:sldLayoutId id="2147483860" r:id="rId11"/>
    <p:sldLayoutId id="2147483861" r:id="rId12"/>
    <p:sldLayoutId id="2147483840" r:id="rId13"/>
    <p:sldLayoutId id="2147483842" r:id="rId14"/>
    <p:sldLayoutId id="2147483856" r:id="rId15"/>
    <p:sldLayoutId id="2147483857" r:id="rId16"/>
    <p:sldLayoutId id="2147483858" r:id="rId17"/>
    <p:sldLayoutId id="2147483859" r:id="rId18"/>
    <p:sldLayoutId id="2147483866" r:id="rId19"/>
    <p:sldLayoutId id="2147483867" r:id="rId20"/>
    <p:sldLayoutId id="2147483719" r:id="rId21"/>
    <p:sldLayoutId id="2147483721" r:id="rId22"/>
    <p:sldLayoutId id="2147483760" r:id="rId23"/>
    <p:sldLayoutId id="2147483768" r:id="rId24"/>
    <p:sldLayoutId id="2147483851" r:id="rId25"/>
    <p:sldLayoutId id="2147483734" r:id="rId26"/>
    <p:sldLayoutId id="2147483762" r:id="rId27"/>
    <p:sldLayoutId id="2147483770" r:id="rId28"/>
    <p:sldLayoutId id="2147483740" r:id="rId29"/>
    <p:sldLayoutId id="2147483855" r:id="rId30"/>
    <p:sldLayoutId id="2147483741" r:id="rId31"/>
    <p:sldLayoutId id="2147483849"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100000"/>
        </a:lnSpc>
        <a:spcBef>
          <a:spcPct val="0"/>
        </a:spcBef>
        <a:buNone/>
        <a:defRPr sz="3000" b="0" i="0" kern="1200" baseline="0">
          <a:solidFill>
            <a:schemeClr val="tx2"/>
          </a:solidFill>
          <a:latin typeface="Times" panose="02020603050405020304" pitchFamily="18" charset="0"/>
          <a:ea typeface="+mj-ea"/>
          <a:cs typeface="Times" panose="02020603050405020304" pitchFamily="18"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600" b="1" i="0" kern="1200">
          <a:solidFill>
            <a:schemeClr val="accent4"/>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400" b="0" i="0" kern="1200">
          <a:solidFill>
            <a:schemeClr val="tx2"/>
          </a:solidFill>
          <a:latin typeface="Arial" panose="020B0604020202020204" pitchFamily="34" charset="0"/>
          <a:ea typeface="+mn-ea"/>
          <a:cs typeface="Arial" panose="020B0604020202020204" pitchFamily="34" charset="0"/>
        </a:defRPr>
      </a:lvl2pPr>
      <a:lvl3pPr marL="18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3pPr>
      <a:lvl4pPr marL="35975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userDrawn="1">
          <p15:clr>
            <a:srgbClr val="F26B43"/>
          </p15:clr>
        </p15:guide>
        <p15:guide id="2" pos="303" userDrawn="1">
          <p15:clr>
            <a:srgbClr val="F26B43"/>
          </p15:clr>
        </p15:guide>
        <p15:guide id="6" orient="horz" pos="4104" userDrawn="1">
          <p15:clr>
            <a:srgbClr val="F26B43"/>
          </p15:clr>
        </p15:guide>
        <p15:guide id="7" pos="2591" userDrawn="1">
          <p15:clr>
            <a:srgbClr val="F26B43"/>
          </p15:clr>
        </p15:guide>
        <p15:guide id="8" pos="2696" userDrawn="1">
          <p15:clr>
            <a:srgbClr val="F26B43"/>
          </p15:clr>
        </p15:guide>
        <p15:guide id="9" pos="4983" userDrawn="1">
          <p15:clr>
            <a:srgbClr val="F26B43"/>
          </p15:clr>
        </p15:guide>
        <p15:guide id="10" pos="5087" userDrawn="1">
          <p15:clr>
            <a:srgbClr val="F26B43"/>
          </p15:clr>
        </p15:guide>
        <p15:guide id="11" pos="7376" userDrawn="1">
          <p15:clr>
            <a:srgbClr val="F26B43"/>
          </p15:clr>
        </p15:guide>
        <p15:guide id="12" pos="3840" userDrawn="1">
          <p15:clr>
            <a:srgbClr val="F26B43"/>
          </p15:clr>
        </p15:guide>
        <p15:guide id="13" orient="horz" pos="2160" userDrawn="1">
          <p15:clr>
            <a:srgbClr val="F26B43"/>
          </p15:clr>
        </p15:guide>
        <p15:guide id="14" orient="horz" pos="3892" userDrawn="1">
          <p15:clr>
            <a:srgbClr val="F26B43"/>
          </p15:clr>
        </p15:guide>
        <p15:guide id="15" orient="horz" pos="10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obertASmithBresMed/plumberHE" TargetMode="External"/><Relationship Id="rId7" Type="http://schemas.openxmlformats.org/officeDocument/2006/relationships/hyperlink" Target="https://www.sheffield.ac.uk/scharr"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darkpeakanalytics.com/" TargetMode="External"/><Relationship Id="rId5" Type="http://schemas.openxmlformats.org/officeDocument/2006/relationships/hyperlink" Target="https://lumanity.com/" TargetMode="External"/><Relationship Id="rId4" Type="http://schemas.openxmlformats.org/officeDocument/2006/relationships/hyperlink" Target="https://github.com/RobertASmithBresMed/plumberHE/blob/main/report/academicpap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static.nice.org.uk/NICE%20strategy%202021%20to%202026%20-%20Dynamic,%20Collaborative,%20Excellent.pdf"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0CD7645-C8D3-0F4D-8BC9-D2D867B1F5D1}"/>
              </a:ext>
            </a:extLst>
          </p:cNvPr>
          <p:cNvSpPr>
            <a:spLocks noGrp="1"/>
          </p:cNvSpPr>
          <p:nvPr>
            <p:ph type="body" sz="quarter" idx="11"/>
          </p:nvPr>
        </p:nvSpPr>
        <p:spPr>
          <a:xfrm>
            <a:off x="481012" y="3254400"/>
            <a:ext cx="4703383" cy="174600"/>
          </a:xfrm>
        </p:spPr>
        <p:txBody>
          <a:bodyPr/>
          <a:lstStyle/>
          <a:p>
            <a:r>
              <a:rPr lang="en-US" noProof="0" dirty="0"/>
              <a:t>Monday 23rd May 2022 | </a:t>
            </a:r>
            <a:r>
              <a:rPr lang="en-US" dirty="0"/>
              <a:t>R-HTA Workshop, Oxford UK</a:t>
            </a:r>
            <a:endParaRPr lang="en-US" noProof="0" dirty="0"/>
          </a:p>
          <a:p>
            <a:endParaRPr lang="en-US" noProof="0" dirty="0"/>
          </a:p>
        </p:txBody>
      </p:sp>
      <p:sp>
        <p:nvSpPr>
          <p:cNvPr id="41" name="Text Placeholder 40">
            <a:extLst>
              <a:ext uri="{FF2B5EF4-FFF2-40B4-BE49-F238E27FC236}">
                <a16:creationId xmlns:a16="http://schemas.microsoft.com/office/drawing/2014/main" id="{C8C04A99-C46D-42A9-9542-8C162A75F526}"/>
              </a:ext>
            </a:extLst>
          </p:cNvPr>
          <p:cNvSpPr>
            <a:spLocks noGrp="1"/>
          </p:cNvSpPr>
          <p:nvPr>
            <p:ph type="body" sz="quarter" idx="14"/>
          </p:nvPr>
        </p:nvSpPr>
        <p:spPr>
          <a:xfrm>
            <a:off x="587230" y="5293453"/>
            <a:ext cx="6342488" cy="1158140"/>
          </a:xfrm>
        </p:spPr>
        <p:txBody>
          <a:bodyPr/>
          <a:lstStyle/>
          <a:p>
            <a:r>
              <a:rPr lang="en-US" b="1" noProof="0" dirty="0"/>
              <a:t>Robert Smith</a:t>
            </a:r>
            <a:r>
              <a:rPr lang="en-US" b="1" baseline="30000" noProof="0" dirty="0"/>
              <a:t>1,2,3</a:t>
            </a:r>
            <a:r>
              <a:rPr lang="en-US" dirty="0"/>
              <a:t>, Paul </a:t>
            </a:r>
            <a:r>
              <a:rPr lang="en-US" noProof="0" dirty="0"/>
              <a:t>Schneider</a:t>
            </a:r>
            <a:r>
              <a:rPr lang="en-US" baseline="30000" noProof="0" dirty="0"/>
              <a:t>2,3</a:t>
            </a:r>
            <a:r>
              <a:rPr lang="en-US" baseline="30000" dirty="0"/>
              <a:t> </a:t>
            </a:r>
            <a:r>
              <a:rPr lang="en-US" noProof="0" dirty="0"/>
              <a:t>&amp; Wael Mohammed</a:t>
            </a:r>
            <a:r>
              <a:rPr lang="en-US" baseline="30000" noProof="0" dirty="0"/>
              <a:t>2,3</a:t>
            </a:r>
          </a:p>
          <a:p>
            <a:endParaRPr lang="en-US" baseline="30000" dirty="0"/>
          </a:p>
          <a:p>
            <a:r>
              <a:rPr lang="en-US" sz="1400" baseline="30000" noProof="0" dirty="0"/>
              <a:t>1 </a:t>
            </a:r>
            <a:r>
              <a:rPr lang="en-US" sz="1400" baseline="30000" noProof="0" dirty="0" err="1"/>
              <a:t>Lumanity</a:t>
            </a:r>
            <a:r>
              <a:rPr lang="en-US" sz="1400" baseline="30000" noProof="0" dirty="0"/>
              <a:t>, Sheffield </a:t>
            </a:r>
          </a:p>
          <a:p>
            <a:r>
              <a:rPr lang="en-US" sz="1400" baseline="30000" dirty="0"/>
              <a:t>2 Dark Peak Analytics, Sheffield </a:t>
            </a:r>
          </a:p>
          <a:p>
            <a:r>
              <a:rPr lang="en-US" sz="1400" baseline="30000" noProof="0" dirty="0"/>
              <a:t>3 </a:t>
            </a:r>
            <a:r>
              <a:rPr lang="en-US" sz="1400" baseline="30000" noProof="0" dirty="0" err="1"/>
              <a:t>ScHARR</a:t>
            </a:r>
            <a:r>
              <a:rPr lang="en-US" sz="1400" baseline="30000" dirty="0"/>
              <a:t>, </a:t>
            </a:r>
            <a:r>
              <a:rPr lang="en-US" sz="1400" baseline="30000" noProof="0" dirty="0"/>
              <a:t>University of Sheffield</a:t>
            </a:r>
          </a:p>
        </p:txBody>
      </p:sp>
      <p:sp>
        <p:nvSpPr>
          <p:cNvPr id="3" name="Subtitle 2">
            <a:extLst>
              <a:ext uri="{FF2B5EF4-FFF2-40B4-BE49-F238E27FC236}">
                <a16:creationId xmlns:a16="http://schemas.microsoft.com/office/drawing/2014/main" id="{5D6CF37B-BEB7-2C40-8C39-88B68A4E1D73}"/>
              </a:ext>
            </a:extLst>
          </p:cNvPr>
          <p:cNvSpPr>
            <a:spLocks noGrp="1"/>
          </p:cNvSpPr>
          <p:nvPr>
            <p:ph type="subTitle" idx="1"/>
          </p:nvPr>
        </p:nvSpPr>
        <p:spPr/>
        <p:txBody>
          <a:bodyPr/>
          <a:lstStyle/>
          <a:p>
            <a:r>
              <a:rPr lang="en-US" noProof="0" dirty="0"/>
              <a:t>Automating HTA with R</a:t>
            </a:r>
          </a:p>
        </p:txBody>
      </p:sp>
      <p:sp>
        <p:nvSpPr>
          <p:cNvPr id="2" name="Title 1">
            <a:extLst>
              <a:ext uri="{FF2B5EF4-FFF2-40B4-BE49-F238E27FC236}">
                <a16:creationId xmlns:a16="http://schemas.microsoft.com/office/drawing/2014/main" id="{474AF3C7-58D4-5948-9F14-5FBB25E26E0C}"/>
              </a:ext>
            </a:extLst>
          </p:cNvPr>
          <p:cNvSpPr>
            <a:spLocks noGrp="1"/>
          </p:cNvSpPr>
          <p:nvPr>
            <p:ph type="ctrTitle"/>
          </p:nvPr>
        </p:nvSpPr>
        <p:spPr/>
        <p:txBody>
          <a:bodyPr/>
          <a:lstStyle/>
          <a:p>
            <a:r>
              <a:rPr lang="en-US" noProof="0" dirty="0"/>
              <a:t>Living HTA</a:t>
            </a:r>
          </a:p>
        </p:txBody>
      </p:sp>
      <p:pic>
        <p:nvPicPr>
          <p:cNvPr id="5" name="Picture 4">
            <a:extLst>
              <a:ext uri="{FF2B5EF4-FFF2-40B4-BE49-F238E27FC236}">
                <a16:creationId xmlns:a16="http://schemas.microsoft.com/office/drawing/2014/main" id="{AC15F0F4-51D3-A36B-B38F-E500BDA82231}"/>
              </a:ext>
            </a:extLst>
          </p:cNvPr>
          <p:cNvPicPr>
            <a:picLocks noChangeAspect="1"/>
          </p:cNvPicPr>
          <p:nvPr/>
        </p:nvPicPr>
        <p:blipFill>
          <a:blip r:embed="rId3"/>
          <a:stretch>
            <a:fillRect/>
          </a:stretch>
        </p:blipFill>
        <p:spPr>
          <a:xfrm>
            <a:off x="9310212" y="5359062"/>
            <a:ext cx="697269" cy="784428"/>
          </a:xfrm>
          <a:prstGeom prst="rect">
            <a:avLst/>
          </a:prstGeom>
        </p:spPr>
      </p:pic>
      <p:pic>
        <p:nvPicPr>
          <p:cNvPr id="1026" name="Picture 2" descr="See the source image">
            <a:extLst>
              <a:ext uri="{FF2B5EF4-FFF2-40B4-BE49-F238E27FC236}">
                <a16:creationId xmlns:a16="http://schemas.microsoft.com/office/drawing/2014/main" id="{1308C49F-308B-2DDA-CF47-42F0401653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5363"/>
          <a:stretch/>
        </p:blipFill>
        <p:spPr bwMode="auto">
          <a:xfrm>
            <a:off x="10148047" y="5359061"/>
            <a:ext cx="830143" cy="8015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12C3879-46E4-03DA-116A-C4669F3B940D}"/>
              </a:ext>
            </a:extLst>
          </p:cNvPr>
          <p:cNvPicPr>
            <a:picLocks noChangeAspect="1"/>
          </p:cNvPicPr>
          <p:nvPr/>
        </p:nvPicPr>
        <p:blipFill>
          <a:blip r:embed="rId5"/>
          <a:stretch>
            <a:fillRect/>
          </a:stretch>
        </p:blipFill>
        <p:spPr>
          <a:xfrm>
            <a:off x="11093501" y="5359062"/>
            <a:ext cx="830143" cy="830143"/>
          </a:xfrm>
          <a:prstGeom prst="rect">
            <a:avLst/>
          </a:prstGeom>
        </p:spPr>
      </p:pic>
    </p:spTree>
    <p:extLst>
      <p:ext uri="{BB962C8B-B14F-4D97-AF65-F5344CB8AC3E}">
        <p14:creationId xmlns:p14="http://schemas.microsoft.com/office/powerpoint/2010/main" val="95223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567A2-07AE-EC4B-8F66-B50CAE553533}"/>
              </a:ext>
            </a:extLst>
          </p:cNvPr>
          <p:cNvSpPr>
            <a:spLocks noGrp="1"/>
          </p:cNvSpPr>
          <p:nvPr>
            <p:ph type="title"/>
          </p:nvPr>
        </p:nvSpPr>
        <p:spPr>
          <a:xfrm>
            <a:off x="481012" y="342901"/>
            <a:ext cx="11230987" cy="624519"/>
          </a:xfrm>
        </p:spPr>
        <p:txBody>
          <a:bodyPr/>
          <a:lstStyle/>
          <a:p>
            <a:pPr algn="ctr"/>
            <a:r>
              <a:rPr lang="en-GB" sz="3200" b="0" dirty="0">
                <a:solidFill>
                  <a:schemeClr val="tx1"/>
                </a:solidFill>
              </a:rPr>
              <a:t>Hosting a HE model in an API</a:t>
            </a:r>
            <a:endParaRPr lang="en-US" noProof="0" dirty="0">
              <a:solidFill>
                <a:schemeClr val="tx1"/>
              </a:solidFill>
            </a:endParaRPr>
          </a:p>
        </p:txBody>
      </p:sp>
      <p:sp>
        <p:nvSpPr>
          <p:cNvPr id="5" name="Text Placeholder 4">
            <a:extLst>
              <a:ext uri="{FF2B5EF4-FFF2-40B4-BE49-F238E27FC236}">
                <a16:creationId xmlns:a16="http://schemas.microsoft.com/office/drawing/2014/main" id="{48F2F1FD-3335-674B-8FEB-A87AE0F705D7}"/>
              </a:ext>
            </a:extLst>
          </p:cNvPr>
          <p:cNvSpPr>
            <a:spLocks noGrp="1"/>
          </p:cNvSpPr>
          <p:nvPr>
            <p:ph type="body" sz="quarter" idx="13"/>
          </p:nvPr>
        </p:nvSpPr>
        <p:spPr/>
        <p:txBody>
          <a:bodyPr/>
          <a:lstStyle/>
          <a:p>
            <a:pPr lvl="2"/>
            <a:endParaRPr lang="en-US" dirty="0"/>
          </a:p>
          <a:p>
            <a:pPr lvl="2"/>
            <a:endParaRPr lang="en-US" noProof="0" dirty="0"/>
          </a:p>
          <a:p>
            <a:pPr lvl="2"/>
            <a:endParaRPr lang="en-US" noProof="0" dirty="0"/>
          </a:p>
        </p:txBody>
      </p:sp>
      <p:pic>
        <p:nvPicPr>
          <p:cNvPr id="6" name="Picture 5">
            <a:extLst>
              <a:ext uri="{FF2B5EF4-FFF2-40B4-BE49-F238E27FC236}">
                <a16:creationId xmlns:a16="http://schemas.microsoft.com/office/drawing/2014/main" id="{4DEC3C78-6CBB-1209-37CD-D24BBE30DD66}"/>
              </a:ext>
            </a:extLst>
          </p:cNvPr>
          <p:cNvPicPr>
            <a:picLocks noChangeAspect="1"/>
          </p:cNvPicPr>
          <p:nvPr/>
        </p:nvPicPr>
        <p:blipFill rotWithShape="1">
          <a:blip r:embed="rId3"/>
          <a:srcRect/>
          <a:stretch/>
        </p:blipFill>
        <p:spPr>
          <a:xfrm>
            <a:off x="880099" y="1143001"/>
            <a:ext cx="2949162" cy="5006188"/>
          </a:xfrm>
          <a:prstGeom prst="rect">
            <a:avLst/>
          </a:prstGeom>
        </p:spPr>
      </p:pic>
      <p:sp>
        <p:nvSpPr>
          <p:cNvPr id="15" name="Right Brace 14">
            <a:extLst>
              <a:ext uri="{FF2B5EF4-FFF2-40B4-BE49-F238E27FC236}">
                <a16:creationId xmlns:a16="http://schemas.microsoft.com/office/drawing/2014/main" id="{B449449F-707F-6365-A6D8-FB280FA06E2F}"/>
              </a:ext>
            </a:extLst>
          </p:cNvPr>
          <p:cNvSpPr/>
          <p:nvPr/>
        </p:nvSpPr>
        <p:spPr>
          <a:xfrm>
            <a:off x="3900881" y="2169323"/>
            <a:ext cx="253008" cy="111077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D8726018-5AE9-4081-2A16-9885F0288C21}"/>
              </a:ext>
            </a:extLst>
          </p:cNvPr>
          <p:cNvSpPr txBox="1"/>
          <p:nvPr/>
        </p:nvSpPr>
        <p:spPr>
          <a:xfrm>
            <a:off x="4225509" y="2089543"/>
            <a:ext cx="4019411" cy="471806"/>
          </a:xfrm>
          <a:prstGeom prst="rect">
            <a:avLst/>
          </a:prstGeom>
          <a:noFill/>
        </p:spPr>
        <p:txBody>
          <a:bodyPr wrap="square" lIns="0" tIns="0" rIns="0" bIns="0" rtlCol="0">
            <a:noAutofit/>
          </a:bodyPr>
          <a:lstStyle/>
          <a:p>
            <a:pPr algn="l">
              <a:spcAft>
                <a:spcPts val="600"/>
              </a:spcAft>
              <a:buClr>
                <a:schemeClr val="accent4"/>
              </a:buClr>
            </a:pPr>
            <a:r>
              <a:rPr lang="en-US" sz="1400" dirty="0" err="1">
                <a:solidFill>
                  <a:schemeClr val="tx2"/>
                </a:solidFill>
                <a:latin typeface="Arial" panose="020B0604020202020204" pitchFamily="34" charset="0"/>
                <a:cs typeface="Arial" panose="020B0604020202020204" pitchFamily="34" charset="0"/>
              </a:rPr>
              <a:t>Roxygen</a:t>
            </a:r>
            <a:r>
              <a:rPr lang="en-US" sz="1400" dirty="0">
                <a:solidFill>
                  <a:schemeClr val="tx2"/>
                </a:solidFill>
                <a:latin typeface="Arial" panose="020B0604020202020204" pitchFamily="34" charset="0"/>
                <a:cs typeface="Arial" panose="020B0604020202020204" pitchFamily="34" charset="0"/>
              </a:rPr>
              <a:t> style documentation for function, what are the inputs…</a:t>
            </a:r>
            <a:endParaRPr lang="en-GB" sz="1400" dirty="0" err="1">
              <a:solidFill>
                <a:schemeClr val="tx2"/>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929274C-C3D8-A1F1-751D-E844947EDAC8}"/>
              </a:ext>
            </a:extLst>
          </p:cNvPr>
          <p:cNvSpPr txBox="1"/>
          <p:nvPr/>
        </p:nvSpPr>
        <p:spPr>
          <a:xfrm>
            <a:off x="4228348" y="3277313"/>
            <a:ext cx="4145246"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Source the model functions from GitHub</a:t>
            </a:r>
            <a:endParaRPr lang="en-GB" sz="1400" dirty="0" err="1">
              <a:solidFill>
                <a:schemeClr val="tx2"/>
              </a:solidFill>
              <a:latin typeface="Arial" panose="020B0604020202020204" pitchFamily="34" charset="0"/>
              <a:cs typeface="Arial" panose="020B0604020202020204" pitchFamily="34" charset="0"/>
            </a:endParaRPr>
          </a:p>
        </p:txBody>
      </p:sp>
      <p:sp>
        <p:nvSpPr>
          <p:cNvPr id="18" name="Right Brace 17">
            <a:extLst>
              <a:ext uri="{FF2B5EF4-FFF2-40B4-BE49-F238E27FC236}">
                <a16:creationId xmlns:a16="http://schemas.microsoft.com/office/drawing/2014/main" id="{A6041B9E-2FCC-15BE-A10E-A5FBC98A22A9}"/>
              </a:ext>
            </a:extLst>
          </p:cNvPr>
          <p:cNvSpPr/>
          <p:nvPr/>
        </p:nvSpPr>
        <p:spPr>
          <a:xfrm>
            <a:off x="3922731" y="3280095"/>
            <a:ext cx="261100" cy="234892"/>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ight Brace 18">
            <a:extLst>
              <a:ext uri="{FF2B5EF4-FFF2-40B4-BE49-F238E27FC236}">
                <a16:creationId xmlns:a16="http://schemas.microsoft.com/office/drawing/2014/main" id="{FCB3F728-2AC7-A217-4C85-003482F0CEF9}"/>
              </a:ext>
            </a:extLst>
          </p:cNvPr>
          <p:cNvSpPr/>
          <p:nvPr/>
        </p:nvSpPr>
        <p:spPr>
          <a:xfrm>
            <a:off x="3933560" y="3514987"/>
            <a:ext cx="228421" cy="102345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62C01950-1D29-BC8B-7767-D66C1409C07A}"/>
              </a:ext>
            </a:extLst>
          </p:cNvPr>
          <p:cNvSpPr txBox="1"/>
          <p:nvPr/>
        </p:nvSpPr>
        <p:spPr>
          <a:xfrm>
            <a:off x="4228347" y="3883417"/>
            <a:ext cx="4338193"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Overwrite default data with non-sensitive inputs</a:t>
            </a:r>
            <a:endParaRPr lang="en-GB" sz="1400" dirty="0" err="1">
              <a:solidFill>
                <a:schemeClr val="tx2"/>
              </a:solidFill>
              <a:latin typeface="Arial" panose="020B0604020202020204" pitchFamily="34" charset="0"/>
              <a:cs typeface="Arial" panose="020B0604020202020204" pitchFamily="34" charset="0"/>
            </a:endParaRPr>
          </a:p>
        </p:txBody>
      </p:sp>
      <p:sp>
        <p:nvSpPr>
          <p:cNvPr id="22" name="Right Brace 21">
            <a:extLst>
              <a:ext uri="{FF2B5EF4-FFF2-40B4-BE49-F238E27FC236}">
                <a16:creationId xmlns:a16="http://schemas.microsoft.com/office/drawing/2014/main" id="{7E8304B8-DE31-3956-2641-3C98E3DC2CD7}"/>
              </a:ext>
            </a:extLst>
          </p:cNvPr>
          <p:cNvSpPr/>
          <p:nvPr/>
        </p:nvSpPr>
        <p:spPr>
          <a:xfrm>
            <a:off x="3917220" y="4541310"/>
            <a:ext cx="261100" cy="234892"/>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677FA08C-916E-A1BA-81BB-F88B3C6F76B9}"/>
              </a:ext>
            </a:extLst>
          </p:cNvPr>
          <p:cNvSpPr txBox="1"/>
          <p:nvPr/>
        </p:nvSpPr>
        <p:spPr>
          <a:xfrm>
            <a:off x="4225509" y="4541310"/>
            <a:ext cx="4338193"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Run the model</a:t>
            </a:r>
            <a:endParaRPr lang="en-GB" sz="1400" dirty="0" err="1">
              <a:solidFill>
                <a:schemeClr val="tx2"/>
              </a:solidFill>
              <a:latin typeface="Arial" panose="020B0604020202020204" pitchFamily="34" charset="0"/>
              <a:cs typeface="Arial" panose="020B0604020202020204" pitchFamily="34" charset="0"/>
            </a:endParaRPr>
          </a:p>
        </p:txBody>
      </p:sp>
      <p:sp>
        <p:nvSpPr>
          <p:cNvPr id="24" name="Right Brace 23">
            <a:extLst>
              <a:ext uri="{FF2B5EF4-FFF2-40B4-BE49-F238E27FC236}">
                <a16:creationId xmlns:a16="http://schemas.microsoft.com/office/drawing/2014/main" id="{BB14DC4F-6D0B-5AA5-D839-56F884415205}"/>
              </a:ext>
            </a:extLst>
          </p:cNvPr>
          <p:cNvSpPr/>
          <p:nvPr/>
        </p:nvSpPr>
        <p:spPr>
          <a:xfrm>
            <a:off x="3925468" y="4799955"/>
            <a:ext cx="228421" cy="102345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F632083F-F91B-E3F0-43BE-6784F5DED474}"/>
              </a:ext>
            </a:extLst>
          </p:cNvPr>
          <p:cNvSpPr txBox="1"/>
          <p:nvPr/>
        </p:nvSpPr>
        <p:spPr>
          <a:xfrm>
            <a:off x="4186568" y="5167601"/>
            <a:ext cx="4338193"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Check the results object doesn’t contain sensitive data</a:t>
            </a:r>
            <a:endParaRPr lang="en-GB" sz="1400" dirty="0" err="1">
              <a:solidFill>
                <a:schemeClr val="tx2"/>
              </a:solidFill>
              <a:latin typeface="Arial" panose="020B0604020202020204" pitchFamily="34" charset="0"/>
              <a:cs typeface="Arial" panose="020B0604020202020204" pitchFamily="34" charset="0"/>
            </a:endParaRPr>
          </a:p>
        </p:txBody>
      </p:sp>
      <p:sp>
        <p:nvSpPr>
          <p:cNvPr id="26" name="Right Brace 25">
            <a:extLst>
              <a:ext uri="{FF2B5EF4-FFF2-40B4-BE49-F238E27FC236}">
                <a16:creationId xmlns:a16="http://schemas.microsoft.com/office/drawing/2014/main" id="{0F903AF6-878B-9FF9-1B1E-0E7135A98F2A}"/>
              </a:ext>
            </a:extLst>
          </p:cNvPr>
          <p:cNvSpPr/>
          <p:nvPr/>
        </p:nvSpPr>
        <p:spPr>
          <a:xfrm>
            <a:off x="3925468" y="5824880"/>
            <a:ext cx="261100" cy="234892"/>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A304E423-AA73-ED37-B408-646B4C98E530}"/>
              </a:ext>
            </a:extLst>
          </p:cNvPr>
          <p:cNvSpPr txBox="1"/>
          <p:nvPr/>
        </p:nvSpPr>
        <p:spPr>
          <a:xfrm>
            <a:off x="4224993" y="5816362"/>
            <a:ext cx="4365398"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Return the results object</a:t>
            </a:r>
            <a:endParaRPr lang="en-GB" sz="1400" dirty="0" err="1">
              <a:solidFill>
                <a:schemeClr val="tx2"/>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FF693217-7694-838C-3884-E42D4BA30670}"/>
              </a:ext>
            </a:extLst>
          </p:cNvPr>
          <p:cNvSpPr txBox="1"/>
          <p:nvPr/>
        </p:nvSpPr>
        <p:spPr>
          <a:xfrm>
            <a:off x="4228348" y="1164015"/>
            <a:ext cx="4019411" cy="471806"/>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Load necessary packages</a:t>
            </a:r>
            <a:endParaRPr lang="en-GB" sz="1400" dirty="0" err="1">
              <a:solidFill>
                <a:schemeClr val="tx2"/>
              </a:solidFill>
              <a:latin typeface="Arial" panose="020B0604020202020204" pitchFamily="34" charset="0"/>
              <a:cs typeface="Arial" panose="020B0604020202020204" pitchFamily="34" charset="0"/>
            </a:endParaRPr>
          </a:p>
        </p:txBody>
      </p:sp>
      <p:sp>
        <p:nvSpPr>
          <p:cNvPr id="29" name="Right Brace 28">
            <a:extLst>
              <a:ext uri="{FF2B5EF4-FFF2-40B4-BE49-F238E27FC236}">
                <a16:creationId xmlns:a16="http://schemas.microsoft.com/office/drawing/2014/main" id="{2CC6E4E1-D84B-B1DA-94FF-76F5FCFDD50E}"/>
              </a:ext>
            </a:extLst>
          </p:cNvPr>
          <p:cNvSpPr/>
          <p:nvPr/>
        </p:nvSpPr>
        <p:spPr>
          <a:xfrm>
            <a:off x="3908973" y="1164015"/>
            <a:ext cx="244916" cy="323757"/>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TextBox 29">
            <a:extLst>
              <a:ext uri="{FF2B5EF4-FFF2-40B4-BE49-F238E27FC236}">
                <a16:creationId xmlns:a16="http://schemas.microsoft.com/office/drawing/2014/main" id="{83D06008-858E-4C2A-6161-09F69DE7B014}"/>
              </a:ext>
            </a:extLst>
          </p:cNvPr>
          <p:cNvSpPr txBox="1"/>
          <p:nvPr/>
        </p:nvSpPr>
        <p:spPr>
          <a:xfrm>
            <a:off x="4228347" y="1608562"/>
            <a:ext cx="4019411" cy="471806"/>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Describe the API, used in Swagger</a:t>
            </a:r>
            <a:endParaRPr lang="en-GB" sz="1400" dirty="0" err="1">
              <a:solidFill>
                <a:schemeClr val="tx2"/>
              </a:solidFill>
              <a:latin typeface="Arial" panose="020B0604020202020204" pitchFamily="34" charset="0"/>
              <a:cs typeface="Arial" panose="020B0604020202020204" pitchFamily="34" charset="0"/>
            </a:endParaRPr>
          </a:p>
        </p:txBody>
      </p:sp>
      <p:sp>
        <p:nvSpPr>
          <p:cNvPr id="31" name="Right Brace 30">
            <a:extLst>
              <a:ext uri="{FF2B5EF4-FFF2-40B4-BE49-F238E27FC236}">
                <a16:creationId xmlns:a16="http://schemas.microsoft.com/office/drawing/2014/main" id="{0A937CE7-B6FE-472B-0F10-838CB48592B7}"/>
              </a:ext>
            </a:extLst>
          </p:cNvPr>
          <p:cNvSpPr/>
          <p:nvPr/>
        </p:nvSpPr>
        <p:spPr>
          <a:xfrm>
            <a:off x="3909626" y="1490639"/>
            <a:ext cx="244916" cy="65493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21000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dirty="0"/>
              <a:t>Calling the API from R</a:t>
            </a:r>
            <a:endParaRPr lang="en-US" noProof="0" dirty="0"/>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dirty="0"/>
              <a:t>Passing parameters and code to the health economic model &amp; returning results…</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4.</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30421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567A2-07AE-EC4B-8F66-B50CAE553533}"/>
              </a:ext>
            </a:extLst>
          </p:cNvPr>
          <p:cNvSpPr>
            <a:spLocks noGrp="1"/>
          </p:cNvSpPr>
          <p:nvPr>
            <p:ph type="title"/>
          </p:nvPr>
        </p:nvSpPr>
        <p:spPr>
          <a:xfrm>
            <a:off x="481012" y="342901"/>
            <a:ext cx="11230987" cy="574453"/>
          </a:xfrm>
        </p:spPr>
        <p:txBody>
          <a:bodyPr/>
          <a:lstStyle/>
          <a:p>
            <a:pPr algn="ctr"/>
            <a:r>
              <a:rPr lang="en-US" dirty="0"/>
              <a:t>Running the model – calling the API</a:t>
            </a:r>
            <a:endParaRPr lang="en-US" noProof="0" dirty="0"/>
          </a:p>
        </p:txBody>
      </p:sp>
      <p:sp>
        <p:nvSpPr>
          <p:cNvPr id="5" name="Text Placeholder 4">
            <a:extLst>
              <a:ext uri="{FF2B5EF4-FFF2-40B4-BE49-F238E27FC236}">
                <a16:creationId xmlns:a16="http://schemas.microsoft.com/office/drawing/2014/main" id="{48F2F1FD-3335-674B-8FEB-A87AE0F705D7}"/>
              </a:ext>
            </a:extLst>
          </p:cNvPr>
          <p:cNvSpPr>
            <a:spLocks noGrp="1"/>
          </p:cNvSpPr>
          <p:nvPr>
            <p:ph type="body" sz="quarter" idx="13"/>
          </p:nvPr>
        </p:nvSpPr>
        <p:spPr/>
        <p:txBody>
          <a:bodyPr/>
          <a:lstStyle/>
          <a:p>
            <a:pPr lvl="2"/>
            <a:endParaRPr lang="en-US" dirty="0"/>
          </a:p>
          <a:p>
            <a:pPr lvl="2"/>
            <a:endParaRPr lang="en-US" noProof="0" dirty="0"/>
          </a:p>
          <a:p>
            <a:pPr lvl="2"/>
            <a:endParaRPr lang="en-US" noProof="0" dirty="0"/>
          </a:p>
        </p:txBody>
      </p:sp>
      <p:sp>
        <p:nvSpPr>
          <p:cNvPr id="10" name="Right Brace 9">
            <a:extLst>
              <a:ext uri="{FF2B5EF4-FFF2-40B4-BE49-F238E27FC236}">
                <a16:creationId xmlns:a16="http://schemas.microsoft.com/office/drawing/2014/main" id="{3147F3CE-F11B-2739-DED5-C970100F7D83}"/>
              </a:ext>
            </a:extLst>
          </p:cNvPr>
          <p:cNvSpPr/>
          <p:nvPr/>
        </p:nvSpPr>
        <p:spPr>
          <a:xfrm>
            <a:off x="5238439" y="1177241"/>
            <a:ext cx="261100" cy="651559"/>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3E010170-036A-81D2-9382-BE66CECF50DF}"/>
              </a:ext>
            </a:extLst>
          </p:cNvPr>
          <p:cNvSpPr txBox="1"/>
          <p:nvPr/>
        </p:nvSpPr>
        <p:spPr>
          <a:xfrm>
            <a:off x="5595285" y="1369655"/>
            <a:ext cx="2525086" cy="286595"/>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Load necessary packages</a:t>
            </a:r>
            <a:endParaRPr lang="en-GB" sz="1400" b="1" dirty="0" err="1">
              <a:solidFill>
                <a:schemeClr val="tx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BD2B933-200B-F9B4-C1AF-9A587C75F926}"/>
              </a:ext>
            </a:extLst>
          </p:cNvPr>
          <p:cNvPicPr>
            <a:picLocks noChangeAspect="1"/>
          </p:cNvPicPr>
          <p:nvPr/>
        </p:nvPicPr>
        <p:blipFill>
          <a:blip r:embed="rId3"/>
          <a:stretch>
            <a:fillRect/>
          </a:stretch>
        </p:blipFill>
        <p:spPr>
          <a:xfrm>
            <a:off x="423539" y="1185630"/>
            <a:ext cx="4757427" cy="4988629"/>
          </a:xfrm>
          <a:prstGeom prst="rect">
            <a:avLst/>
          </a:prstGeom>
        </p:spPr>
      </p:pic>
      <p:sp>
        <p:nvSpPr>
          <p:cNvPr id="14" name="Right Brace 13">
            <a:extLst>
              <a:ext uri="{FF2B5EF4-FFF2-40B4-BE49-F238E27FC236}">
                <a16:creationId xmlns:a16="http://schemas.microsoft.com/office/drawing/2014/main" id="{30B14EC9-165E-C881-B9D1-2FC145F18FBD}"/>
              </a:ext>
            </a:extLst>
          </p:cNvPr>
          <p:cNvSpPr/>
          <p:nvPr/>
        </p:nvSpPr>
        <p:spPr>
          <a:xfrm>
            <a:off x="5238439" y="1863794"/>
            <a:ext cx="261100" cy="2877424"/>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C2B6D9C5-04E2-9733-A066-CBD8B4654595}"/>
              </a:ext>
            </a:extLst>
          </p:cNvPr>
          <p:cNvSpPr txBox="1"/>
          <p:nvPr/>
        </p:nvSpPr>
        <p:spPr>
          <a:xfrm>
            <a:off x="5595285" y="2328112"/>
            <a:ext cx="4622506" cy="1351832"/>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Call the API:</a:t>
            </a:r>
          </a:p>
          <a:p>
            <a:pPr algn="l">
              <a:spcAft>
                <a:spcPts val="600"/>
              </a:spcAft>
              <a:buClr>
                <a:schemeClr val="accent4"/>
              </a:buClr>
            </a:pPr>
            <a:endParaRPr lang="en-US" sz="1400" dirty="0">
              <a:solidFill>
                <a:schemeClr val="tx2"/>
              </a:solidFill>
              <a:latin typeface="Arial" panose="020B0604020202020204" pitchFamily="34" charset="0"/>
              <a:cs typeface="Arial" panose="020B0604020202020204" pitchFamily="34" charset="0"/>
            </a:endParaRPr>
          </a:p>
          <a:p>
            <a:pPr marL="285750" indent="-285750" algn="l">
              <a:spcAft>
                <a:spcPts val="600"/>
              </a:spcAft>
              <a:buClr>
                <a:schemeClr val="accent4"/>
              </a:buClr>
              <a:buFontTx/>
              <a:buChar char="-"/>
            </a:pPr>
            <a:r>
              <a:rPr lang="en-US" sz="1400" dirty="0">
                <a:solidFill>
                  <a:schemeClr val="tx2"/>
                </a:solidFill>
                <a:latin typeface="Arial" panose="020B0604020202020204" pitchFamily="34" charset="0"/>
                <a:cs typeface="Arial" panose="020B0604020202020204" pitchFamily="34" charset="0"/>
              </a:rPr>
              <a:t>URL and path combine to identify where the API is.</a:t>
            </a:r>
          </a:p>
          <a:p>
            <a:pPr marL="285750" indent="-285750" algn="l">
              <a:spcAft>
                <a:spcPts val="600"/>
              </a:spcAft>
              <a:buClr>
                <a:schemeClr val="accent4"/>
              </a:buClr>
              <a:buFontTx/>
              <a:buChar char="-"/>
            </a:pPr>
            <a:r>
              <a:rPr lang="en-US" sz="1400" dirty="0">
                <a:solidFill>
                  <a:schemeClr val="tx2"/>
                </a:solidFill>
                <a:latin typeface="Arial" panose="020B0604020202020204" pitchFamily="34" charset="0"/>
                <a:cs typeface="Arial" panose="020B0604020202020204" pitchFamily="34" charset="0"/>
              </a:rPr>
              <a:t>Query and body both allow for inputs to be provided to the API… We convert the data-frame of inputs to JSON first.</a:t>
            </a:r>
          </a:p>
          <a:p>
            <a:pPr marL="285750" indent="-285750" algn="l">
              <a:spcAft>
                <a:spcPts val="600"/>
              </a:spcAft>
              <a:buClr>
                <a:schemeClr val="accent4"/>
              </a:buClr>
              <a:buFontTx/>
              <a:buChar char="-"/>
            </a:pPr>
            <a:r>
              <a:rPr lang="en-US" sz="1400" dirty="0">
                <a:solidFill>
                  <a:schemeClr val="tx2"/>
                </a:solidFill>
                <a:latin typeface="Arial" panose="020B0604020202020204" pitchFamily="34" charset="0"/>
                <a:cs typeface="Arial" panose="020B0604020202020204" pitchFamily="34" charset="0"/>
              </a:rPr>
              <a:t>Config allows us to add the KEY – which is hidden as an environment variable.</a:t>
            </a:r>
          </a:p>
          <a:p>
            <a:pPr marL="285750" indent="-285750" algn="l">
              <a:spcAft>
                <a:spcPts val="600"/>
              </a:spcAft>
              <a:buClr>
                <a:schemeClr val="accent4"/>
              </a:buClr>
              <a:buFontTx/>
              <a:buChar char="-"/>
            </a:pPr>
            <a:r>
              <a:rPr lang="en-US" sz="1400" b="1" dirty="0">
                <a:solidFill>
                  <a:schemeClr val="tx2"/>
                </a:solidFill>
                <a:latin typeface="Arial" panose="020B0604020202020204" pitchFamily="34" charset="0"/>
                <a:cs typeface="Arial" panose="020B0604020202020204" pitchFamily="34" charset="0"/>
              </a:rPr>
              <a:t>Result of the API is stored as an object </a:t>
            </a:r>
            <a:r>
              <a:rPr lang="en-US" sz="1400" dirty="0">
                <a:solidFill>
                  <a:schemeClr val="tx2"/>
                </a:solidFill>
                <a:latin typeface="Arial" panose="020B0604020202020204" pitchFamily="34" charset="0"/>
                <a:cs typeface="Arial" panose="020B0604020202020204" pitchFamily="34" charset="0"/>
              </a:rPr>
              <a:t>(results).</a:t>
            </a:r>
            <a:endParaRPr lang="en-GB" sz="1400" dirty="0" err="1">
              <a:solidFill>
                <a:schemeClr val="tx2"/>
              </a:solidFill>
              <a:latin typeface="Arial" panose="020B0604020202020204" pitchFamily="34" charset="0"/>
              <a:cs typeface="Arial" panose="020B0604020202020204" pitchFamily="34" charset="0"/>
            </a:endParaRPr>
          </a:p>
        </p:txBody>
      </p:sp>
      <p:sp>
        <p:nvSpPr>
          <p:cNvPr id="17" name="Right Brace 16">
            <a:extLst>
              <a:ext uri="{FF2B5EF4-FFF2-40B4-BE49-F238E27FC236}">
                <a16:creationId xmlns:a16="http://schemas.microsoft.com/office/drawing/2014/main" id="{8460C0A2-A438-D125-B94D-569B47D07DA3}"/>
              </a:ext>
            </a:extLst>
          </p:cNvPr>
          <p:cNvSpPr/>
          <p:nvPr/>
        </p:nvSpPr>
        <p:spPr>
          <a:xfrm>
            <a:off x="5243189" y="4803198"/>
            <a:ext cx="256350" cy="358939"/>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AABCA99D-5F6C-8DE4-6CD4-B4BE4A85AE47}"/>
              </a:ext>
            </a:extLst>
          </p:cNvPr>
          <p:cNvSpPr txBox="1"/>
          <p:nvPr/>
        </p:nvSpPr>
        <p:spPr>
          <a:xfrm>
            <a:off x="5595285" y="4846105"/>
            <a:ext cx="4352660" cy="261250"/>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Write the results to a csv… not strictly necessary.</a:t>
            </a:r>
            <a:endParaRPr lang="en-GB" sz="1400" dirty="0" err="1">
              <a:solidFill>
                <a:schemeClr val="tx2"/>
              </a:solidFill>
              <a:latin typeface="Arial" panose="020B0604020202020204" pitchFamily="34" charset="0"/>
              <a:cs typeface="Arial" panose="020B0604020202020204" pitchFamily="34" charset="0"/>
            </a:endParaRPr>
          </a:p>
        </p:txBody>
      </p:sp>
      <p:sp>
        <p:nvSpPr>
          <p:cNvPr id="19" name="Right Brace 18">
            <a:extLst>
              <a:ext uri="{FF2B5EF4-FFF2-40B4-BE49-F238E27FC236}">
                <a16:creationId xmlns:a16="http://schemas.microsoft.com/office/drawing/2014/main" id="{EF282E87-D1FC-2D73-09E0-9483D4023BC7}"/>
              </a:ext>
            </a:extLst>
          </p:cNvPr>
          <p:cNvSpPr/>
          <p:nvPr/>
        </p:nvSpPr>
        <p:spPr>
          <a:xfrm>
            <a:off x="5269141" y="5251452"/>
            <a:ext cx="199696" cy="847344"/>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3BC9761-F75C-011A-88F8-24D74B644BA9}"/>
              </a:ext>
            </a:extLst>
          </p:cNvPr>
          <p:cNvSpPr txBox="1"/>
          <p:nvPr/>
        </p:nvSpPr>
        <p:spPr>
          <a:xfrm>
            <a:off x="5595285" y="5488345"/>
            <a:ext cx="5016788" cy="480507"/>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Render an </a:t>
            </a:r>
            <a:r>
              <a:rPr lang="en-US" sz="1400" b="1" dirty="0" err="1">
                <a:solidFill>
                  <a:schemeClr val="tx2"/>
                </a:solidFill>
                <a:latin typeface="Arial" panose="020B0604020202020204" pitchFamily="34" charset="0"/>
                <a:cs typeface="Arial" panose="020B0604020202020204" pitchFamily="34" charset="0"/>
              </a:rPr>
              <a:t>Rmarkdown</a:t>
            </a:r>
            <a:r>
              <a:rPr lang="en-US" sz="1400" b="1" dirty="0">
                <a:solidFill>
                  <a:schemeClr val="tx2"/>
                </a:solidFill>
                <a:latin typeface="Arial" panose="020B0604020202020204" pitchFamily="34" charset="0"/>
                <a:cs typeface="Arial" panose="020B0604020202020204" pitchFamily="34" charset="0"/>
              </a:rPr>
              <a:t> document </a:t>
            </a:r>
            <a:r>
              <a:rPr lang="en-US" sz="1400" dirty="0">
                <a:solidFill>
                  <a:schemeClr val="tx2"/>
                </a:solidFill>
                <a:latin typeface="Arial" panose="020B0604020202020204" pitchFamily="34" charset="0"/>
                <a:cs typeface="Arial" panose="020B0604020202020204" pitchFamily="34" charset="0"/>
              </a:rPr>
              <a:t>based on the results of the API call, store the document in ‘outputs’ directory.</a:t>
            </a:r>
            <a:endParaRPr lang="en-GB" sz="1400" dirty="0" err="1">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471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noProof="0" dirty="0"/>
              <a:t>Automating health economic model updates</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dirty="0"/>
              <a:t>Automating health economic model updates using GitHub Actions and R-markdown.</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5.</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150199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567A2-07AE-EC4B-8F66-B50CAE553533}"/>
              </a:ext>
            </a:extLst>
          </p:cNvPr>
          <p:cNvSpPr>
            <a:spLocks noGrp="1"/>
          </p:cNvSpPr>
          <p:nvPr>
            <p:ph type="title"/>
          </p:nvPr>
        </p:nvSpPr>
        <p:spPr>
          <a:xfrm>
            <a:off x="481012" y="342901"/>
            <a:ext cx="11230987" cy="574453"/>
          </a:xfrm>
        </p:spPr>
        <p:txBody>
          <a:bodyPr/>
          <a:lstStyle/>
          <a:p>
            <a:pPr algn="ctr"/>
            <a:r>
              <a:rPr lang="en-US" dirty="0"/>
              <a:t>Automating health economic model updates</a:t>
            </a:r>
            <a:endParaRPr lang="en-US" noProof="0" dirty="0"/>
          </a:p>
        </p:txBody>
      </p:sp>
      <p:sp>
        <p:nvSpPr>
          <p:cNvPr id="5" name="Text Placeholder 4">
            <a:extLst>
              <a:ext uri="{FF2B5EF4-FFF2-40B4-BE49-F238E27FC236}">
                <a16:creationId xmlns:a16="http://schemas.microsoft.com/office/drawing/2014/main" id="{48F2F1FD-3335-674B-8FEB-A87AE0F705D7}"/>
              </a:ext>
            </a:extLst>
          </p:cNvPr>
          <p:cNvSpPr>
            <a:spLocks noGrp="1"/>
          </p:cNvSpPr>
          <p:nvPr>
            <p:ph type="body" sz="quarter" idx="13"/>
          </p:nvPr>
        </p:nvSpPr>
        <p:spPr/>
        <p:txBody>
          <a:bodyPr/>
          <a:lstStyle/>
          <a:p>
            <a:pPr lvl="2"/>
            <a:endParaRPr lang="en-US" dirty="0"/>
          </a:p>
          <a:p>
            <a:pPr lvl="2"/>
            <a:endParaRPr lang="en-US" noProof="0" dirty="0"/>
          </a:p>
          <a:p>
            <a:pPr lvl="2"/>
            <a:endParaRPr lang="en-US" noProof="0" dirty="0"/>
          </a:p>
        </p:txBody>
      </p:sp>
      <p:sp>
        <p:nvSpPr>
          <p:cNvPr id="10" name="Right Brace 9">
            <a:extLst>
              <a:ext uri="{FF2B5EF4-FFF2-40B4-BE49-F238E27FC236}">
                <a16:creationId xmlns:a16="http://schemas.microsoft.com/office/drawing/2014/main" id="{3147F3CE-F11B-2739-DED5-C970100F7D83}"/>
              </a:ext>
            </a:extLst>
          </p:cNvPr>
          <p:cNvSpPr/>
          <p:nvPr/>
        </p:nvSpPr>
        <p:spPr>
          <a:xfrm>
            <a:off x="5238439" y="1177241"/>
            <a:ext cx="261100" cy="651559"/>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3E010170-036A-81D2-9382-BE66CECF50DF}"/>
              </a:ext>
            </a:extLst>
          </p:cNvPr>
          <p:cNvSpPr txBox="1"/>
          <p:nvPr/>
        </p:nvSpPr>
        <p:spPr>
          <a:xfrm>
            <a:off x="5595284" y="1298344"/>
            <a:ext cx="4352661" cy="713551"/>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Schedule jobs based upon a </a:t>
            </a:r>
            <a:r>
              <a:rPr lang="en-US" sz="1400" b="1" dirty="0">
                <a:solidFill>
                  <a:schemeClr val="tx2"/>
                </a:solidFill>
                <a:latin typeface="Arial" panose="020B0604020202020204" pitchFamily="34" charset="0"/>
                <a:cs typeface="Arial" panose="020B0604020202020204" pitchFamily="34" charset="0"/>
              </a:rPr>
              <a:t>push to the main branch, or at a scheduled time</a:t>
            </a:r>
            <a:r>
              <a:rPr lang="en-US" sz="1400" dirty="0">
                <a:solidFill>
                  <a:schemeClr val="tx2"/>
                </a:solidFill>
                <a:latin typeface="Arial" panose="020B0604020202020204" pitchFamily="34" charset="0"/>
                <a:cs typeface="Arial" panose="020B0604020202020204" pitchFamily="34" charset="0"/>
              </a:rPr>
              <a:t> (00:01 on 1</a:t>
            </a:r>
            <a:r>
              <a:rPr lang="en-US" sz="1400" baseline="30000" dirty="0">
                <a:solidFill>
                  <a:schemeClr val="tx2"/>
                </a:solidFill>
                <a:latin typeface="Arial" panose="020B0604020202020204" pitchFamily="34" charset="0"/>
                <a:cs typeface="Arial" panose="020B0604020202020204" pitchFamily="34" charset="0"/>
              </a:rPr>
              <a:t>st</a:t>
            </a:r>
            <a:r>
              <a:rPr lang="en-US" sz="1400" dirty="0">
                <a:solidFill>
                  <a:schemeClr val="tx2"/>
                </a:solidFill>
                <a:latin typeface="Arial" panose="020B0604020202020204" pitchFamily="34" charset="0"/>
                <a:cs typeface="Arial" panose="020B0604020202020204" pitchFamily="34" charset="0"/>
              </a:rPr>
              <a:t> of the month).</a:t>
            </a:r>
            <a:endParaRPr lang="en-GB" sz="1400" dirty="0" err="1">
              <a:solidFill>
                <a:schemeClr val="tx2"/>
              </a:solidFill>
              <a:latin typeface="Arial" panose="020B0604020202020204" pitchFamily="34" charset="0"/>
              <a:cs typeface="Arial" panose="020B0604020202020204" pitchFamily="34" charset="0"/>
            </a:endParaRPr>
          </a:p>
        </p:txBody>
      </p:sp>
      <p:sp>
        <p:nvSpPr>
          <p:cNvPr id="14" name="Right Brace 13">
            <a:extLst>
              <a:ext uri="{FF2B5EF4-FFF2-40B4-BE49-F238E27FC236}">
                <a16:creationId xmlns:a16="http://schemas.microsoft.com/office/drawing/2014/main" id="{30B14EC9-165E-C881-B9D1-2FC145F18FBD}"/>
              </a:ext>
            </a:extLst>
          </p:cNvPr>
          <p:cNvSpPr/>
          <p:nvPr/>
        </p:nvSpPr>
        <p:spPr>
          <a:xfrm>
            <a:off x="5238439" y="1863794"/>
            <a:ext cx="261100" cy="2775318"/>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Right Brace 16">
            <a:extLst>
              <a:ext uri="{FF2B5EF4-FFF2-40B4-BE49-F238E27FC236}">
                <a16:creationId xmlns:a16="http://schemas.microsoft.com/office/drawing/2014/main" id="{8460C0A2-A438-D125-B94D-569B47D07DA3}"/>
              </a:ext>
            </a:extLst>
          </p:cNvPr>
          <p:cNvSpPr/>
          <p:nvPr/>
        </p:nvSpPr>
        <p:spPr>
          <a:xfrm>
            <a:off x="5243189" y="4674106"/>
            <a:ext cx="256350" cy="65420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AABCA99D-5F6C-8DE4-6CD4-B4BE4A85AE47}"/>
              </a:ext>
            </a:extLst>
          </p:cNvPr>
          <p:cNvSpPr txBox="1"/>
          <p:nvPr/>
        </p:nvSpPr>
        <p:spPr>
          <a:xfrm>
            <a:off x="5595284" y="4774308"/>
            <a:ext cx="5016788" cy="261250"/>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Run the script querying the API </a:t>
            </a:r>
            <a:r>
              <a:rPr lang="en-US" sz="1400" dirty="0">
                <a:solidFill>
                  <a:schemeClr val="tx2"/>
                </a:solidFill>
                <a:latin typeface="Arial" panose="020B0604020202020204" pitchFamily="34" charset="0"/>
                <a:cs typeface="Arial" panose="020B0604020202020204" pitchFamily="34" charset="0"/>
              </a:rPr>
              <a:t>and creating a report with </a:t>
            </a:r>
            <a:r>
              <a:rPr lang="en-US" sz="1400" dirty="0" err="1">
                <a:solidFill>
                  <a:schemeClr val="tx2"/>
                </a:solidFill>
                <a:latin typeface="Arial" panose="020B0604020202020204" pitchFamily="34" charset="0"/>
                <a:cs typeface="Arial" panose="020B0604020202020204" pitchFamily="34" charset="0"/>
              </a:rPr>
              <a:t>Rmarkdown</a:t>
            </a:r>
            <a:r>
              <a:rPr lang="en-US" sz="1400" dirty="0">
                <a:solidFill>
                  <a:schemeClr val="tx2"/>
                </a:solidFill>
                <a:latin typeface="Arial" panose="020B0604020202020204" pitchFamily="34" charset="0"/>
                <a:cs typeface="Arial" panose="020B0604020202020204" pitchFamily="34" charset="0"/>
              </a:rPr>
              <a:t>.</a:t>
            </a:r>
            <a:endParaRPr lang="en-GB" sz="1400" dirty="0" err="1">
              <a:solidFill>
                <a:schemeClr val="tx2"/>
              </a:solidFill>
              <a:latin typeface="Arial" panose="020B0604020202020204" pitchFamily="34" charset="0"/>
              <a:cs typeface="Arial" panose="020B0604020202020204" pitchFamily="34" charset="0"/>
            </a:endParaRPr>
          </a:p>
        </p:txBody>
      </p:sp>
      <p:sp>
        <p:nvSpPr>
          <p:cNvPr id="19" name="Right Brace 18">
            <a:extLst>
              <a:ext uri="{FF2B5EF4-FFF2-40B4-BE49-F238E27FC236}">
                <a16:creationId xmlns:a16="http://schemas.microsoft.com/office/drawing/2014/main" id="{EF282E87-D1FC-2D73-09E0-9483D4023BC7}"/>
              </a:ext>
            </a:extLst>
          </p:cNvPr>
          <p:cNvSpPr/>
          <p:nvPr/>
        </p:nvSpPr>
        <p:spPr>
          <a:xfrm>
            <a:off x="5269141" y="5399030"/>
            <a:ext cx="199696" cy="85960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3BC9761-F75C-011A-88F8-24D74B644BA9}"/>
              </a:ext>
            </a:extLst>
          </p:cNvPr>
          <p:cNvSpPr txBox="1"/>
          <p:nvPr/>
        </p:nvSpPr>
        <p:spPr>
          <a:xfrm>
            <a:off x="5595284" y="5559656"/>
            <a:ext cx="5016788" cy="480507"/>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Create a pull request </a:t>
            </a:r>
            <a:r>
              <a:rPr lang="en-US" sz="1400" dirty="0">
                <a:solidFill>
                  <a:schemeClr val="tx2"/>
                </a:solidFill>
                <a:latin typeface="Arial" panose="020B0604020202020204" pitchFamily="34" charset="0"/>
                <a:cs typeface="Arial" panose="020B0604020202020204" pitchFamily="34" charset="0"/>
              </a:rPr>
              <a:t>to the repository with the new results csv and markdown report included.</a:t>
            </a:r>
            <a:endParaRPr lang="en-GB" sz="1400" dirty="0" err="1">
              <a:solidFill>
                <a:schemeClr val="tx2"/>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D242B7-96CF-BE94-061E-8F715A04C80A}"/>
              </a:ext>
            </a:extLst>
          </p:cNvPr>
          <p:cNvPicPr>
            <a:picLocks noChangeAspect="1"/>
          </p:cNvPicPr>
          <p:nvPr/>
        </p:nvPicPr>
        <p:blipFill>
          <a:blip r:embed="rId3"/>
          <a:stretch>
            <a:fillRect/>
          </a:stretch>
        </p:blipFill>
        <p:spPr>
          <a:xfrm>
            <a:off x="1085418" y="1101257"/>
            <a:ext cx="3579318" cy="5157374"/>
          </a:xfrm>
          <a:prstGeom prst="rect">
            <a:avLst/>
          </a:prstGeom>
        </p:spPr>
      </p:pic>
      <p:sp>
        <p:nvSpPr>
          <p:cNvPr id="16" name="TextBox 15">
            <a:extLst>
              <a:ext uri="{FF2B5EF4-FFF2-40B4-BE49-F238E27FC236}">
                <a16:creationId xmlns:a16="http://schemas.microsoft.com/office/drawing/2014/main" id="{81AD2715-2B6E-C3C7-1242-CE93B3EF2AFB}"/>
              </a:ext>
            </a:extLst>
          </p:cNvPr>
          <p:cNvSpPr txBox="1"/>
          <p:nvPr/>
        </p:nvSpPr>
        <p:spPr>
          <a:xfrm>
            <a:off x="5595285" y="2725755"/>
            <a:ext cx="4352661" cy="1519074"/>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Set-up code:</a:t>
            </a:r>
          </a:p>
          <a:p>
            <a:pPr marL="285750" indent="-285750" algn="l">
              <a:spcAft>
                <a:spcPts val="600"/>
              </a:spcAft>
              <a:buClr>
                <a:schemeClr val="accent4"/>
              </a:buClr>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Start running a Windows 2019 server.</a:t>
            </a:r>
          </a:p>
          <a:p>
            <a:pPr marL="285750" indent="-285750" algn="l">
              <a:spcAft>
                <a:spcPts val="600"/>
              </a:spcAft>
              <a:buClr>
                <a:schemeClr val="accent4"/>
              </a:buClr>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Checkout the repository.</a:t>
            </a:r>
          </a:p>
          <a:p>
            <a:pPr marL="285750" indent="-285750" algn="l">
              <a:spcAft>
                <a:spcPts val="600"/>
              </a:spcAft>
              <a:buClr>
                <a:schemeClr val="accent4"/>
              </a:buClr>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Set up R.</a:t>
            </a:r>
          </a:p>
          <a:p>
            <a:pPr marL="285750" indent="-285750" algn="l">
              <a:spcAft>
                <a:spcPts val="600"/>
              </a:spcAft>
              <a:buClr>
                <a:schemeClr val="accent4"/>
              </a:buClr>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Install all dependencies</a:t>
            </a:r>
            <a:endParaRPr lang="en-GB" sz="1400" dirty="0" err="1">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7570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noProof="0" dirty="0"/>
              <a:t>Discussion</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noProof="0" dirty="0"/>
              <a:t>What are the </a:t>
            </a:r>
            <a:r>
              <a:rPr lang="en-US" dirty="0"/>
              <a:t>implications of these methods…</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6.</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241433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FC4A93-C68A-3A4A-991D-1B56E9AF5A95}"/>
              </a:ext>
            </a:extLst>
          </p:cNvPr>
          <p:cNvSpPr>
            <a:spLocks noGrp="1"/>
          </p:cNvSpPr>
          <p:nvPr>
            <p:ph type="title"/>
          </p:nvPr>
        </p:nvSpPr>
        <p:spPr>
          <a:xfrm>
            <a:off x="481012" y="342901"/>
            <a:ext cx="11230987" cy="470831"/>
          </a:xfrm>
        </p:spPr>
        <p:txBody>
          <a:bodyPr/>
          <a:lstStyle/>
          <a:p>
            <a:pPr algn="ctr"/>
            <a:r>
              <a:rPr lang="en-US" noProof="0" dirty="0"/>
              <a:t>What are the pros and cons of this framework.</a:t>
            </a:r>
          </a:p>
        </p:txBody>
      </p:sp>
      <p:sp>
        <p:nvSpPr>
          <p:cNvPr id="21" name="Content Placeholder 20">
            <a:extLst>
              <a:ext uri="{FF2B5EF4-FFF2-40B4-BE49-F238E27FC236}">
                <a16:creationId xmlns:a16="http://schemas.microsoft.com/office/drawing/2014/main" id="{9A6E2E88-3382-5040-8417-FCB111ED3B50}"/>
              </a:ext>
            </a:extLst>
          </p:cNvPr>
          <p:cNvSpPr>
            <a:spLocks noGrp="1"/>
          </p:cNvSpPr>
          <p:nvPr>
            <p:ph sz="quarter" idx="14"/>
          </p:nvPr>
        </p:nvSpPr>
        <p:spPr>
          <a:xfrm>
            <a:off x="481011" y="973123"/>
            <a:ext cx="5468400" cy="3781080"/>
          </a:xfrm>
        </p:spPr>
        <p:txBody>
          <a:bodyPr/>
          <a:lstStyle/>
          <a:p>
            <a:r>
              <a:rPr lang="en-US" u="sng" noProof="0" dirty="0"/>
              <a:t>Advantages of this framework</a:t>
            </a:r>
          </a:p>
          <a:p>
            <a:pPr lvl="2">
              <a:spcBef>
                <a:spcPts val="600"/>
              </a:spcBef>
            </a:pPr>
            <a:r>
              <a:rPr lang="en-US" b="1" noProof="0" dirty="0"/>
              <a:t>Security</a:t>
            </a:r>
            <a:r>
              <a:rPr lang="en-US" b="1" dirty="0"/>
              <a:t> -</a:t>
            </a:r>
            <a:r>
              <a:rPr lang="en-US" noProof="0" dirty="0"/>
              <a:t> Data owners retain control of their </a:t>
            </a:r>
            <a:r>
              <a:rPr lang="en-US" dirty="0"/>
              <a:t>data. </a:t>
            </a:r>
            <a:r>
              <a:rPr lang="en-US" noProof="0" dirty="0"/>
              <a:t>No data need leave the data-owner’s servers.</a:t>
            </a:r>
          </a:p>
          <a:p>
            <a:pPr lvl="2">
              <a:spcBef>
                <a:spcPts val="600"/>
              </a:spcBef>
            </a:pPr>
            <a:r>
              <a:rPr lang="en-US" b="1" noProof="0" dirty="0"/>
              <a:t>Transparency -</a:t>
            </a:r>
            <a:r>
              <a:rPr lang="en-US" noProof="0" dirty="0"/>
              <a:t> Separating the model code from the data can significantly improve the transparency of the health economic model. Many models could be passed to the data, not just one!</a:t>
            </a:r>
          </a:p>
          <a:p>
            <a:pPr lvl="2">
              <a:spcBef>
                <a:spcPts val="600"/>
              </a:spcBef>
            </a:pPr>
            <a:r>
              <a:rPr lang="en-US" b="1" noProof="0" dirty="0"/>
              <a:t>Computational </a:t>
            </a:r>
            <a:r>
              <a:rPr lang="en-US" b="1" dirty="0"/>
              <a:t>Power</a:t>
            </a:r>
            <a:r>
              <a:rPr lang="en-US" dirty="0"/>
              <a:t> - </a:t>
            </a:r>
            <a:r>
              <a:rPr lang="en-US" noProof="0" dirty="0"/>
              <a:t>The computational burden of the model is handled on a remote server.</a:t>
            </a:r>
          </a:p>
          <a:p>
            <a:pPr lvl="2">
              <a:spcBef>
                <a:spcPts val="600"/>
              </a:spcBef>
            </a:pPr>
            <a:r>
              <a:rPr lang="en-US" b="1" dirty="0"/>
              <a:t>Storage</a:t>
            </a:r>
            <a:r>
              <a:rPr lang="en-US" dirty="0"/>
              <a:t> – Larger datasets can be analyzed than would be possible on a laptop.</a:t>
            </a:r>
            <a:endParaRPr lang="en-US" noProof="0" dirty="0"/>
          </a:p>
          <a:p>
            <a:pPr lvl="2">
              <a:spcBef>
                <a:spcPts val="600"/>
              </a:spcBef>
            </a:pPr>
            <a:r>
              <a:rPr lang="en-US" b="1" dirty="0"/>
              <a:t>Living analysis </a:t>
            </a:r>
            <a:r>
              <a:rPr lang="en-US" dirty="0"/>
              <a:t>- </a:t>
            </a:r>
            <a:r>
              <a:rPr lang="en-US" noProof="0" dirty="0"/>
              <a:t>API calls can be made at any time. A decision maker can see a report that will always reflect the data held by the company.</a:t>
            </a:r>
          </a:p>
          <a:p>
            <a:pPr marL="0" lvl="2" indent="0">
              <a:buNone/>
            </a:pPr>
            <a:endParaRPr lang="en-US" noProof="0" dirty="0"/>
          </a:p>
          <a:p>
            <a:pPr lvl="2"/>
            <a:endParaRPr lang="en-US" noProof="0" dirty="0"/>
          </a:p>
        </p:txBody>
      </p:sp>
      <p:sp>
        <p:nvSpPr>
          <p:cNvPr id="22" name="Content Placeholder 21">
            <a:extLst>
              <a:ext uri="{FF2B5EF4-FFF2-40B4-BE49-F238E27FC236}">
                <a16:creationId xmlns:a16="http://schemas.microsoft.com/office/drawing/2014/main" id="{EDF1BC16-8481-3548-9D97-1603C98E1C52}"/>
              </a:ext>
            </a:extLst>
          </p:cNvPr>
          <p:cNvSpPr>
            <a:spLocks noGrp="1"/>
          </p:cNvSpPr>
          <p:nvPr>
            <p:ph sz="quarter" idx="15"/>
          </p:nvPr>
        </p:nvSpPr>
        <p:spPr>
          <a:xfrm>
            <a:off x="6243599" y="973123"/>
            <a:ext cx="5468400" cy="3792772"/>
          </a:xfrm>
        </p:spPr>
        <p:txBody>
          <a:bodyPr/>
          <a:lstStyle/>
          <a:p>
            <a:r>
              <a:rPr lang="en-US" u="sng" noProof="0" dirty="0"/>
              <a:t>Disadvantages of this framework</a:t>
            </a:r>
          </a:p>
          <a:p>
            <a:pPr lvl="2">
              <a:spcBef>
                <a:spcPts val="600"/>
              </a:spcBef>
            </a:pPr>
            <a:r>
              <a:rPr lang="en-US" b="1" noProof="0" dirty="0"/>
              <a:t>Security</a:t>
            </a:r>
            <a:r>
              <a:rPr lang="en-US" b="1" dirty="0"/>
              <a:t> -</a:t>
            </a:r>
            <a:r>
              <a:rPr lang="en-US" noProof="0" dirty="0"/>
              <a:t> </a:t>
            </a:r>
            <a:r>
              <a:rPr lang="en-US" dirty="0"/>
              <a:t>Likely to remain concerns about data security, even with the authentication procedures built into the API functionality.</a:t>
            </a:r>
          </a:p>
          <a:p>
            <a:pPr lvl="2">
              <a:spcBef>
                <a:spcPts val="600"/>
              </a:spcBef>
            </a:pPr>
            <a:r>
              <a:rPr lang="en-US" b="1" noProof="0" dirty="0"/>
              <a:t>Transparency - </a:t>
            </a:r>
            <a:r>
              <a:rPr lang="en-US" dirty="0"/>
              <a:t>Risk that running the model remotely will result in the perception that the model is a ‘black box’ (I’d disagree!).</a:t>
            </a:r>
          </a:p>
          <a:p>
            <a:pPr lvl="2">
              <a:spcBef>
                <a:spcPts val="600"/>
              </a:spcBef>
            </a:pPr>
            <a:r>
              <a:rPr lang="en-US" b="1" noProof="0" dirty="0"/>
              <a:t>Coding practice - </a:t>
            </a:r>
            <a:r>
              <a:rPr lang="en-US" dirty="0"/>
              <a:t>The model code needs to be versatile enough to manage unknown data updates. </a:t>
            </a:r>
            <a:r>
              <a:rPr lang="en-US" i="1" dirty="0"/>
              <a:t>Proper testing will help mitigate these risks.</a:t>
            </a:r>
          </a:p>
          <a:p>
            <a:pPr lvl="2">
              <a:spcBef>
                <a:spcPts val="600"/>
              </a:spcBef>
            </a:pPr>
            <a:r>
              <a:rPr lang="en-US" b="1" dirty="0"/>
              <a:t>Technical skillset - </a:t>
            </a:r>
            <a:r>
              <a:rPr lang="en-US" dirty="0"/>
              <a:t>This is not commonly implemented, or a common skill-set among health economists. Most models are not built in R.</a:t>
            </a:r>
          </a:p>
          <a:p>
            <a:pPr lvl="2"/>
            <a:endParaRPr lang="en-US" dirty="0"/>
          </a:p>
        </p:txBody>
      </p:sp>
      <p:sp>
        <p:nvSpPr>
          <p:cNvPr id="7" name="Text Placeholder 4">
            <a:extLst>
              <a:ext uri="{FF2B5EF4-FFF2-40B4-BE49-F238E27FC236}">
                <a16:creationId xmlns:a16="http://schemas.microsoft.com/office/drawing/2014/main" id="{31EEBFAC-7D5D-E451-0CBA-D9DB4E77C603}"/>
              </a:ext>
            </a:extLst>
          </p:cNvPr>
          <p:cNvSpPr txBox="1">
            <a:spLocks/>
          </p:cNvSpPr>
          <p:nvPr/>
        </p:nvSpPr>
        <p:spPr>
          <a:xfrm>
            <a:off x="483599" y="5205426"/>
            <a:ext cx="11228400" cy="1002427"/>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1" i="0" kern="1200">
                <a:solidFill>
                  <a:schemeClr val="accent4"/>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400" b="0" i="0" kern="1200">
                <a:solidFill>
                  <a:schemeClr val="tx2"/>
                </a:solidFill>
                <a:latin typeface="Arial" panose="020B0604020202020204" pitchFamily="34" charset="0"/>
                <a:ea typeface="+mn-ea"/>
                <a:cs typeface="Arial" panose="020B0604020202020204" pitchFamily="34" charset="0"/>
              </a:defRPr>
            </a:lvl2pPr>
            <a:lvl3pPr marL="18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3pPr>
            <a:lvl4pPr marL="35975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dirty="0"/>
              <a:t>What are the needs of different stakeholders? The company, the consultant, the HTA body, the ERG?</a:t>
            </a:r>
          </a:p>
          <a:p>
            <a:pPr marL="342900" indent="-342900">
              <a:buFont typeface="Arial" panose="020B0604020202020204" pitchFamily="34" charset="0"/>
              <a:buAutoNum type="arabicParenR"/>
            </a:pPr>
            <a:r>
              <a:rPr lang="en-US" dirty="0"/>
              <a:t>When is this likely to be most useful? </a:t>
            </a:r>
          </a:p>
          <a:p>
            <a:pPr marL="342900" indent="-342900">
              <a:buFont typeface="Arial" panose="020B0604020202020204" pitchFamily="34" charset="0"/>
              <a:buAutoNum type="arabicParenR"/>
            </a:pPr>
            <a:r>
              <a:rPr lang="en-US" dirty="0"/>
              <a:t>Is this too big a leap – can we pull HEOR this far?</a:t>
            </a:r>
          </a:p>
        </p:txBody>
      </p:sp>
    </p:spTree>
    <p:extLst>
      <p:ext uri="{BB962C8B-B14F-4D97-AF65-F5344CB8AC3E}">
        <p14:creationId xmlns:p14="http://schemas.microsoft.com/office/powerpoint/2010/main" val="17121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5B19-3651-0345-A246-E1DDBB9F2002}"/>
              </a:ext>
            </a:extLst>
          </p:cNvPr>
          <p:cNvSpPr>
            <a:spLocks noGrp="1"/>
          </p:cNvSpPr>
          <p:nvPr>
            <p:ph type="ctrTitle"/>
          </p:nvPr>
        </p:nvSpPr>
        <p:spPr/>
        <p:txBody>
          <a:bodyPr/>
          <a:lstStyle/>
          <a:p>
            <a:r>
              <a:rPr lang="en-US" noProof="0" dirty="0"/>
              <a:t>Thank you</a:t>
            </a:r>
          </a:p>
        </p:txBody>
      </p:sp>
      <p:sp>
        <p:nvSpPr>
          <p:cNvPr id="3" name="Subtitle 2">
            <a:extLst>
              <a:ext uri="{FF2B5EF4-FFF2-40B4-BE49-F238E27FC236}">
                <a16:creationId xmlns:a16="http://schemas.microsoft.com/office/drawing/2014/main" id="{79E0D377-7B3A-A24B-8524-776508ECF79E}"/>
              </a:ext>
            </a:extLst>
          </p:cNvPr>
          <p:cNvSpPr>
            <a:spLocks noGrp="1"/>
          </p:cNvSpPr>
          <p:nvPr>
            <p:ph sz="quarter" idx="12"/>
          </p:nvPr>
        </p:nvSpPr>
        <p:spPr>
          <a:xfrm>
            <a:off x="485243" y="3585875"/>
            <a:ext cx="9601732" cy="1748123"/>
          </a:xfrm>
        </p:spPr>
        <p:txBody>
          <a:bodyPr/>
          <a:lstStyle/>
          <a:p>
            <a:r>
              <a:rPr lang="en-US" noProof="0" dirty="0"/>
              <a:t>More information about this presentation can be found at:</a:t>
            </a:r>
          </a:p>
          <a:p>
            <a:endParaRPr lang="en-US" dirty="0"/>
          </a:p>
          <a:p>
            <a:r>
              <a:rPr lang="en-GB" dirty="0"/>
              <a:t>Open-source code: </a:t>
            </a:r>
            <a:r>
              <a:rPr lang="en-US" dirty="0" err="1">
                <a:hlinkClick r:id="rId3"/>
              </a:rPr>
              <a:t>RobertASmithBresMed</a:t>
            </a:r>
            <a:r>
              <a:rPr lang="en-US" dirty="0">
                <a:hlinkClick r:id="rId3"/>
              </a:rPr>
              <a:t>/</a:t>
            </a:r>
            <a:r>
              <a:rPr lang="en-US" dirty="0" err="1">
                <a:hlinkClick r:id="rId3"/>
              </a:rPr>
              <a:t>plumberHE</a:t>
            </a:r>
            <a:r>
              <a:rPr lang="en-US" dirty="0">
                <a:hlinkClick r:id="rId3"/>
              </a:rPr>
              <a:t>: Health Economics using Plumber APIs (github.com)</a:t>
            </a:r>
            <a:endParaRPr lang="en-US" dirty="0"/>
          </a:p>
          <a:p>
            <a:r>
              <a:rPr lang="en-US" dirty="0"/>
              <a:t>Draft paper: </a:t>
            </a:r>
            <a:r>
              <a:rPr lang="en-GB" dirty="0" err="1">
                <a:hlinkClick r:id="rId4"/>
              </a:rPr>
              <a:t>plumberHE</a:t>
            </a:r>
            <a:r>
              <a:rPr lang="en-GB" dirty="0">
                <a:hlinkClick r:id="rId4"/>
              </a:rPr>
              <a:t>/academicpaper.pdf at main · </a:t>
            </a:r>
            <a:r>
              <a:rPr lang="en-GB" dirty="0" err="1">
                <a:hlinkClick r:id="rId4"/>
              </a:rPr>
              <a:t>RobertASmithBresMed</a:t>
            </a:r>
            <a:r>
              <a:rPr lang="en-GB" dirty="0">
                <a:hlinkClick r:id="rId4"/>
              </a:rPr>
              <a:t>/</a:t>
            </a:r>
            <a:r>
              <a:rPr lang="en-GB" dirty="0" err="1">
                <a:hlinkClick r:id="rId4"/>
              </a:rPr>
              <a:t>plumberHE</a:t>
            </a:r>
            <a:r>
              <a:rPr lang="en-GB" dirty="0">
                <a:hlinkClick r:id="rId4"/>
              </a:rPr>
              <a:t> (github.com)</a:t>
            </a:r>
            <a:endParaRPr lang="en-GB" dirty="0"/>
          </a:p>
          <a:p>
            <a:endParaRPr lang="en-US" dirty="0"/>
          </a:p>
          <a:p>
            <a:r>
              <a:rPr lang="en-US" dirty="0"/>
              <a:t>More information about the author’s organizations can be found at:</a:t>
            </a:r>
          </a:p>
          <a:p>
            <a:r>
              <a:rPr lang="en-GB" dirty="0" err="1">
                <a:hlinkClick r:id="rId5"/>
              </a:rPr>
              <a:t>Lumanity</a:t>
            </a:r>
            <a:endParaRPr lang="en-GB" dirty="0"/>
          </a:p>
          <a:p>
            <a:r>
              <a:rPr lang="en-GB" dirty="0">
                <a:hlinkClick r:id="rId6"/>
              </a:rPr>
              <a:t>Dark Peak Analytics</a:t>
            </a:r>
            <a:endParaRPr lang="en-GB" dirty="0"/>
          </a:p>
          <a:p>
            <a:r>
              <a:rPr lang="en-US" dirty="0" err="1">
                <a:hlinkClick r:id="rId7"/>
              </a:rPr>
              <a:t>ScHARR</a:t>
            </a:r>
            <a:r>
              <a:rPr lang="en-US" dirty="0">
                <a:hlinkClick r:id="rId7"/>
              </a:rPr>
              <a:t>, University of Sheffield</a:t>
            </a:r>
            <a:endParaRPr lang="en-US" dirty="0"/>
          </a:p>
          <a:p>
            <a:endParaRPr lang="en-US" dirty="0"/>
          </a:p>
          <a:p>
            <a:endParaRPr lang="en-US" dirty="0"/>
          </a:p>
          <a:p>
            <a:endParaRPr lang="en-US" noProof="0" dirty="0"/>
          </a:p>
        </p:txBody>
      </p:sp>
    </p:spTree>
    <p:extLst>
      <p:ext uri="{BB962C8B-B14F-4D97-AF65-F5344CB8AC3E}">
        <p14:creationId xmlns:p14="http://schemas.microsoft.com/office/powerpoint/2010/main" val="20078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6462-C64C-4043-AE6F-6B3A960D7C63}"/>
              </a:ext>
            </a:extLst>
          </p:cNvPr>
          <p:cNvSpPr>
            <a:spLocks noGrp="1"/>
          </p:cNvSpPr>
          <p:nvPr>
            <p:ph type="title"/>
          </p:nvPr>
        </p:nvSpPr>
        <p:spPr/>
        <p:txBody>
          <a:bodyPr/>
          <a:lstStyle/>
          <a:p>
            <a:pPr algn="ctr"/>
            <a:r>
              <a:rPr lang="en-US" dirty="0"/>
              <a:t>Living HEOR: Automating HTA with R</a:t>
            </a:r>
          </a:p>
        </p:txBody>
      </p:sp>
      <p:sp>
        <p:nvSpPr>
          <p:cNvPr id="3" name="Text Placeholder 2">
            <a:extLst>
              <a:ext uri="{FF2B5EF4-FFF2-40B4-BE49-F238E27FC236}">
                <a16:creationId xmlns:a16="http://schemas.microsoft.com/office/drawing/2014/main" id="{E0B48247-3A29-4F3F-8E16-015C44ADC975}"/>
              </a:ext>
            </a:extLst>
          </p:cNvPr>
          <p:cNvSpPr>
            <a:spLocks noGrp="1"/>
          </p:cNvSpPr>
          <p:nvPr>
            <p:ph type="body" sz="quarter" idx="14"/>
          </p:nvPr>
        </p:nvSpPr>
        <p:spPr>
          <a:xfrm>
            <a:off x="481013" y="1200150"/>
            <a:ext cx="11228387" cy="598170"/>
          </a:xfrm>
        </p:spPr>
        <p:txBody>
          <a:bodyPr/>
          <a:lstStyle/>
          <a:p>
            <a:pPr algn="ctr"/>
            <a:r>
              <a:rPr lang="en-US" sz="1800" dirty="0">
                <a:solidFill>
                  <a:schemeClr val="tx2"/>
                </a:solidFill>
                <a:latin typeface="Times" panose="02020603050405020304" pitchFamily="18" charset="0"/>
                <a:ea typeface="+mj-ea"/>
                <a:cs typeface="Times" panose="02020603050405020304" pitchFamily="18" charset="0"/>
              </a:rPr>
              <a:t>Robert Smith </a:t>
            </a:r>
            <a:r>
              <a:rPr lang="en-US" sz="1800" baseline="30000" dirty="0">
                <a:solidFill>
                  <a:schemeClr val="tx2"/>
                </a:solidFill>
                <a:latin typeface="Times" panose="02020603050405020304" pitchFamily="18" charset="0"/>
                <a:ea typeface="+mj-ea"/>
                <a:cs typeface="Times" panose="02020603050405020304" pitchFamily="18" charset="0"/>
              </a:rPr>
              <a:t>1,2,3</a:t>
            </a:r>
            <a:r>
              <a:rPr lang="en-US" sz="1800" dirty="0">
                <a:solidFill>
                  <a:schemeClr val="tx2"/>
                </a:solidFill>
                <a:latin typeface="Times" panose="02020603050405020304" pitchFamily="18" charset="0"/>
                <a:ea typeface="+mj-ea"/>
                <a:cs typeface="Times" panose="02020603050405020304" pitchFamily="18" charset="0"/>
              </a:rPr>
              <a:t> &amp; Paul Schneider </a:t>
            </a:r>
            <a:r>
              <a:rPr lang="en-US" sz="1800" baseline="30000" dirty="0">
                <a:solidFill>
                  <a:schemeClr val="tx2"/>
                </a:solidFill>
                <a:latin typeface="Times" panose="02020603050405020304" pitchFamily="18" charset="0"/>
                <a:ea typeface="+mj-ea"/>
                <a:cs typeface="Times" panose="02020603050405020304" pitchFamily="18" charset="0"/>
              </a:rPr>
              <a:t>2,3</a:t>
            </a:r>
            <a:r>
              <a:rPr lang="en-US" sz="1400" noProof="0" dirty="0"/>
              <a:t> </a:t>
            </a:r>
            <a:r>
              <a:rPr lang="en-US" sz="1800" dirty="0">
                <a:solidFill>
                  <a:schemeClr val="tx2"/>
                </a:solidFill>
                <a:latin typeface="Times" panose="02020603050405020304" pitchFamily="18" charset="0"/>
                <a:ea typeface="+mj-ea"/>
                <a:cs typeface="Times" panose="02020603050405020304" pitchFamily="18" charset="0"/>
              </a:rPr>
              <a:t>&amp; Wael Mohammed </a:t>
            </a:r>
            <a:r>
              <a:rPr lang="en-US" sz="1800" baseline="30000" dirty="0">
                <a:solidFill>
                  <a:schemeClr val="tx2"/>
                </a:solidFill>
                <a:latin typeface="Times" panose="02020603050405020304" pitchFamily="18" charset="0"/>
                <a:ea typeface="+mj-ea"/>
                <a:cs typeface="Times" panose="02020603050405020304" pitchFamily="18" charset="0"/>
              </a:rPr>
              <a:t>2,3</a:t>
            </a:r>
          </a:p>
          <a:p>
            <a:pPr lvl="0" algn="ctr" fontAlgn="base">
              <a:tabLst>
                <a:tab pos="457200" algn="l"/>
              </a:tabLst>
            </a:pPr>
            <a:r>
              <a:rPr lang="en-GB" sz="1100" baseline="30000" dirty="0">
                <a:solidFill>
                  <a:schemeClr val="tx2"/>
                </a:solidFill>
                <a:latin typeface="Times" panose="02020603050405020304" pitchFamily="18" charset="0"/>
                <a:ea typeface="+mj-ea"/>
                <a:cs typeface="Times" panose="02020603050405020304" pitchFamily="18" charset="0"/>
              </a:rPr>
              <a:t>1 </a:t>
            </a:r>
            <a:r>
              <a:rPr lang="en-GB" sz="1100" dirty="0" err="1">
                <a:solidFill>
                  <a:schemeClr val="tx2"/>
                </a:solidFill>
                <a:latin typeface="Times" panose="02020603050405020304" pitchFamily="18" charset="0"/>
                <a:ea typeface="+mj-ea"/>
                <a:cs typeface="Times" panose="02020603050405020304" pitchFamily="18" charset="0"/>
              </a:rPr>
              <a:t>Lumanity</a:t>
            </a:r>
            <a:r>
              <a:rPr lang="en-GB" sz="1100" dirty="0">
                <a:solidFill>
                  <a:schemeClr val="tx2"/>
                </a:solidFill>
                <a:latin typeface="Times" panose="02020603050405020304" pitchFamily="18" charset="0"/>
                <a:ea typeface="+mj-ea"/>
                <a:cs typeface="Times" panose="02020603050405020304" pitchFamily="18" charset="0"/>
              </a:rPr>
              <a:t>, Sheffield,  </a:t>
            </a:r>
            <a:r>
              <a:rPr lang="en-GB" sz="1100" baseline="30000" dirty="0">
                <a:solidFill>
                  <a:schemeClr val="tx2"/>
                </a:solidFill>
                <a:latin typeface="Times" panose="02020603050405020304" pitchFamily="18" charset="0"/>
                <a:ea typeface="+mj-ea"/>
                <a:cs typeface="Times" panose="02020603050405020304" pitchFamily="18" charset="0"/>
              </a:rPr>
              <a:t>2</a:t>
            </a:r>
            <a:r>
              <a:rPr lang="en-GB" sz="1100" dirty="0">
                <a:solidFill>
                  <a:schemeClr val="tx2"/>
                </a:solidFill>
                <a:latin typeface="Times" panose="02020603050405020304" pitchFamily="18" charset="0"/>
                <a:ea typeface="+mj-ea"/>
                <a:cs typeface="Times" panose="02020603050405020304" pitchFamily="18" charset="0"/>
              </a:rPr>
              <a:t> </a:t>
            </a:r>
            <a:r>
              <a:rPr lang="en-GB" sz="1100" dirty="0" err="1">
                <a:solidFill>
                  <a:schemeClr val="tx2"/>
                </a:solidFill>
                <a:latin typeface="Times" panose="02020603050405020304" pitchFamily="18" charset="0"/>
                <a:ea typeface="+mj-ea"/>
                <a:cs typeface="Times" panose="02020603050405020304" pitchFamily="18" charset="0"/>
              </a:rPr>
              <a:t>ScHARR</a:t>
            </a:r>
            <a:r>
              <a:rPr lang="en-GB" sz="1100" dirty="0">
                <a:solidFill>
                  <a:schemeClr val="tx2"/>
                </a:solidFill>
                <a:latin typeface="Times" panose="02020603050405020304" pitchFamily="18" charset="0"/>
                <a:ea typeface="+mj-ea"/>
                <a:cs typeface="Times" panose="02020603050405020304" pitchFamily="18" charset="0"/>
              </a:rPr>
              <a:t>, University of Sheffield,  </a:t>
            </a:r>
            <a:r>
              <a:rPr lang="en-GB" sz="1100" baseline="30000" dirty="0">
                <a:solidFill>
                  <a:schemeClr val="tx2"/>
                </a:solidFill>
                <a:latin typeface="Times" panose="02020603050405020304" pitchFamily="18" charset="0"/>
                <a:ea typeface="+mj-ea"/>
                <a:cs typeface="Times" panose="02020603050405020304" pitchFamily="18" charset="0"/>
              </a:rPr>
              <a:t>3</a:t>
            </a:r>
            <a:r>
              <a:rPr lang="en-GB" sz="1100" dirty="0">
                <a:solidFill>
                  <a:schemeClr val="tx2"/>
                </a:solidFill>
                <a:latin typeface="Times" panose="02020603050405020304" pitchFamily="18" charset="0"/>
                <a:ea typeface="+mj-ea"/>
                <a:cs typeface="Times" panose="02020603050405020304" pitchFamily="18" charset="0"/>
              </a:rPr>
              <a:t> Dark Peak Analytics, Sheffield</a:t>
            </a:r>
          </a:p>
          <a:p>
            <a:pPr algn="ctr"/>
            <a:endParaRPr lang="en-GB" sz="1800" baseline="30000" dirty="0">
              <a:solidFill>
                <a:schemeClr val="tx2"/>
              </a:solidFill>
              <a:latin typeface="Times" panose="02020603050405020304" pitchFamily="18" charset="0"/>
              <a:ea typeface="+mj-ea"/>
              <a:cs typeface="Times" panose="02020603050405020304" pitchFamily="18" charset="0"/>
            </a:endParaRPr>
          </a:p>
        </p:txBody>
      </p:sp>
      <p:sp>
        <p:nvSpPr>
          <p:cNvPr id="4" name="Text Placeholder 3">
            <a:extLst>
              <a:ext uri="{FF2B5EF4-FFF2-40B4-BE49-F238E27FC236}">
                <a16:creationId xmlns:a16="http://schemas.microsoft.com/office/drawing/2014/main" id="{1F800217-7AD0-44C0-8E9B-834C5D8BB952}"/>
              </a:ext>
            </a:extLst>
          </p:cNvPr>
          <p:cNvSpPr>
            <a:spLocks noGrp="1"/>
          </p:cNvSpPr>
          <p:nvPr>
            <p:ph type="body" sz="quarter" idx="13"/>
          </p:nvPr>
        </p:nvSpPr>
        <p:spPr>
          <a:xfrm>
            <a:off x="852969" y="1922105"/>
            <a:ext cx="11232000" cy="3912145"/>
          </a:xfrm>
        </p:spPr>
        <p:txBody>
          <a:bodyPr/>
          <a:lstStyle/>
          <a:p>
            <a:pPr>
              <a:lnSpc>
                <a:spcPct val="107000"/>
              </a:lnSpc>
              <a:spcAft>
                <a:spcPts val="0"/>
              </a:spcAft>
            </a:pPr>
            <a:r>
              <a:rPr lang="en-US" sz="1200" dirty="0"/>
              <a:t>Background </a:t>
            </a:r>
            <a:r>
              <a:rPr lang="en-US" sz="1200" b="0" dirty="0">
                <a:solidFill>
                  <a:schemeClr val="tx2"/>
                </a:solidFill>
              </a:rPr>
              <a:t>The process of updating economic models is time-consuming and expensive, and often involves the transfer of sensitive data between parties. Here, we demonstrate how HEOR can be conducted in a way that allows companies to retain full control of their data, while automating reporting as new information becomes available.</a:t>
            </a:r>
          </a:p>
          <a:p>
            <a:pPr>
              <a:lnSpc>
                <a:spcPct val="107000"/>
              </a:lnSpc>
              <a:spcAft>
                <a:spcPts val="0"/>
              </a:spcAft>
            </a:pPr>
            <a:endParaRPr lang="en-US" sz="1200" dirty="0"/>
          </a:p>
          <a:p>
            <a:pPr>
              <a:lnSpc>
                <a:spcPct val="107000"/>
              </a:lnSpc>
              <a:spcAft>
                <a:spcPts val="0"/>
              </a:spcAft>
            </a:pPr>
            <a:r>
              <a:rPr lang="en-US" sz="1200" dirty="0"/>
              <a:t>Method </a:t>
            </a:r>
            <a:r>
              <a:rPr lang="en-US" sz="1200" b="0" dirty="0">
                <a:solidFill>
                  <a:schemeClr val="tx2"/>
                </a:solidFill>
              </a:rPr>
              <a:t>We developed an automated analysis and reporting pipeline for health economic modelling and made the source code openly available on a GitHub repository. It consists of three parts:</a:t>
            </a:r>
          </a:p>
          <a:p>
            <a:pPr>
              <a:spcAft>
                <a:spcPts val="0"/>
              </a:spcAft>
            </a:pPr>
            <a:r>
              <a:rPr lang="en-US" sz="1200" b="0" dirty="0">
                <a:solidFill>
                  <a:schemeClr val="tx2"/>
                </a:solidFill>
              </a:rPr>
              <a:t>• An economic model is constructed by the consultant using pseudo data (i.e. random data, which has the same format as the real data).</a:t>
            </a:r>
          </a:p>
          <a:p>
            <a:pPr>
              <a:spcAft>
                <a:spcPts val="0"/>
              </a:spcAft>
            </a:pPr>
            <a:r>
              <a:rPr lang="en-US" sz="1200" b="0" dirty="0">
                <a:solidFill>
                  <a:schemeClr val="tx2"/>
                </a:solidFill>
              </a:rPr>
              <a:t>• On the company side, an application programming interface (API), generated using the R package plumber, is hosted on a server. An automated workflow is created. This workflow sends the economic model to the company API. The model is then run within the company server. The results are sent back to the consultant, and a (PDF) report is automatically generated using </a:t>
            </a:r>
            <a:r>
              <a:rPr lang="en-US" sz="1200" b="0" dirty="0" err="1">
                <a:solidFill>
                  <a:schemeClr val="tx2"/>
                </a:solidFill>
              </a:rPr>
              <a:t>RMarkdown</a:t>
            </a:r>
            <a:r>
              <a:rPr lang="en-US" sz="1200" b="0" dirty="0">
                <a:solidFill>
                  <a:schemeClr val="tx2"/>
                </a:solidFill>
              </a:rPr>
              <a:t>.</a:t>
            </a:r>
          </a:p>
          <a:p>
            <a:pPr>
              <a:spcAft>
                <a:spcPts val="0"/>
              </a:spcAft>
            </a:pPr>
            <a:r>
              <a:rPr lang="en-US" sz="1200" b="0" dirty="0">
                <a:solidFill>
                  <a:schemeClr val="tx2"/>
                </a:solidFill>
              </a:rPr>
              <a:t>• This API hosts all sensitive data, so that data does not have to be provided to the consultant.</a:t>
            </a:r>
          </a:p>
          <a:p>
            <a:pPr>
              <a:lnSpc>
                <a:spcPct val="107000"/>
              </a:lnSpc>
              <a:spcAft>
                <a:spcPts val="0"/>
              </a:spcAft>
            </a:pPr>
            <a:endParaRPr lang="en-US" sz="1200" dirty="0"/>
          </a:p>
          <a:p>
            <a:pPr>
              <a:lnSpc>
                <a:spcPct val="107000"/>
              </a:lnSpc>
              <a:spcAft>
                <a:spcPts val="0"/>
              </a:spcAft>
            </a:pPr>
            <a:r>
              <a:rPr lang="en-US" sz="1200" dirty="0"/>
              <a:t>Results &amp; Discussion </a:t>
            </a:r>
            <a:r>
              <a:rPr lang="en-US" sz="1200" b="0" dirty="0">
                <a:solidFill>
                  <a:schemeClr val="tx2"/>
                </a:solidFill>
              </a:rPr>
              <a:t>The method is relatively complex, and requires a strong understanding of R, APIs, </a:t>
            </a:r>
            <a:r>
              <a:rPr lang="en-US" sz="1200" b="0" dirty="0" err="1">
                <a:solidFill>
                  <a:schemeClr val="tx2"/>
                </a:solidFill>
              </a:rPr>
              <a:t>RMarkdown</a:t>
            </a:r>
            <a:r>
              <a:rPr lang="en-US" sz="1200" b="0" dirty="0">
                <a:solidFill>
                  <a:schemeClr val="tx2"/>
                </a:solidFill>
              </a:rPr>
              <a:t> and GitHub Actions. However, the result is a process, which allows the consultant to conduct health economic (or any other) analyses on company data, without having direct access – the company does not need to share their sensitive data. The workflow can be scheduled to run at defined time points (e.g. monthly), or when triggered by an event (e.g. an update to the underlying data or model code). Results are generated automatically and wrapped into a full report. Documents no longer need to be revised manually.</a:t>
            </a:r>
          </a:p>
          <a:p>
            <a:pPr>
              <a:lnSpc>
                <a:spcPct val="107000"/>
              </a:lnSpc>
              <a:spcAft>
                <a:spcPts val="0"/>
              </a:spcAft>
            </a:pPr>
            <a:endParaRPr lang="en-US" sz="1200" dirty="0"/>
          </a:p>
          <a:p>
            <a:pPr>
              <a:lnSpc>
                <a:spcPct val="107000"/>
              </a:lnSpc>
              <a:spcAft>
                <a:spcPts val="0"/>
              </a:spcAft>
            </a:pPr>
            <a:r>
              <a:rPr lang="en-US" sz="1200" dirty="0"/>
              <a:t>Conclusions </a:t>
            </a:r>
            <a:r>
              <a:rPr lang="en-US" sz="1200" b="0" dirty="0">
                <a:solidFill>
                  <a:schemeClr val="tx2"/>
                </a:solidFill>
              </a:rPr>
              <a:t>This example demonstrates that it is possible, within a HEOR setting, to separate the health economic model from the data, and automate the main steps of the analysis pipeline. We believe this is the first application of this procedure for a HEOR project.</a:t>
            </a:r>
            <a:endParaRPr lang="en-GB" sz="1200" dirty="0"/>
          </a:p>
        </p:txBody>
      </p:sp>
      <p:sp>
        <p:nvSpPr>
          <p:cNvPr id="5" name="Text Placeholder 4">
            <a:extLst>
              <a:ext uri="{FF2B5EF4-FFF2-40B4-BE49-F238E27FC236}">
                <a16:creationId xmlns:a16="http://schemas.microsoft.com/office/drawing/2014/main" id="{3A91DF9C-D628-455C-B837-6336EA0B80EF}"/>
              </a:ext>
            </a:extLst>
          </p:cNvPr>
          <p:cNvSpPr>
            <a:spLocks noGrp="1"/>
          </p:cNvSpPr>
          <p:nvPr>
            <p:ph type="body" sz="quarter" idx="16"/>
          </p:nvPr>
        </p:nvSpPr>
        <p:spPr>
          <a:xfrm>
            <a:off x="1979999" y="6272145"/>
            <a:ext cx="8615296" cy="366162"/>
          </a:xfrm>
        </p:spPr>
        <p:txBody>
          <a:bodyPr/>
          <a:lstStyle/>
          <a:p>
            <a:pPr algn="ctr"/>
            <a:r>
              <a:rPr lang="en-US" dirty="0"/>
              <a:t>Abstract for R-HTA Workshop - Thursday 19th, Friday 20th, and Monday 23rd May 2022 – Oxford, UK.</a:t>
            </a:r>
            <a:endParaRPr lang="en-GB" dirty="0"/>
          </a:p>
        </p:txBody>
      </p:sp>
    </p:spTree>
    <p:extLst>
      <p:ext uri="{BB962C8B-B14F-4D97-AF65-F5344CB8AC3E}">
        <p14:creationId xmlns:p14="http://schemas.microsoft.com/office/powerpoint/2010/main" val="282233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Placeholder 4">
            <a:extLst>
              <a:ext uri="{FF2B5EF4-FFF2-40B4-BE49-F238E27FC236}">
                <a16:creationId xmlns:a16="http://schemas.microsoft.com/office/drawing/2014/main" id="{32219E67-23F4-4C5F-855B-6FA9C78AC8AF}"/>
              </a:ext>
            </a:extLst>
          </p:cNvPr>
          <p:cNvGraphicFramePr>
            <a:graphicFrameLocks noGrp="1"/>
          </p:cNvGraphicFramePr>
          <p:nvPr>
            <p:ph type="tbl" sz="quarter" idx="11"/>
            <p:extLst>
              <p:ext uri="{D42A27DB-BD31-4B8C-83A1-F6EECF244321}">
                <p14:modId xmlns:p14="http://schemas.microsoft.com/office/powerpoint/2010/main" val="1149454034"/>
              </p:ext>
            </p:extLst>
          </p:nvPr>
        </p:nvGraphicFramePr>
        <p:xfrm>
          <a:off x="471488" y="1411288"/>
          <a:ext cx="11244263" cy="3444093"/>
        </p:xfrm>
        <a:graphic>
          <a:graphicData uri="http://schemas.openxmlformats.org/drawingml/2006/table">
            <a:tbl>
              <a:tblPr firstRow="1" bandRow="1">
                <a:tableStyleId>{5C22544A-7EE6-4342-B048-85BDC9FD1C3A}</a:tableStyleId>
              </a:tblPr>
              <a:tblGrid>
                <a:gridCol w="1308101">
                  <a:extLst>
                    <a:ext uri="{9D8B030D-6E8A-4147-A177-3AD203B41FA5}">
                      <a16:colId xmlns:a16="http://schemas.microsoft.com/office/drawing/2014/main" val="20000"/>
                    </a:ext>
                  </a:extLst>
                </a:gridCol>
                <a:gridCol w="8848725">
                  <a:extLst>
                    <a:ext uri="{9D8B030D-6E8A-4147-A177-3AD203B41FA5}">
                      <a16:colId xmlns:a16="http://schemas.microsoft.com/office/drawing/2014/main" val="20001"/>
                    </a:ext>
                  </a:extLst>
                </a:gridCol>
                <a:gridCol w="1087437">
                  <a:extLst>
                    <a:ext uri="{9D8B030D-6E8A-4147-A177-3AD203B41FA5}">
                      <a16:colId xmlns:a16="http://schemas.microsoft.com/office/drawing/2014/main" val="2818655575"/>
                    </a:ext>
                  </a:extLst>
                </a:gridCol>
              </a:tblGrid>
              <a:tr h="547635">
                <a:tc>
                  <a:txBody>
                    <a:bodyPr/>
                    <a:lstStyle/>
                    <a:p>
                      <a:pPr algn="l"/>
                      <a:r>
                        <a:rPr lang="en-GB" sz="1600" b="0" dirty="0">
                          <a:ln>
                            <a:noFill/>
                          </a:ln>
                          <a:solidFill>
                            <a:schemeClr val="accent4"/>
                          </a:solidFill>
                        </a:rPr>
                        <a:t>Section</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600" b="0" kern="1200" dirty="0">
                          <a:ln>
                            <a:noFill/>
                          </a:ln>
                          <a:solidFill>
                            <a:schemeClr val="accent4"/>
                          </a:solidFill>
                          <a:latin typeface="+mn-lt"/>
                          <a:ea typeface="+mn-ea"/>
                          <a:cs typeface="+mn-cs"/>
                        </a:rPr>
                        <a:t>Title</a:t>
                      </a:r>
                      <a:r>
                        <a:rPr lang="en-GB" sz="1600" b="0" kern="1200" dirty="0">
                          <a:ln>
                            <a:noFill/>
                          </a:ln>
                          <a:solidFill>
                            <a:schemeClr val="accent3"/>
                          </a:solidFill>
                          <a:latin typeface="+mn-lt"/>
                          <a:ea typeface="+mn-ea"/>
                          <a:cs typeface="+mn-cs"/>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0" kern="1200" dirty="0">
                          <a:ln>
                            <a:noFill/>
                          </a:ln>
                          <a:solidFill>
                            <a:schemeClr val="accent4"/>
                          </a:solidFill>
                          <a:latin typeface="+mn-lt"/>
                          <a:ea typeface="+mn-ea"/>
                          <a:cs typeface="+mn-cs"/>
                        </a:rPr>
                        <a:t>Page</a:t>
                      </a:r>
                      <a:endParaRPr lang="en-GB" sz="1600" b="0" dirty="0">
                        <a:ln>
                          <a:noFill/>
                        </a:ln>
                        <a:solidFill>
                          <a:schemeClr val="accent4"/>
                        </a:solidFill>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6772599"/>
                  </a:ext>
                </a:extLst>
              </a:tr>
              <a:tr h="482743">
                <a:tc>
                  <a:txBody>
                    <a:bodyPr/>
                    <a:lstStyle/>
                    <a:p>
                      <a:pPr algn="l"/>
                      <a:r>
                        <a:rPr lang="en-GB" sz="1600" b="1" dirty="0">
                          <a:ln>
                            <a:noFill/>
                          </a:ln>
                          <a:solidFill>
                            <a:schemeClr val="bg1"/>
                          </a:solidFill>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600" b="0" dirty="0">
                          <a:ln>
                            <a:noFill/>
                          </a:ln>
                          <a:solidFill>
                            <a:schemeClr val="bg1"/>
                          </a:solidFill>
                        </a:rPr>
                        <a:t>Background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2743">
                <a:tc>
                  <a:txBody>
                    <a:bodyPr/>
                    <a:lstStyle/>
                    <a:p>
                      <a:pPr algn="l"/>
                      <a:r>
                        <a:rPr lang="en-GB" sz="1600" b="1" dirty="0">
                          <a:ln>
                            <a:noFill/>
                          </a:ln>
                          <a:solidFill>
                            <a:schemeClr val="bg1"/>
                          </a:solidFill>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buClr>
                          <a:schemeClr val="accent4"/>
                        </a:buClr>
                      </a:pPr>
                      <a:r>
                        <a:rPr lang="en-GB" sz="1600" b="0" dirty="0">
                          <a:solidFill>
                            <a:schemeClr val="bg1"/>
                          </a:solidFill>
                        </a:rPr>
                        <a:t>Concept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2743">
                <a:tc>
                  <a:txBody>
                    <a:bodyPr/>
                    <a:lstStyle/>
                    <a:p>
                      <a:pPr algn="l"/>
                      <a:r>
                        <a:rPr lang="en-GB" sz="1600" b="1" dirty="0">
                          <a:ln>
                            <a:noFill/>
                          </a:ln>
                          <a:solidFill>
                            <a:schemeClr val="bg1"/>
                          </a:solidFill>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buClr>
                          <a:schemeClr val="bg1"/>
                        </a:buClr>
                      </a:pPr>
                      <a:r>
                        <a:rPr lang="en-GB" sz="1600" b="0" dirty="0">
                          <a:solidFill>
                            <a:schemeClr val="bg1"/>
                          </a:solidFill>
                        </a:rPr>
                        <a:t>Hosting a HE model in an API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9</a:t>
                      </a:r>
                      <a:endParaRPr lang="en-GB" sz="1600" b="0" dirty="0">
                        <a:solidFill>
                          <a:schemeClr val="bg1"/>
                        </a:solidFill>
                        <a:effectLst/>
                        <a:latin typeface="+mn-lt"/>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2743">
                <a:tc>
                  <a:txBody>
                    <a:bodyPr/>
                    <a:lstStyle/>
                    <a:p>
                      <a:pPr algn="l"/>
                      <a:r>
                        <a:rPr lang="en-GB" sz="1600" b="1" dirty="0">
                          <a:ln>
                            <a:noFill/>
                          </a:ln>
                          <a:solidFill>
                            <a:schemeClr val="bg1"/>
                          </a:solidFill>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buClr>
                          <a:schemeClr val="bg1"/>
                        </a:buClr>
                      </a:pPr>
                      <a:r>
                        <a:rPr lang="en-US" sz="1600" b="0" dirty="0">
                          <a:solidFill>
                            <a:schemeClr val="bg1"/>
                          </a:solidFill>
                        </a:rPr>
                        <a:t>Calling the API from R</a:t>
                      </a:r>
                      <a:endParaRPr lang="en-GB" sz="1600" b="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2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dirty="0">
                          <a:solidFill>
                            <a:schemeClr val="bg1"/>
                          </a:solidFill>
                          <a:effectLst/>
                          <a:latin typeface="+mn-lt"/>
                        </a:rPr>
                        <a:t>Automating health economic model updates</a:t>
                      </a:r>
                      <a:endParaRPr lang="en-GB" sz="1600" b="0" dirty="0">
                        <a:solidFill>
                          <a:schemeClr val="bg1"/>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ln>
                            <a:noFill/>
                          </a:ln>
                          <a:solidFill>
                            <a:schemeClr val="bg1"/>
                          </a:solidFill>
                          <a:effectLst/>
                          <a:latin typeface="+mn-lt"/>
                        </a:rPr>
                        <a:t>1</a:t>
                      </a:r>
                      <a:r>
                        <a:rPr lang="en-GB" sz="1600" b="1" dirty="0">
                          <a:ln>
                            <a:noFill/>
                          </a:ln>
                          <a:solidFill>
                            <a:schemeClr val="bg1"/>
                          </a:solidFill>
                          <a:effectLst/>
                          <a:latin typeface="+mn-lt"/>
                        </a:rPr>
                        <a:t>3</a:t>
                      </a:r>
                      <a:endParaRPr lang="en-GB" sz="1600" b="0" dirty="0">
                        <a:solidFill>
                          <a:schemeClr val="bg1"/>
                        </a:solidFill>
                        <a:effectLst/>
                        <a:latin typeface="+mn-lt"/>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2743">
                <a:tc>
                  <a:txBody>
                    <a:bodyPr/>
                    <a:lstStyle/>
                    <a:p>
                      <a:pPr algn="l"/>
                      <a:r>
                        <a:rPr lang="en-GB" sz="1600" b="1" dirty="0">
                          <a:ln>
                            <a:noFill/>
                          </a:ln>
                          <a:solidFill>
                            <a:schemeClr val="bg1"/>
                          </a:solidFill>
                        </a:rPr>
                        <a:t>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dirty="0">
                          <a:solidFill>
                            <a:schemeClr val="bg1"/>
                          </a:solidFill>
                          <a:effectLst/>
                          <a:latin typeface="+mn-lt"/>
                        </a:rPr>
                        <a:t>Discussion</a:t>
                      </a:r>
                      <a:endParaRPr lang="en-GB" sz="1600" b="0" dirty="0">
                        <a:solidFill>
                          <a:schemeClr val="bg1"/>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15</a:t>
                      </a:r>
                      <a:endParaRPr lang="en-GB" sz="1600" b="0" dirty="0">
                        <a:solidFill>
                          <a:schemeClr val="bg1"/>
                        </a:solidFill>
                        <a:effectLst/>
                        <a:latin typeface="+mn-lt"/>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8" name="Text Placeholder 7">
            <a:extLst>
              <a:ext uri="{FF2B5EF4-FFF2-40B4-BE49-F238E27FC236}">
                <a16:creationId xmlns:a16="http://schemas.microsoft.com/office/drawing/2014/main" id="{CFA1E887-6D92-4D9C-9598-AE7143ED1CEC}"/>
              </a:ext>
            </a:extLst>
          </p:cNvPr>
          <p:cNvSpPr>
            <a:spLocks noGrp="1"/>
          </p:cNvSpPr>
          <p:nvPr>
            <p:ph type="body" sz="quarter" idx="13"/>
          </p:nvPr>
        </p:nvSpPr>
        <p:spPr/>
        <p:txBody>
          <a:bodyPr/>
          <a:lstStyle/>
          <a:p>
            <a:r>
              <a:rPr lang="en-US" noProof="0" dirty="0"/>
              <a:t>Agenda</a:t>
            </a:r>
          </a:p>
        </p:txBody>
      </p:sp>
    </p:spTree>
    <p:extLst>
      <p:ext uri="{BB962C8B-B14F-4D97-AF65-F5344CB8AC3E}">
        <p14:creationId xmlns:p14="http://schemas.microsoft.com/office/powerpoint/2010/main" val="38089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noProof="0" dirty="0"/>
              <a:t>Background</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dirty="0"/>
              <a:t>What problems exist?</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1.</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99742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567A2-07AE-EC4B-8F66-B50CAE553533}"/>
              </a:ext>
            </a:extLst>
          </p:cNvPr>
          <p:cNvSpPr>
            <a:spLocks noGrp="1"/>
          </p:cNvSpPr>
          <p:nvPr>
            <p:ph type="title"/>
          </p:nvPr>
        </p:nvSpPr>
        <p:spPr/>
        <p:txBody>
          <a:bodyPr/>
          <a:lstStyle/>
          <a:p>
            <a:r>
              <a:rPr lang="en-US" dirty="0"/>
              <a:t>Background</a:t>
            </a:r>
            <a:endParaRPr lang="en-US" noProof="0" dirty="0"/>
          </a:p>
        </p:txBody>
      </p:sp>
      <p:sp>
        <p:nvSpPr>
          <p:cNvPr id="5" name="Text Placeholder 4">
            <a:extLst>
              <a:ext uri="{FF2B5EF4-FFF2-40B4-BE49-F238E27FC236}">
                <a16:creationId xmlns:a16="http://schemas.microsoft.com/office/drawing/2014/main" id="{48F2F1FD-3335-674B-8FEB-A87AE0F705D7}"/>
              </a:ext>
            </a:extLst>
          </p:cNvPr>
          <p:cNvSpPr>
            <a:spLocks noGrp="1"/>
          </p:cNvSpPr>
          <p:nvPr>
            <p:ph type="body" sz="quarter" idx="13"/>
          </p:nvPr>
        </p:nvSpPr>
        <p:spPr/>
        <p:txBody>
          <a:bodyPr/>
          <a:lstStyle/>
          <a:p>
            <a:r>
              <a:rPr lang="en-US" noProof="0" dirty="0"/>
              <a:t>There are several changes occurring simultaneously in health economics &amp; decision science.</a:t>
            </a:r>
          </a:p>
          <a:p>
            <a:endParaRPr lang="en-US" noProof="0" dirty="0"/>
          </a:p>
          <a:p>
            <a:pPr marL="342900" indent="-342900">
              <a:buAutoNum type="arabicParenR"/>
            </a:pPr>
            <a:r>
              <a:rPr lang="en-US" dirty="0"/>
              <a:t>New technologies - shift to open-source packages (e.g. </a:t>
            </a:r>
            <a:r>
              <a:rPr lang="en-US" dirty="0" err="1"/>
              <a:t>Rmarkdown</a:t>
            </a:r>
            <a:r>
              <a:rPr lang="en-US" dirty="0"/>
              <a:t>, Shiny, BCEA, </a:t>
            </a:r>
            <a:r>
              <a:rPr lang="en-US" dirty="0" err="1"/>
              <a:t>Heemod</a:t>
            </a:r>
            <a:r>
              <a:rPr lang="en-US" dirty="0"/>
              <a:t>)</a:t>
            </a:r>
            <a:r>
              <a:rPr lang="en-US" noProof="0" dirty="0"/>
              <a:t>.</a:t>
            </a:r>
          </a:p>
          <a:p>
            <a:pPr lvl="2" indent="0">
              <a:buNone/>
            </a:pPr>
            <a:r>
              <a:rPr lang="en-US" noProof="0" dirty="0"/>
              <a:t>   </a:t>
            </a:r>
            <a:r>
              <a:rPr lang="en-US" i="1" noProof="0" dirty="0"/>
              <a:t>Previous presentations on Shiny to make R more accessible, but why R? Why not Python. APIs help mitigate this.</a:t>
            </a:r>
          </a:p>
          <a:p>
            <a:pPr lvl="2" indent="0">
              <a:buNone/>
            </a:pPr>
            <a:endParaRPr lang="en-US" i="1" noProof="0" dirty="0"/>
          </a:p>
          <a:p>
            <a:pPr marL="342900" indent="-342900">
              <a:buAutoNum type="arabicParenR"/>
            </a:pPr>
            <a:r>
              <a:rPr lang="en-US" noProof="0" dirty="0"/>
              <a:t>Big data - Increased use of large datasets, and concerns around data-security.</a:t>
            </a:r>
          </a:p>
          <a:p>
            <a:pPr lvl="3" indent="0">
              <a:buNone/>
            </a:pPr>
            <a:r>
              <a:rPr lang="en-US" i="1" noProof="0" dirty="0"/>
              <a:t>We will show a method of allowing companies to retain control of their data.</a:t>
            </a:r>
          </a:p>
          <a:p>
            <a:pPr lvl="3" indent="0">
              <a:buNone/>
            </a:pPr>
            <a:endParaRPr lang="en-US" i="1" noProof="0" dirty="0"/>
          </a:p>
          <a:p>
            <a:pPr marL="342900" indent="-342900">
              <a:buAutoNum type="arabicParenR"/>
            </a:pPr>
            <a:r>
              <a:rPr lang="en-US" noProof="0" dirty="0"/>
              <a:t>Big simulation – incorporating uncertainty in health economic models.</a:t>
            </a:r>
          </a:p>
          <a:p>
            <a:pPr lvl="1"/>
            <a:r>
              <a:rPr lang="en-US" dirty="0"/>
              <a:t>       </a:t>
            </a:r>
            <a:r>
              <a:rPr lang="en-US" i="1" dirty="0"/>
              <a:t>By running models on remote servers, we can easily scale up computing power.</a:t>
            </a:r>
          </a:p>
          <a:p>
            <a:pPr lvl="1"/>
            <a:endParaRPr lang="en-US" i="1" dirty="0"/>
          </a:p>
          <a:p>
            <a:pPr marL="342900" indent="-342900">
              <a:buAutoNum type="arabicParenR"/>
            </a:pPr>
            <a:r>
              <a:rPr lang="en-US" noProof="0" dirty="0"/>
              <a:t>Shift from recommendations from ‘static’ to ‘dynamic’ (Living)</a:t>
            </a:r>
          </a:p>
          <a:p>
            <a:pPr marL="360000" lvl="4" indent="0">
              <a:buNone/>
            </a:pPr>
            <a:r>
              <a:rPr lang="en-US" b="0" i="1" dirty="0">
                <a:solidFill>
                  <a:schemeClr val="tx2"/>
                </a:solidFill>
              </a:rPr>
              <a:t>“The ability to link real-world evidence with evidence-based practice will drive a shift from recommendations being produced at a single ‘static’ point in time to more dynamic, living guidance, and from health technology assessment to health technology management.”  </a:t>
            </a:r>
            <a:r>
              <a:rPr lang="en-US" dirty="0">
                <a:solidFill>
                  <a:srgbClr val="69A9FF"/>
                </a:solidFill>
                <a:hlinkClick r:id="rId3">
                  <a:extLst>
                    <a:ext uri="{A12FA001-AC4F-418D-AE19-62706E023703}">
                      <ahyp:hlinkClr xmlns:ahyp="http://schemas.microsoft.com/office/drawing/2018/hyperlinkcolor" val="tx"/>
                    </a:ext>
                  </a:extLst>
                </a:hlinkClick>
              </a:rPr>
              <a:t>NICE strategy 2021 to 2026: Dynamic, Collaborative, Excellent</a:t>
            </a:r>
            <a:endParaRPr lang="en-GB" i="1" dirty="0"/>
          </a:p>
          <a:p>
            <a:pPr lvl="2"/>
            <a:endParaRPr lang="en-US" noProof="0" dirty="0"/>
          </a:p>
          <a:p>
            <a:pPr lvl="2"/>
            <a:endParaRPr lang="en-US" noProof="0" dirty="0"/>
          </a:p>
        </p:txBody>
      </p:sp>
    </p:spTree>
    <p:extLst>
      <p:ext uri="{BB962C8B-B14F-4D97-AF65-F5344CB8AC3E}">
        <p14:creationId xmlns:p14="http://schemas.microsoft.com/office/powerpoint/2010/main" val="172737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noProof="0" dirty="0"/>
              <a:t>Concept</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dirty="0"/>
              <a:t>How to implement this …</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2.</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221176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B31-10B9-4C7B-92E7-35DBB0FF9DD2}"/>
              </a:ext>
            </a:extLst>
          </p:cNvPr>
          <p:cNvSpPr>
            <a:spLocks noGrp="1"/>
          </p:cNvSpPr>
          <p:nvPr>
            <p:ph type="title"/>
          </p:nvPr>
        </p:nvSpPr>
        <p:spPr/>
        <p:txBody>
          <a:bodyPr/>
          <a:lstStyle/>
          <a:p>
            <a:r>
              <a:rPr lang="en-US" dirty="0"/>
              <a:t>What we will show today …</a:t>
            </a:r>
            <a:endParaRPr lang="en-GB" dirty="0"/>
          </a:p>
        </p:txBody>
      </p:sp>
      <p:sp>
        <p:nvSpPr>
          <p:cNvPr id="3" name="Text Placeholder 2">
            <a:extLst>
              <a:ext uri="{FF2B5EF4-FFF2-40B4-BE49-F238E27FC236}">
                <a16:creationId xmlns:a16="http://schemas.microsoft.com/office/drawing/2014/main" id="{C7FF9200-A52B-4F98-9EC6-E9FC5C41A5C1}"/>
              </a:ext>
            </a:extLst>
          </p:cNvPr>
          <p:cNvSpPr>
            <a:spLocks noGrp="1"/>
          </p:cNvSpPr>
          <p:nvPr>
            <p:ph type="body" sz="quarter" idx="14"/>
          </p:nvPr>
        </p:nvSpPr>
        <p:spPr/>
        <p:txBody>
          <a:bodyPr/>
          <a:lstStyle/>
          <a:p>
            <a:r>
              <a:rPr lang="en-US" dirty="0"/>
              <a:t>Using open-source software to generate an automated HTA workflow…</a:t>
            </a:r>
            <a:endParaRPr lang="en-GB" dirty="0"/>
          </a:p>
        </p:txBody>
      </p:sp>
      <p:sp>
        <p:nvSpPr>
          <p:cNvPr id="4" name="Text Placeholder 3">
            <a:extLst>
              <a:ext uri="{FF2B5EF4-FFF2-40B4-BE49-F238E27FC236}">
                <a16:creationId xmlns:a16="http://schemas.microsoft.com/office/drawing/2014/main" id="{0065E44C-1E25-43A9-9C9D-40C71CA3356D}"/>
              </a:ext>
            </a:extLst>
          </p:cNvPr>
          <p:cNvSpPr>
            <a:spLocks noGrp="1"/>
          </p:cNvSpPr>
          <p:nvPr>
            <p:ph type="body" sz="quarter" idx="13"/>
          </p:nvPr>
        </p:nvSpPr>
        <p:spPr>
          <a:xfrm>
            <a:off x="481011" y="1662833"/>
            <a:ext cx="10953183" cy="4217850"/>
          </a:xfrm>
        </p:spPr>
        <p:txBody>
          <a:bodyPr/>
          <a:lstStyle/>
          <a:p>
            <a:pPr lvl="2"/>
            <a:r>
              <a:rPr lang="en-US" noProof="0" dirty="0"/>
              <a:t>Construct a script-based health economic models in R. Although could be Python, Ruby, Julia ….</a:t>
            </a:r>
          </a:p>
          <a:p>
            <a:pPr lvl="2"/>
            <a:endParaRPr lang="en-US" noProof="0" dirty="0"/>
          </a:p>
          <a:p>
            <a:pPr lvl="2"/>
            <a:r>
              <a:rPr lang="en-US" noProof="0" dirty="0"/>
              <a:t>Host health economic model on GitHub repository, provide access to company.</a:t>
            </a:r>
            <a:endParaRPr lang="en-US" dirty="0"/>
          </a:p>
          <a:p>
            <a:pPr lvl="2"/>
            <a:endParaRPr lang="en-US" noProof="0" dirty="0"/>
          </a:p>
          <a:p>
            <a:pPr lvl="2"/>
            <a:r>
              <a:rPr lang="en-US" noProof="0" dirty="0"/>
              <a:t>Host API on company server.</a:t>
            </a:r>
            <a:r>
              <a:rPr lang="en-US" dirty="0"/>
              <a:t> The API will:</a:t>
            </a:r>
          </a:p>
          <a:p>
            <a:pPr lvl="3"/>
            <a:r>
              <a:rPr lang="en-US" dirty="0"/>
              <a:t>… have access to sensitive data.</a:t>
            </a:r>
          </a:p>
          <a:p>
            <a:pPr lvl="3"/>
            <a:r>
              <a:rPr lang="en-US" noProof="0" dirty="0"/>
              <a:t>… enable users to run R code on it.</a:t>
            </a:r>
          </a:p>
          <a:p>
            <a:pPr lvl="3"/>
            <a:r>
              <a:rPr lang="en-US" dirty="0"/>
              <a:t>… allow users to pass R code to it.</a:t>
            </a:r>
          </a:p>
          <a:p>
            <a:pPr lvl="3"/>
            <a:r>
              <a:rPr lang="en-US" noProof="0" dirty="0"/>
              <a:t>… return </a:t>
            </a:r>
            <a:r>
              <a:rPr lang="en-US" dirty="0"/>
              <a:t>model results from it.</a:t>
            </a:r>
            <a:endParaRPr lang="en-US" noProof="0" dirty="0"/>
          </a:p>
          <a:p>
            <a:pPr lvl="3"/>
            <a:endParaRPr lang="en-US" noProof="0" dirty="0"/>
          </a:p>
          <a:p>
            <a:pPr lvl="2"/>
            <a:r>
              <a:rPr lang="en-US" dirty="0"/>
              <a:t>Write script to pass model inputs &amp; code to company API &amp; generate a PDF report using markdown.</a:t>
            </a:r>
            <a:endParaRPr lang="en-US" noProof="0" dirty="0"/>
          </a:p>
          <a:p>
            <a:pPr lvl="2"/>
            <a:endParaRPr lang="en-US" noProof="0" dirty="0"/>
          </a:p>
          <a:p>
            <a:pPr lvl="2"/>
            <a:r>
              <a:rPr lang="en-US" dirty="0"/>
              <a:t>Create a workflow which runs the script on schedule, or as new evidence emerges (e.g. when a data-base is updated).</a:t>
            </a:r>
          </a:p>
          <a:p>
            <a:pPr lvl="2"/>
            <a:endParaRPr lang="en-US" dirty="0"/>
          </a:p>
          <a:p>
            <a:pPr lvl="2"/>
            <a:r>
              <a:rPr lang="en-US" dirty="0"/>
              <a:t>Contain all this functionality within a Shiny app – to enable non-programmers to interact with the API.</a:t>
            </a:r>
          </a:p>
          <a:p>
            <a:endParaRPr lang="en-GB" dirty="0"/>
          </a:p>
        </p:txBody>
      </p:sp>
      <p:sp>
        <p:nvSpPr>
          <p:cNvPr id="6" name="AutoShape 2">
            <a:extLst>
              <a:ext uri="{FF2B5EF4-FFF2-40B4-BE49-F238E27FC236}">
                <a16:creationId xmlns:a16="http://schemas.microsoft.com/office/drawing/2014/main" id="{B2452B4F-8FBA-451A-B302-50F0A89D48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BFAF2985-0346-4EC2-9A78-8DB4FBFFF0A0}"/>
              </a:ext>
            </a:extLst>
          </p:cNvPr>
          <p:cNvPicPr>
            <a:picLocks noChangeAspect="1"/>
          </p:cNvPicPr>
          <p:nvPr/>
        </p:nvPicPr>
        <p:blipFill>
          <a:blip r:embed="rId2"/>
          <a:stretch>
            <a:fillRect/>
          </a:stretch>
        </p:blipFill>
        <p:spPr>
          <a:xfrm>
            <a:off x="8570150" y="242763"/>
            <a:ext cx="1524000" cy="1514475"/>
          </a:xfrm>
          <a:prstGeom prst="rect">
            <a:avLst/>
          </a:prstGeom>
        </p:spPr>
      </p:pic>
      <p:pic>
        <p:nvPicPr>
          <p:cNvPr id="1028" name="Picture 4" descr="See the source image">
            <a:extLst>
              <a:ext uri="{FF2B5EF4-FFF2-40B4-BE49-F238E27FC236}">
                <a16:creationId xmlns:a16="http://schemas.microsoft.com/office/drawing/2014/main" id="{65C143D8-413E-4911-AA1F-0FE1C6EB3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184" y="332557"/>
            <a:ext cx="1162816" cy="13108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2353E8E-3E98-4F10-9B0A-A1999D5E7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0091" y="1319934"/>
            <a:ext cx="1138792" cy="1263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C4A2829-D4FF-4E58-A166-AE1BCEB5D3C6}"/>
              </a:ext>
            </a:extLst>
          </p:cNvPr>
          <p:cNvPicPr>
            <a:picLocks noChangeAspect="1"/>
          </p:cNvPicPr>
          <p:nvPr/>
        </p:nvPicPr>
        <p:blipFill>
          <a:blip r:embed="rId5"/>
          <a:stretch>
            <a:fillRect/>
          </a:stretch>
        </p:blipFill>
        <p:spPr>
          <a:xfrm>
            <a:off x="9916835" y="2335053"/>
            <a:ext cx="1124084" cy="1139240"/>
          </a:xfrm>
          <a:prstGeom prst="rect">
            <a:avLst/>
          </a:prstGeom>
        </p:spPr>
      </p:pic>
      <p:pic>
        <p:nvPicPr>
          <p:cNvPr id="10" name="Picture 9">
            <a:extLst>
              <a:ext uri="{FF2B5EF4-FFF2-40B4-BE49-F238E27FC236}">
                <a16:creationId xmlns:a16="http://schemas.microsoft.com/office/drawing/2014/main" id="{4FB5254C-DFD8-49ED-B849-AD80CD3C72DA}"/>
              </a:ext>
            </a:extLst>
          </p:cNvPr>
          <p:cNvPicPr>
            <a:picLocks noChangeAspect="1"/>
          </p:cNvPicPr>
          <p:nvPr/>
        </p:nvPicPr>
        <p:blipFill>
          <a:blip r:embed="rId6"/>
          <a:stretch>
            <a:fillRect/>
          </a:stretch>
        </p:blipFill>
        <p:spPr>
          <a:xfrm>
            <a:off x="9894513" y="332557"/>
            <a:ext cx="1178679" cy="1324736"/>
          </a:xfrm>
          <a:prstGeom prst="rect">
            <a:avLst/>
          </a:prstGeom>
        </p:spPr>
      </p:pic>
      <p:pic>
        <p:nvPicPr>
          <p:cNvPr id="11" name="Picture 10">
            <a:extLst>
              <a:ext uri="{FF2B5EF4-FFF2-40B4-BE49-F238E27FC236}">
                <a16:creationId xmlns:a16="http://schemas.microsoft.com/office/drawing/2014/main" id="{43125022-C8AB-4D9C-850E-3988FD051914}"/>
              </a:ext>
            </a:extLst>
          </p:cNvPr>
          <p:cNvPicPr>
            <a:picLocks noChangeAspect="1"/>
          </p:cNvPicPr>
          <p:nvPr/>
        </p:nvPicPr>
        <p:blipFill>
          <a:blip r:embed="rId7"/>
          <a:stretch>
            <a:fillRect/>
          </a:stretch>
        </p:blipFill>
        <p:spPr>
          <a:xfrm>
            <a:off x="10483852" y="1319933"/>
            <a:ext cx="1114134" cy="1290538"/>
          </a:xfrm>
          <a:prstGeom prst="rect">
            <a:avLst/>
          </a:prstGeom>
        </p:spPr>
      </p:pic>
    </p:spTree>
    <p:extLst>
      <p:ext uri="{BB962C8B-B14F-4D97-AF65-F5344CB8AC3E}">
        <p14:creationId xmlns:p14="http://schemas.microsoft.com/office/powerpoint/2010/main" val="32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A picture containing sky, outdoor, nature, mountain&#10;&#10;Description automatically generated">
            <a:extLst>
              <a:ext uri="{FF2B5EF4-FFF2-40B4-BE49-F238E27FC236}">
                <a16:creationId xmlns:a16="http://schemas.microsoft.com/office/drawing/2014/main" id="{E03E921E-2A7A-704A-9472-DCFD201CB89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972" b="972"/>
          <a:stretch/>
        </p:blipFill>
        <p:spPr/>
      </p:pic>
      <p:sp>
        <p:nvSpPr>
          <p:cNvPr id="2" name="Title 1">
            <a:extLst>
              <a:ext uri="{FF2B5EF4-FFF2-40B4-BE49-F238E27FC236}">
                <a16:creationId xmlns:a16="http://schemas.microsoft.com/office/drawing/2014/main" id="{5CCBE257-3769-5045-937D-93BB09B0CEB4}"/>
              </a:ext>
            </a:extLst>
          </p:cNvPr>
          <p:cNvSpPr>
            <a:spLocks noGrp="1"/>
          </p:cNvSpPr>
          <p:nvPr>
            <p:ph type="title"/>
          </p:nvPr>
        </p:nvSpPr>
        <p:spPr/>
        <p:txBody>
          <a:bodyPr/>
          <a:lstStyle/>
          <a:p>
            <a:r>
              <a:rPr lang="en-US" dirty="0"/>
              <a:t>Living HEOR: Automating HTA with R</a:t>
            </a:r>
            <a:endParaRPr lang="en-US" noProof="0" dirty="0"/>
          </a:p>
        </p:txBody>
      </p:sp>
      <p:pic>
        <p:nvPicPr>
          <p:cNvPr id="3" name="Picture 2">
            <a:extLst>
              <a:ext uri="{FF2B5EF4-FFF2-40B4-BE49-F238E27FC236}">
                <a16:creationId xmlns:a16="http://schemas.microsoft.com/office/drawing/2014/main" id="{00CFD7E4-3B72-AB70-AAD2-C65FD47BEBD8}"/>
              </a:ext>
            </a:extLst>
          </p:cNvPr>
          <p:cNvPicPr>
            <a:picLocks noChangeAspect="1"/>
          </p:cNvPicPr>
          <p:nvPr/>
        </p:nvPicPr>
        <p:blipFill>
          <a:blip r:embed="rId4"/>
          <a:stretch>
            <a:fillRect/>
          </a:stretch>
        </p:blipFill>
        <p:spPr>
          <a:xfrm>
            <a:off x="1020661" y="1691385"/>
            <a:ext cx="5891867" cy="4569470"/>
          </a:xfrm>
          <a:prstGeom prst="rect">
            <a:avLst/>
          </a:prstGeom>
        </p:spPr>
      </p:pic>
    </p:spTree>
    <p:extLst>
      <p:ext uri="{BB962C8B-B14F-4D97-AF65-F5344CB8AC3E}">
        <p14:creationId xmlns:p14="http://schemas.microsoft.com/office/powerpoint/2010/main" val="246134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pPr>
              <a:spcBef>
                <a:spcPts val="600"/>
              </a:spcBef>
              <a:buClr>
                <a:schemeClr val="bg1"/>
              </a:buClr>
            </a:pPr>
            <a:r>
              <a:rPr lang="en-GB" sz="4000" b="0" dirty="0">
                <a:solidFill>
                  <a:schemeClr val="bg1"/>
                </a:solidFill>
              </a:rPr>
              <a:t>Hosting a HE model in an API</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a:xfrm>
            <a:off x="4572569" y="4686620"/>
            <a:ext cx="7136830" cy="1148080"/>
          </a:xfrm>
        </p:spPr>
        <p:txBody>
          <a:bodyPr/>
          <a:lstStyle/>
          <a:p>
            <a:r>
              <a:rPr lang="en-US" dirty="0"/>
              <a:t>Creating an </a:t>
            </a:r>
            <a:r>
              <a:rPr lang="en-US" i="1" dirty="0"/>
              <a:t>Application Programming Interface </a:t>
            </a:r>
            <a:r>
              <a:rPr lang="en-US" dirty="0"/>
              <a:t>to host a health economic model using the plumber R package.</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3.</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37845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vers and Dividers">
  <a:themeElements>
    <a:clrScheme name="Lumanity">
      <a:dk1>
        <a:srgbClr val="1E1E1E"/>
      </a:dk1>
      <a:lt1>
        <a:srgbClr val="FFFFFF"/>
      </a:lt1>
      <a:dk2>
        <a:srgbClr val="001B2B"/>
      </a:dk2>
      <a:lt2>
        <a:srgbClr val="D8D2BF"/>
      </a:lt2>
      <a:accent1>
        <a:srgbClr val="FFF200"/>
      </a:accent1>
      <a:accent2>
        <a:srgbClr val="001B2B"/>
      </a:accent2>
      <a:accent3>
        <a:srgbClr val="72E8DC"/>
      </a:accent3>
      <a:accent4>
        <a:srgbClr val="007B84"/>
      </a:accent4>
      <a:accent5>
        <a:srgbClr val="A7BEC2"/>
      </a:accent5>
      <a:accent6>
        <a:srgbClr val="FF4D67"/>
      </a:accent6>
      <a:hlink>
        <a:srgbClr val="69A9FF"/>
      </a:hlink>
      <a:folHlink>
        <a:srgbClr val="D8D2BF"/>
      </a:folHlink>
    </a:clrScheme>
    <a:fontScheme name="Lumanity">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72000" tIns="72000" rIns="72000" bIns="72000" rtlCol="0" anchor="ctr"/>
      <a:lstStyle>
        <a:defPPr algn="l">
          <a:defRPr sz="140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268288" indent="-268288" algn="l">
          <a:spcAft>
            <a:spcPts val="600"/>
          </a:spcAft>
          <a:buClr>
            <a:schemeClr val="accent4"/>
          </a:buClr>
          <a:buFont typeface="Wingdings" panose="05000000000000000000" pitchFamily="2" charset="2"/>
          <a:buChar char="§"/>
          <a:defRPr sz="1400" dirty="0"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17" id="{5F7D0B60-1044-8F46-98D7-DCDDDA078A77}" vid="{07933765-DB28-AA45-A3CA-1DD96368FCEF}"/>
    </a:ext>
  </a:extLst>
</a:theme>
</file>

<file path=ppt/theme/theme2.xml><?xml version="1.0" encoding="utf-8"?>
<a:theme xmlns:a="http://schemas.openxmlformats.org/drawingml/2006/main" name="2_Content">
  <a:themeElements>
    <a:clrScheme name="Lumanity">
      <a:dk1>
        <a:srgbClr val="1E1E1E"/>
      </a:dk1>
      <a:lt1>
        <a:srgbClr val="FFFFFF"/>
      </a:lt1>
      <a:dk2>
        <a:srgbClr val="001B2B"/>
      </a:dk2>
      <a:lt2>
        <a:srgbClr val="D8D2BF"/>
      </a:lt2>
      <a:accent1>
        <a:srgbClr val="FFF200"/>
      </a:accent1>
      <a:accent2>
        <a:srgbClr val="001B2B"/>
      </a:accent2>
      <a:accent3>
        <a:srgbClr val="72E8DC"/>
      </a:accent3>
      <a:accent4>
        <a:srgbClr val="007B84"/>
      </a:accent4>
      <a:accent5>
        <a:srgbClr val="A7BEC2"/>
      </a:accent5>
      <a:accent6>
        <a:srgbClr val="FF4D67"/>
      </a:accent6>
      <a:hlink>
        <a:srgbClr val="69A9FF"/>
      </a:hlink>
      <a:folHlink>
        <a:srgbClr val="D8D2BF"/>
      </a:folHlink>
    </a:clrScheme>
    <a:fontScheme name="Lumanity">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72000" tIns="72000" rIns="72000" bIns="72000" rtlCol="0" anchor="ctr"/>
      <a:lstStyle>
        <a:defPPr algn="l">
          <a:defRPr sz="140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000" indent="-180000" algn="l">
          <a:spcAft>
            <a:spcPts val="600"/>
          </a:spcAft>
          <a:buClr>
            <a:schemeClr val="accent4"/>
          </a:buClr>
          <a:buFont typeface="Wingdings" panose="05000000000000000000" pitchFamily="2" charset="2"/>
          <a:buChar cha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17" id="{5F7D0B60-1044-8F46-98D7-DCDDDA078A77}" vid="{226C7E2D-2EE1-6A4D-B3E8-230324DB0D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DDA87603083F468424F3D4361A6A2E" ma:contentTypeVersion="12" ma:contentTypeDescription="Create a new document." ma:contentTypeScope="" ma:versionID="cd64b738a6c14105f0714c0e10677135">
  <xsd:schema xmlns:xsd="http://www.w3.org/2001/XMLSchema" xmlns:xs="http://www.w3.org/2001/XMLSchema" xmlns:p="http://schemas.microsoft.com/office/2006/metadata/properties" xmlns:ns2="98f3478f-aadc-4197-99fa-989e0b447f28" xmlns:ns3="202513fe-ab6e-4131-b5af-4ae361c48e3b" targetNamespace="http://schemas.microsoft.com/office/2006/metadata/properties" ma:root="true" ma:fieldsID="2ade0248b9152eeb85d00530e3654768" ns2:_="" ns3:_="">
    <xsd:import namespace="98f3478f-aadc-4197-99fa-989e0b447f28"/>
    <xsd:import namespace="202513fe-ab6e-4131-b5af-4ae361c48e3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f3478f-aadc-4197-99fa-989e0b447f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513fe-ab6e-4131-b5af-4ae361c48e3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ACD429-420E-4A28-A041-2601E92F477D}">
  <ds:schemaRefs>
    <ds:schemaRef ds:uri="b6c26224-7ea5-438f-a131-be2e8e72ab1e"/>
    <ds:schemaRef ds:uri="53830369-11b0-4cc2-b6ea-041f98fe77b9"/>
    <ds:schemaRef ds:uri="http://schemas.microsoft.com/office/infopath/2007/PartnerControls"/>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024F037-60CB-4B4C-B56C-19CB666D6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f3478f-aadc-4197-99fa-989e0b447f28"/>
    <ds:schemaRef ds:uri="202513fe-ab6e-4131-b5af-4ae361c48e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36F5E-071A-4A37-B607-A7F23CDA08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Lumanity_Global_Template</Template>
  <TotalTime>0</TotalTime>
  <Words>1549</Words>
  <Application>Microsoft Office PowerPoint</Application>
  <PresentationFormat>Widescreen</PresentationFormat>
  <Paragraphs>164</Paragraphs>
  <Slides>17</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Times</vt:lpstr>
      <vt:lpstr>Wingdings</vt:lpstr>
      <vt:lpstr>1_Covers and Dividers</vt:lpstr>
      <vt:lpstr>2_Content</vt:lpstr>
      <vt:lpstr>Living HTA</vt:lpstr>
      <vt:lpstr>Living HEOR: Automating HTA with R</vt:lpstr>
      <vt:lpstr>PowerPoint Presentation</vt:lpstr>
      <vt:lpstr>Background</vt:lpstr>
      <vt:lpstr>Background</vt:lpstr>
      <vt:lpstr>Concept</vt:lpstr>
      <vt:lpstr>What we will show today …</vt:lpstr>
      <vt:lpstr>Living HEOR: Automating HTA with R</vt:lpstr>
      <vt:lpstr>Hosting a HE model in an API</vt:lpstr>
      <vt:lpstr>Hosting a HE model in an API</vt:lpstr>
      <vt:lpstr>Calling the API from R</vt:lpstr>
      <vt:lpstr>Running the model – calling the API</vt:lpstr>
      <vt:lpstr>Automating health economic model updates</vt:lpstr>
      <vt:lpstr>Automating health economic model updates</vt:lpstr>
      <vt:lpstr>Discussion</vt:lpstr>
      <vt:lpstr>What are the pros and cons of this framework.</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HTA</dc:title>
  <dc:subject/>
  <dc:creator>Robert Smith</dc:creator>
  <cp:keywords/>
  <dc:description/>
  <cp:lastModifiedBy>Robert Smith</cp:lastModifiedBy>
  <cp:revision>12</cp:revision>
  <dcterms:created xsi:type="dcterms:W3CDTF">2022-04-11T12:16:18Z</dcterms:created>
  <dcterms:modified xsi:type="dcterms:W3CDTF">2022-05-14T20:19:37Z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0x01010036DDA87603083F468424F3D4361A6A2E</vt:lpwstr>
  </property>
</Properties>
</file>