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" initials="L" lastIdx="1" clrIdx="0">
    <p:extLst>
      <p:ext uri="{19B8F6BF-5375-455C-9EA6-DF929625EA0E}">
        <p15:presenceInfo xmlns:p15="http://schemas.microsoft.com/office/powerpoint/2012/main" userId="Luk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30T21:06:58.955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30T21:06:58.955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30T21:06:58.955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ABC92D-764C-4A5E-ABA8-273FD965D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D53A43-C373-4652-A81D-6940E6C1F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4DE2D7-89F4-4B73-88D4-F138D27C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F992-39F7-4DA9-9267-C3B4911080BB}" type="datetimeFigureOut">
              <a:rPr lang="de-DE" smtClean="0"/>
              <a:t>30.06.2019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22BAB2-E1CB-40C4-BA8C-580DFE466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80C80D-3C63-430C-8500-0FE31C30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2597-B844-48E1-9912-5328BB2B0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61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CA24DA-FB2D-4D04-944C-2A0F5502E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20916C-106D-45F7-9430-1889DBE0B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91EB51-80BD-4384-A8AF-280A3EDE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F992-39F7-4DA9-9267-C3B4911080BB}" type="datetimeFigureOut">
              <a:rPr lang="de-DE" smtClean="0"/>
              <a:t>30.06.2019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303D96-D199-46EE-B815-AC207AFE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075192-5CE9-45BC-A4EB-84447BE4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2597-B844-48E1-9912-5328BB2B0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10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93FB8C9-A8DF-4121-B7D5-D8E4E58A1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7919B1-3741-4F23-AD60-DFCB047BA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FA8480-AC2A-46FC-968A-CF3B5F4A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F992-39F7-4DA9-9267-C3B4911080BB}" type="datetimeFigureOut">
              <a:rPr lang="de-DE" smtClean="0"/>
              <a:t>30.06.2019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B736BC-3CA1-4357-9AB9-BD7675CD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6694BF-CE47-4C31-89D5-96BBB68D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2597-B844-48E1-9912-5328BB2B0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140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4741F-3894-4E5B-B33B-5B35D0E3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FB1CAA-9ABF-4930-81B6-0BDACDD54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16649A-9B0D-4068-82E2-00D6B8AC0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F992-39F7-4DA9-9267-C3B4911080BB}" type="datetimeFigureOut">
              <a:rPr lang="de-DE" smtClean="0"/>
              <a:t>30.06.2019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2AE213-B606-40A1-9E05-F8DB16DA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F328C9-2741-4669-ABD9-E0F23F4B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2597-B844-48E1-9912-5328BB2B0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993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A5E6C-22DB-4CE9-B7BB-43F890B8E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29DD81-E761-4B9D-A2C1-528657C7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F8E477-0E7C-413F-9105-E84712E41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F992-39F7-4DA9-9267-C3B4911080BB}" type="datetimeFigureOut">
              <a:rPr lang="de-DE" smtClean="0"/>
              <a:t>30.06.2019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E1CD9F-B844-489C-9186-D859BA77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7AF432-5EE1-471D-B5D1-89DE3E69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2597-B844-48E1-9912-5328BB2B0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962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84452-4F7D-425D-8BA6-906C0814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34B79-533D-4316-91AA-220D84449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FB6226-FF8B-476F-8C86-0BA41BCC0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56ADF-DFDC-45B8-B998-5A883A777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F992-39F7-4DA9-9267-C3B4911080BB}" type="datetimeFigureOut">
              <a:rPr lang="de-DE" smtClean="0"/>
              <a:t>30.06.2019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9466DC-45EB-4FBE-B2FE-CF846AD92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7E8CF3-61D0-407A-AD4E-15072499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2597-B844-48E1-9912-5328BB2B0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748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4683AB-5F52-42A0-968C-F9399C060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55C5C6-1DAA-4558-8D41-5BCD6295A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F3E7D8-E2AA-4F3C-8BC3-DD219AD0F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F14083F-8FEB-428F-9030-7A1930334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9144CB7-6F8F-4BE8-8A26-816C8B151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2F1350-C9C9-491C-9D56-E0B7A928F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F992-39F7-4DA9-9267-C3B4911080BB}" type="datetimeFigureOut">
              <a:rPr lang="de-DE" smtClean="0"/>
              <a:t>30.06.2019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498BA48-7A47-409F-AA35-0467D216E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98726A4-C460-416D-8062-97987550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2597-B844-48E1-9912-5328BB2B0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78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BFAAE-5509-488C-9FD7-A1014D020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D916C5-6730-42FB-8F67-377B3444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F992-39F7-4DA9-9267-C3B4911080BB}" type="datetimeFigureOut">
              <a:rPr lang="de-DE" smtClean="0"/>
              <a:t>30.06.2019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A81FC3-E4A7-4DB7-AC16-07314FCD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7FDC8C-D5DD-4FD3-B89B-DEBE49CD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2597-B844-48E1-9912-5328BB2B0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0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5B1E8F2-3F66-453C-AB56-AAC2F9EED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F992-39F7-4DA9-9267-C3B4911080BB}" type="datetimeFigureOut">
              <a:rPr lang="de-DE" smtClean="0"/>
              <a:t>30.06.2019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D20E453-7895-42D0-8FF7-A3EC4B79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957405-8EFB-4E91-B9DC-1E350B1F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2597-B844-48E1-9912-5328BB2B0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5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51C6E-8673-44A1-B42A-C3F8D5D7B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9E68BF-7879-43BD-8973-430FAB6BE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D687E4-70FE-428A-AB17-39AE5FAC2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D0E7D9-2823-486F-99B3-AE20C78C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F992-39F7-4DA9-9267-C3B4911080BB}" type="datetimeFigureOut">
              <a:rPr lang="de-DE" smtClean="0"/>
              <a:t>30.06.2019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2DDCDB-53BB-4936-B744-056C8FF10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89FBF8-3DE2-4CB5-8F43-7DFD72FB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2597-B844-48E1-9912-5328BB2B0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83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11FBE5-1632-4DBE-8B05-760E2A45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A765D94-599B-4C84-A9A6-092623888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618821-A863-4BCB-9291-E628294EF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299D54-E88B-4620-B699-F68F41EF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F992-39F7-4DA9-9267-C3B4911080BB}" type="datetimeFigureOut">
              <a:rPr lang="de-DE" smtClean="0"/>
              <a:t>30.06.2019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027A32-E3BA-4928-819D-F00B3940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81A6C1-32C8-4ACE-94EC-5AA827D6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2597-B844-48E1-9912-5328BB2B0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19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D29ED05-BE43-4E77-92F9-AEB4D2A1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37F7B1-AA78-4E86-9C9E-3AD2332AD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1FE901-7180-4B17-84F0-1E54275CA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6F992-39F7-4DA9-9267-C3B4911080BB}" type="datetimeFigureOut">
              <a:rPr lang="de-DE" smtClean="0"/>
              <a:t>30.06.2019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A3347A-8C89-4933-847D-C2FF71847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EDF2EA-D12D-49BC-9B8D-904C190BE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62597-B844-48E1-9912-5328BB2B0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961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5F1916A-713B-4A13-A0E2-F8BC58CD2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MQTT – Publish/ Subscriber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9624EF8-4858-4279-B27B-87EBB623876E}"/>
              </a:ext>
            </a:extLst>
          </p:cNvPr>
          <p:cNvSpPr txBox="1"/>
          <p:nvPr/>
        </p:nvSpPr>
        <p:spPr>
          <a:xfrm>
            <a:off x="1081596" y="1690688"/>
            <a:ext cx="9490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Publisher: Sendet Nachrichten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Broker: Leitet Nachrichten weiter an angemeldete Subscriber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Subscriber: Empfängt Nachrichten über den Broker</a:t>
            </a:r>
          </a:p>
        </p:txBody>
      </p:sp>
      <p:pic>
        <p:nvPicPr>
          <p:cNvPr id="10" name="Inhaltsplatzhalter 6" descr="Ein Bild, das ClipArt enthält.&#10;&#10;Automatisch generierte Beschreibung">
            <a:extLst>
              <a:ext uri="{FF2B5EF4-FFF2-40B4-BE49-F238E27FC236}">
                <a16:creationId xmlns:a16="http://schemas.microsoft.com/office/drawing/2014/main" id="{F6B81D70-CFC7-48A0-9B32-BEDF4E50F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711" y="3429000"/>
            <a:ext cx="6096000" cy="2019300"/>
          </a:xfrm>
        </p:spPr>
      </p:pic>
    </p:spTree>
    <p:extLst>
      <p:ext uri="{BB962C8B-B14F-4D97-AF65-F5344CB8AC3E}">
        <p14:creationId xmlns:p14="http://schemas.microsoft.com/office/powerpoint/2010/main" val="193982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5F1916A-713B-4A13-A0E2-F8BC58CD2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MQTT – </a:t>
            </a:r>
            <a:r>
              <a:rPr lang="de-DE" dirty="0" err="1"/>
              <a:t>Mosquitto</a:t>
            </a:r>
            <a:r>
              <a:rPr lang="de-DE" dirty="0"/>
              <a:t> (Broker)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F364C38-BCB6-4F86-B836-E8AA91526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Mosquitto</a:t>
            </a:r>
            <a:r>
              <a:rPr lang="de-DE" dirty="0"/>
              <a:t> ist ein „open source </a:t>
            </a:r>
            <a:r>
              <a:rPr lang="de-DE" dirty="0" err="1"/>
              <a:t>message</a:t>
            </a:r>
            <a:r>
              <a:rPr lang="de-DE" dirty="0"/>
              <a:t> </a:t>
            </a:r>
            <a:r>
              <a:rPr lang="de-DE" dirty="0" err="1"/>
              <a:t>broker</a:t>
            </a:r>
            <a:r>
              <a:rPr lang="de-DE" dirty="0"/>
              <a:t>“, was das MQTT Protokoll implementiert.</a:t>
            </a:r>
          </a:p>
          <a:p>
            <a:r>
              <a:rPr lang="de-DE" dirty="0"/>
              <a:t>Installation auf dem </a:t>
            </a:r>
            <a:r>
              <a:rPr lang="de-DE" dirty="0" err="1"/>
              <a:t>Rasperry</a:t>
            </a:r>
            <a:r>
              <a:rPr lang="de-DE" dirty="0"/>
              <a:t> Pi: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2000" dirty="0" err="1"/>
              <a:t>sudo</a:t>
            </a:r>
            <a:r>
              <a:rPr lang="de-DE" sz="2000" dirty="0"/>
              <a:t> </a:t>
            </a:r>
            <a:r>
              <a:rPr lang="de-DE" sz="2000" dirty="0" err="1"/>
              <a:t>apt-get</a:t>
            </a:r>
            <a:r>
              <a:rPr lang="de-DE" sz="2000" dirty="0"/>
              <a:t> </a:t>
            </a:r>
            <a:r>
              <a:rPr lang="de-DE" sz="2000" dirty="0" err="1"/>
              <a:t>install</a:t>
            </a:r>
            <a:r>
              <a:rPr lang="de-DE" sz="2000" dirty="0"/>
              <a:t> –y </a:t>
            </a:r>
            <a:r>
              <a:rPr lang="de-DE" sz="2000" dirty="0" err="1"/>
              <a:t>mosquitto</a:t>
            </a:r>
            <a:r>
              <a:rPr lang="de-DE" sz="2000" dirty="0"/>
              <a:t> </a:t>
            </a:r>
            <a:r>
              <a:rPr lang="de-DE" sz="2000" dirty="0" err="1"/>
              <a:t>mosquitto</a:t>
            </a:r>
            <a:r>
              <a:rPr lang="de-DE" sz="2000" dirty="0"/>
              <a:t>-clients</a:t>
            </a:r>
          </a:p>
          <a:p>
            <a:r>
              <a:rPr lang="de-DE" dirty="0"/>
              <a:t>Testen des MQTT-Servers: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2000" dirty="0" err="1"/>
              <a:t>mosquitto_sub</a:t>
            </a:r>
            <a:r>
              <a:rPr lang="de-DE" sz="2000" dirty="0"/>
              <a:t> –h </a:t>
            </a:r>
            <a:r>
              <a:rPr lang="de-DE" sz="2000" dirty="0" err="1"/>
              <a:t>localhost</a:t>
            </a:r>
            <a:r>
              <a:rPr lang="de-DE" sz="2000" dirty="0"/>
              <a:t> –v –t </a:t>
            </a:r>
            <a:r>
              <a:rPr lang="de-DE" sz="2000" dirty="0" err="1"/>
              <a:t>test_channel</a:t>
            </a: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err="1"/>
              <a:t>mosquitto_pub</a:t>
            </a:r>
            <a:r>
              <a:rPr lang="de-DE" sz="2000" dirty="0"/>
              <a:t> –h </a:t>
            </a:r>
            <a:r>
              <a:rPr lang="de-DE" sz="2000" dirty="0" err="1"/>
              <a:t>localhost</a:t>
            </a:r>
            <a:r>
              <a:rPr lang="de-DE" sz="2000" dirty="0"/>
              <a:t> –t </a:t>
            </a:r>
            <a:r>
              <a:rPr lang="de-DE" sz="2000" dirty="0" err="1"/>
              <a:t>test_channel</a:t>
            </a:r>
            <a:r>
              <a:rPr lang="de-DE" sz="2000" dirty="0"/>
              <a:t> –m „</a:t>
            </a:r>
            <a:r>
              <a:rPr lang="de-DE" sz="2000" dirty="0" err="1"/>
              <a:t>Test_Message</a:t>
            </a:r>
            <a:r>
              <a:rPr lang="de-DE" sz="20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38069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5F1916A-713B-4A13-A0E2-F8BC58CD2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MQTT – Subscriber</a:t>
            </a:r>
          </a:p>
        </p:txBody>
      </p:sp>
      <p:pic>
        <p:nvPicPr>
          <p:cNvPr id="3" name="Inhaltsplatzhalter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9963C82-8EBD-4039-B21E-C09D67ADB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6" y="2290440"/>
            <a:ext cx="12324709" cy="3524434"/>
          </a:xfrm>
        </p:spPr>
      </p:pic>
    </p:spTree>
    <p:extLst>
      <p:ext uri="{BB962C8B-B14F-4D97-AF65-F5344CB8AC3E}">
        <p14:creationId xmlns:p14="http://schemas.microsoft.com/office/powerpoint/2010/main" val="2651279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Breitbild</PresentationFormat>
  <Paragraphs>13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MQTT – Publish/ Subscriber model</vt:lpstr>
      <vt:lpstr>MQTT – Mosquitto (Broker)</vt:lpstr>
      <vt:lpstr>MQTT – Subscriber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MQTT</dc:title>
  <dc:creator>Lukas</dc:creator>
  <cp:lastModifiedBy>Lukas</cp:lastModifiedBy>
  <cp:revision>4</cp:revision>
  <dcterms:created xsi:type="dcterms:W3CDTF">2019-06-30T19:00:32Z</dcterms:created>
  <dcterms:modified xsi:type="dcterms:W3CDTF">2019-06-30T19:55:28Z</dcterms:modified>
</cp:coreProperties>
</file>