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9"/>
  </p:notesMasterIdLst>
  <p:sldIdLst>
    <p:sldId id="256" r:id="rId5"/>
    <p:sldId id="257" r:id="rId6"/>
    <p:sldId id="275" r:id="rId7"/>
    <p:sldId id="274" r:id="rId8"/>
    <p:sldId id="259" r:id="rId9"/>
    <p:sldId id="287" r:id="rId10"/>
    <p:sldId id="279" r:id="rId11"/>
    <p:sldId id="260" r:id="rId12"/>
    <p:sldId id="267" r:id="rId13"/>
    <p:sldId id="281" r:id="rId14"/>
    <p:sldId id="269" r:id="rId15"/>
    <p:sldId id="286" r:id="rId16"/>
    <p:sldId id="270" r:id="rId17"/>
    <p:sldId id="271" r:id="rId18"/>
    <p:sldId id="272" r:id="rId19"/>
    <p:sldId id="273" r:id="rId20"/>
    <p:sldId id="262" r:id="rId21"/>
    <p:sldId id="291" r:id="rId22"/>
    <p:sldId id="288" r:id="rId23"/>
    <p:sldId id="289" r:id="rId24"/>
    <p:sldId id="290" r:id="rId25"/>
    <p:sldId id="263" r:id="rId26"/>
    <p:sldId id="264" r:id="rId27"/>
    <p:sldId id="277" r:id="rId28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73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1E358-8896-4142-B688-B8EE60E3D5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CF24A18-9C9B-4B7B-8D67-985F5973885D}">
      <dgm:prSet custT="1"/>
      <dgm:spPr/>
      <dgm:t>
        <a:bodyPr/>
        <a:lstStyle/>
        <a:p>
          <a:r>
            <a:rPr lang="it-CH" sz="2800"/>
            <a:t>Presentazione</a:t>
          </a:r>
          <a:endParaRPr lang="en-US" sz="2800"/>
        </a:p>
      </dgm:t>
    </dgm:pt>
    <dgm:pt modelId="{185A5B69-0B25-430A-9C40-BEECDD2ABEF8}" type="parTrans" cxnId="{3305BB0F-2D89-4708-8836-1494E7E85088}">
      <dgm:prSet/>
      <dgm:spPr/>
      <dgm:t>
        <a:bodyPr/>
        <a:lstStyle/>
        <a:p>
          <a:endParaRPr lang="en-US" sz="2800"/>
        </a:p>
      </dgm:t>
    </dgm:pt>
    <dgm:pt modelId="{037203B4-D99B-4F4D-89D7-CA6E468E5947}" type="sibTrans" cxnId="{3305BB0F-2D89-4708-8836-1494E7E85088}">
      <dgm:prSet/>
      <dgm:spPr/>
      <dgm:t>
        <a:bodyPr/>
        <a:lstStyle/>
        <a:p>
          <a:endParaRPr lang="en-US" sz="2800"/>
        </a:p>
      </dgm:t>
    </dgm:pt>
    <dgm:pt modelId="{B7A9254F-2654-4B4D-8729-E4EEAA9F1829}">
      <dgm:prSet custT="1"/>
      <dgm:spPr/>
      <dgm:t>
        <a:bodyPr/>
        <a:lstStyle/>
        <a:p>
          <a:r>
            <a:rPr lang="it-CH" sz="2800"/>
            <a:t>Introduzione e scopo del progetto</a:t>
          </a:r>
          <a:endParaRPr lang="en-US" sz="2800"/>
        </a:p>
      </dgm:t>
    </dgm:pt>
    <dgm:pt modelId="{DA8722E9-6FCD-42FC-8F57-3D1FDF960E68}" type="parTrans" cxnId="{B04CCF78-0410-47FF-A10C-0AB2D7947077}">
      <dgm:prSet/>
      <dgm:spPr/>
      <dgm:t>
        <a:bodyPr/>
        <a:lstStyle/>
        <a:p>
          <a:endParaRPr lang="en-US" sz="2800"/>
        </a:p>
      </dgm:t>
    </dgm:pt>
    <dgm:pt modelId="{FCEBBF04-17BC-4A0A-A203-4910BFB7FE41}" type="sibTrans" cxnId="{B04CCF78-0410-47FF-A10C-0AB2D7947077}">
      <dgm:prSet/>
      <dgm:spPr/>
      <dgm:t>
        <a:bodyPr/>
        <a:lstStyle/>
        <a:p>
          <a:endParaRPr lang="en-US" sz="2800"/>
        </a:p>
      </dgm:t>
    </dgm:pt>
    <dgm:pt modelId="{E84D5CB4-5E9D-4263-B0A3-9080CC61BF21}">
      <dgm:prSet custT="1"/>
      <dgm:spPr/>
      <dgm:t>
        <a:bodyPr/>
        <a:lstStyle/>
        <a:p>
          <a:r>
            <a:rPr lang="it-CH" sz="2800"/>
            <a:t>Analisi</a:t>
          </a:r>
          <a:endParaRPr lang="en-US" sz="2800"/>
        </a:p>
      </dgm:t>
    </dgm:pt>
    <dgm:pt modelId="{5A42F017-B131-45B4-993D-4EF050B69E4C}" type="parTrans" cxnId="{6A9FBEB3-B8ED-4AB0-AAA3-B2E215BD52B4}">
      <dgm:prSet/>
      <dgm:spPr/>
      <dgm:t>
        <a:bodyPr/>
        <a:lstStyle/>
        <a:p>
          <a:endParaRPr lang="en-US" sz="2800"/>
        </a:p>
      </dgm:t>
    </dgm:pt>
    <dgm:pt modelId="{089E4FB6-6771-4E9B-8B26-11B2A748E19C}" type="sibTrans" cxnId="{6A9FBEB3-B8ED-4AB0-AAA3-B2E215BD52B4}">
      <dgm:prSet/>
      <dgm:spPr/>
      <dgm:t>
        <a:bodyPr/>
        <a:lstStyle/>
        <a:p>
          <a:endParaRPr lang="en-US" sz="2800"/>
        </a:p>
      </dgm:t>
    </dgm:pt>
    <dgm:pt modelId="{C5015E35-3E79-45A5-8AF7-673BC7858D6D}">
      <dgm:prSet custT="1"/>
      <dgm:spPr/>
      <dgm:t>
        <a:bodyPr/>
        <a:lstStyle/>
        <a:p>
          <a:r>
            <a:rPr lang="it-CH" sz="2800"/>
            <a:t>Progettazione</a:t>
          </a:r>
          <a:endParaRPr lang="en-US" sz="2800"/>
        </a:p>
      </dgm:t>
    </dgm:pt>
    <dgm:pt modelId="{FD9A66AA-5657-4F6C-9E8A-C684EE73951F}" type="parTrans" cxnId="{4C95FCAD-BD89-444D-9D61-5BF16E170D54}">
      <dgm:prSet/>
      <dgm:spPr/>
      <dgm:t>
        <a:bodyPr/>
        <a:lstStyle/>
        <a:p>
          <a:endParaRPr lang="en-US" sz="2800"/>
        </a:p>
      </dgm:t>
    </dgm:pt>
    <dgm:pt modelId="{3AE2181F-0B69-4C46-92DA-45DED5EBF8D2}" type="sibTrans" cxnId="{4C95FCAD-BD89-444D-9D61-5BF16E170D54}">
      <dgm:prSet/>
      <dgm:spPr/>
      <dgm:t>
        <a:bodyPr/>
        <a:lstStyle/>
        <a:p>
          <a:endParaRPr lang="en-US" sz="2800"/>
        </a:p>
      </dgm:t>
    </dgm:pt>
    <dgm:pt modelId="{CD0D90D2-D5D0-4266-98FF-CF94E170A1EA}">
      <dgm:prSet custT="1"/>
      <dgm:spPr/>
      <dgm:t>
        <a:bodyPr/>
        <a:lstStyle/>
        <a:p>
          <a:r>
            <a:rPr lang="it-CH" sz="2800"/>
            <a:t>Implementazione</a:t>
          </a:r>
          <a:endParaRPr lang="en-US" sz="2800"/>
        </a:p>
      </dgm:t>
    </dgm:pt>
    <dgm:pt modelId="{4F1CA05A-6645-4816-B51F-3AB474D68E52}" type="parTrans" cxnId="{7093AA62-1187-4873-AE8B-2BA2F3CB8CC6}">
      <dgm:prSet/>
      <dgm:spPr/>
      <dgm:t>
        <a:bodyPr/>
        <a:lstStyle/>
        <a:p>
          <a:endParaRPr lang="en-US" sz="2800"/>
        </a:p>
      </dgm:t>
    </dgm:pt>
    <dgm:pt modelId="{D1669D69-768F-46C5-9049-4F3AA4F4B191}" type="sibTrans" cxnId="{7093AA62-1187-4873-AE8B-2BA2F3CB8CC6}">
      <dgm:prSet/>
      <dgm:spPr/>
      <dgm:t>
        <a:bodyPr/>
        <a:lstStyle/>
        <a:p>
          <a:endParaRPr lang="en-US" sz="2800"/>
        </a:p>
      </dgm:t>
    </dgm:pt>
    <dgm:pt modelId="{E4E41ACD-1D50-44BB-9864-A3E51C6CA255}">
      <dgm:prSet custT="1"/>
      <dgm:spPr/>
      <dgm:t>
        <a:bodyPr/>
        <a:lstStyle/>
        <a:p>
          <a:r>
            <a:rPr lang="it-CH" sz="2800"/>
            <a:t>Test</a:t>
          </a:r>
          <a:endParaRPr lang="en-US" sz="2800"/>
        </a:p>
      </dgm:t>
    </dgm:pt>
    <dgm:pt modelId="{7A29C3C4-2E72-4BA9-97D1-56577D3FD0A5}" type="parTrans" cxnId="{B9DEEB6C-47CC-480B-B675-1744E82493FD}">
      <dgm:prSet/>
      <dgm:spPr/>
      <dgm:t>
        <a:bodyPr/>
        <a:lstStyle/>
        <a:p>
          <a:endParaRPr lang="en-US" sz="2800"/>
        </a:p>
      </dgm:t>
    </dgm:pt>
    <dgm:pt modelId="{9AB24B4E-BB1B-4685-9331-043CDFAFD029}" type="sibTrans" cxnId="{B9DEEB6C-47CC-480B-B675-1744E82493FD}">
      <dgm:prSet/>
      <dgm:spPr/>
      <dgm:t>
        <a:bodyPr/>
        <a:lstStyle/>
        <a:p>
          <a:endParaRPr lang="en-US" sz="2800"/>
        </a:p>
      </dgm:t>
    </dgm:pt>
    <dgm:pt modelId="{3987F7D1-D850-46CF-A170-CCBE6E02088B}">
      <dgm:prSet custT="1"/>
      <dgm:spPr/>
      <dgm:t>
        <a:bodyPr/>
        <a:lstStyle/>
        <a:p>
          <a:r>
            <a:rPr lang="it-CH" sz="2800"/>
            <a:t>Conclusioni</a:t>
          </a:r>
          <a:endParaRPr lang="en-US" sz="2800"/>
        </a:p>
      </dgm:t>
    </dgm:pt>
    <dgm:pt modelId="{04C80F83-A3B4-4A63-8FC7-E3A29E5E9F0E}" type="parTrans" cxnId="{17D43FB0-2DB4-4AAE-BD9E-730C9D89D6B8}">
      <dgm:prSet/>
      <dgm:spPr/>
      <dgm:t>
        <a:bodyPr/>
        <a:lstStyle/>
        <a:p>
          <a:endParaRPr lang="en-US" sz="2800"/>
        </a:p>
      </dgm:t>
    </dgm:pt>
    <dgm:pt modelId="{A81C1BC3-C5C6-4B4B-94E7-86C7EB301D8D}" type="sibTrans" cxnId="{17D43FB0-2DB4-4AAE-BD9E-730C9D89D6B8}">
      <dgm:prSet/>
      <dgm:spPr/>
      <dgm:t>
        <a:bodyPr/>
        <a:lstStyle/>
        <a:p>
          <a:endParaRPr lang="en-US" sz="2800"/>
        </a:p>
      </dgm:t>
    </dgm:pt>
    <dgm:pt modelId="{1741E591-8EE3-4F9A-83EC-8629060167F7}" type="pres">
      <dgm:prSet presAssocID="{70D1E358-8896-4142-B688-B8EE60E3D555}" presName="root" presStyleCnt="0">
        <dgm:presLayoutVars>
          <dgm:dir/>
          <dgm:resizeHandles val="exact"/>
        </dgm:presLayoutVars>
      </dgm:prSet>
      <dgm:spPr/>
    </dgm:pt>
    <dgm:pt modelId="{E54A3C69-3A93-4CD1-A35F-8ADF685A3100}" type="pres">
      <dgm:prSet presAssocID="{6CF24A18-9C9B-4B7B-8D67-985F5973885D}" presName="compNode" presStyleCnt="0"/>
      <dgm:spPr/>
    </dgm:pt>
    <dgm:pt modelId="{0566AB0B-A567-4B26-9DE8-37C2A8F733F5}" type="pres">
      <dgm:prSet presAssocID="{6CF24A18-9C9B-4B7B-8D67-985F5973885D}" presName="bgRect" presStyleLbl="bgShp" presStyleIdx="0" presStyleCnt="7"/>
      <dgm:spPr/>
    </dgm:pt>
    <dgm:pt modelId="{3A4C70B0-C90E-4689-9A43-04F4EAF3348E}" type="pres">
      <dgm:prSet presAssocID="{6CF24A18-9C9B-4B7B-8D67-985F5973885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86BE95B-4A29-4D53-BEE2-EFF77E66EB4F}" type="pres">
      <dgm:prSet presAssocID="{6CF24A18-9C9B-4B7B-8D67-985F5973885D}" presName="spaceRect" presStyleCnt="0"/>
      <dgm:spPr/>
    </dgm:pt>
    <dgm:pt modelId="{E41C5C50-288A-4172-875A-4E000BC51DBA}" type="pres">
      <dgm:prSet presAssocID="{6CF24A18-9C9B-4B7B-8D67-985F5973885D}" presName="parTx" presStyleLbl="revTx" presStyleIdx="0" presStyleCnt="7">
        <dgm:presLayoutVars>
          <dgm:chMax val="0"/>
          <dgm:chPref val="0"/>
        </dgm:presLayoutVars>
      </dgm:prSet>
      <dgm:spPr/>
    </dgm:pt>
    <dgm:pt modelId="{5C3E87A8-E924-44AB-992B-B37674900EE9}" type="pres">
      <dgm:prSet presAssocID="{037203B4-D99B-4F4D-89D7-CA6E468E5947}" presName="sibTrans" presStyleCnt="0"/>
      <dgm:spPr/>
    </dgm:pt>
    <dgm:pt modelId="{B65F3452-07AC-4993-B008-9EE9FBECA9AB}" type="pres">
      <dgm:prSet presAssocID="{B7A9254F-2654-4B4D-8729-E4EEAA9F1829}" presName="compNode" presStyleCnt="0"/>
      <dgm:spPr/>
    </dgm:pt>
    <dgm:pt modelId="{37391B66-50C3-41F9-9295-DD2AD5DAD073}" type="pres">
      <dgm:prSet presAssocID="{B7A9254F-2654-4B4D-8729-E4EEAA9F1829}" presName="bgRect" presStyleLbl="bgShp" presStyleIdx="1" presStyleCnt="7"/>
      <dgm:spPr/>
    </dgm:pt>
    <dgm:pt modelId="{3E275E1F-A59A-4F14-8D74-5C42A49358B4}" type="pres">
      <dgm:prSet presAssocID="{B7A9254F-2654-4B4D-8729-E4EEAA9F182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EA09EBC7-2314-4009-A30F-65ED29877640}" type="pres">
      <dgm:prSet presAssocID="{B7A9254F-2654-4B4D-8729-E4EEAA9F1829}" presName="spaceRect" presStyleCnt="0"/>
      <dgm:spPr/>
    </dgm:pt>
    <dgm:pt modelId="{3429E1E9-AE03-487F-ADDC-4D30C1929481}" type="pres">
      <dgm:prSet presAssocID="{B7A9254F-2654-4B4D-8729-E4EEAA9F1829}" presName="parTx" presStyleLbl="revTx" presStyleIdx="1" presStyleCnt="7">
        <dgm:presLayoutVars>
          <dgm:chMax val="0"/>
          <dgm:chPref val="0"/>
        </dgm:presLayoutVars>
      </dgm:prSet>
      <dgm:spPr/>
    </dgm:pt>
    <dgm:pt modelId="{1F283FE6-1D9D-4173-BDC7-89D38AF16069}" type="pres">
      <dgm:prSet presAssocID="{FCEBBF04-17BC-4A0A-A203-4910BFB7FE41}" presName="sibTrans" presStyleCnt="0"/>
      <dgm:spPr/>
    </dgm:pt>
    <dgm:pt modelId="{52F7A4EB-A230-4AAE-A0A0-AC18C31C0B2D}" type="pres">
      <dgm:prSet presAssocID="{E84D5CB4-5E9D-4263-B0A3-9080CC61BF21}" presName="compNode" presStyleCnt="0"/>
      <dgm:spPr/>
    </dgm:pt>
    <dgm:pt modelId="{C348D2DF-5898-4B4D-89F9-96186CA894EE}" type="pres">
      <dgm:prSet presAssocID="{E84D5CB4-5E9D-4263-B0A3-9080CC61BF21}" presName="bgRect" presStyleLbl="bgShp" presStyleIdx="2" presStyleCnt="7"/>
      <dgm:spPr/>
    </dgm:pt>
    <dgm:pt modelId="{CD9F5EEC-EE03-4C2A-86A0-C1CA02307B33}" type="pres">
      <dgm:prSet presAssocID="{E84D5CB4-5E9D-4263-B0A3-9080CC61BF2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845D9F-BC55-41D1-B4E1-BDDEC6F93348}" type="pres">
      <dgm:prSet presAssocID="{E84D5CB4-5E9D-4263-B0A3-9080CC61BF21}" presName="spaceRect" presStyleCnt="0"/>
      <dgm:spPr/>
    </dgm:pt>
    <dgm:pt modelId="{4359362B-1D78-478C-BF24-4A8072B556DA}" type="pres">
      <dgm:prSet presAssocID="{E84D5CB4-5E9D-4263-B0A3-9080CC61BF21}" presName="parTx" presStyleLbl="revTx" presStyleIdx="2" presStyleCnt="7">
        <dgm:presLayoutVars>
          <dgm:chMax val="0"/>
          <dgm:chPref val="0"/>
        </dgm:presLayoutVars>
      </dgm:prSet>
      <dgm:spPr/>
    </dgm:pt>
    <dgm:pt modelId="{BDFF562B-55CE-4258-8F43-2F7F59921844}" type="pres">
      <dgm:prSet presAssocID="{089E4FB6-6771-4E9B-8B26-11B2A748E19C}" presName="sibTrans" presStyleCnt="0"/>
      <dgm:spPr/>
    </dgm:pt>
    <dgm:pt modelId="{6C1BB85F-DC03-4509-8502-BF02D5F986EC}" type="pres">
      <dgm:prSet presAssocID="{C5015E35-3E79-45A5-8AF7-673BC7858D6D}" presName="compNode" presStyleCnt="0"/>
      <dgm:spPr/>
    </dgm:pt>
    <dgm:pt modelId="{91FA1AC7-F62F-4791-AF28-F5B73F0301C5}" type="pres">
      <dgm:prSet presAssocID="{C5015E35-3E79-45A5-8AF7-673BC7858D6D}" presName="bgRect" presStyleLbl="bgShp" presStyleIdx="3" presStyleCnt="7"/>
      <dgm:spPr/>
    </dgm:pt>
    <dgm:pt modelId="{0C5E03F0-5EC6-4AED-BE67-3982BFF3FA71}" type="pres">
      <dgm:prSet presAssocID="{C5015E35-3E79-45A5-8AF7-673BC7858D6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ello"/>
        </a:ext>
      </dgm:extLst>
    </dgm:pt>
    <dgm:pt modelId="{A8F10407-ED39-433E-A82E-9BD24B047A5C}" type="pres">
      <dgm:prSet presAssocID="{C5015E35-3E79-45A5-8AF7-673BC7858D6D}" presName="spaceRect" presStyleCnt="0"/>
      <dgm:spPr/>
    </dgm:pt>
    <dgm:pt modelId="{F681C9E0-509D-47E9-A18A-C93688A0E626}" type="pres">
      <dgm:prSet presAssocID="{C5015E35-3E79-45A5-8AF7-673BC7858D6D}" presName="parTx" presStyleLbl="revTx" presStyleIdx="3" presStyleCnt="7">
        <dgm:presLayoutVars>
          <dgm:chMax val="0"/>
          <dgm:chPref val="0"/>
        </dgm:presLayoutVars>
      </dgm:prSet>
      <dgm:spPr/>
    </dgm:pt>
    <dgm:pt modelId="{1731F712-2459-44C6-84CF-F0D5EBD9B687}" type="pres">
      <dgm:prSet presAssocID="{3AE2181F-0B69-4C46-92DA-45DED5EBF8D2}" presName="sibTrans" presStyleCnt="0"/>
      <dgm:spPr/>
    </dgm:pt>
    <dgm:pt modelId="{591CED71-CC80-4425-9591-416AED6012E0}" type="pres">
      <dgm:prSet presAssocID="{CD0D90D2-D5D0-4266-98FF-CF94E170A1EA}" presName="compNode" presStyleCnt="0"/>
      <dgm:spPr/>
    </dgm:pt>
    <dgm:pt modelId="{9C313E5F-B763-4742-825B-6CE1C618462C}" type="pres">
      <dgm:prSet presAssocID="{CD0D90D2-D5D0-4266-98FF-CF94E170A1EA}" presName="bgRect" presStyleLbl="bgShp" presStyleIdx="4" presStyleCnt="7"/>
      <dgm:spPr/>
    </dgm:pt>
    <dgm:pt modelId="{E1D021C9-CF35-437B-A28C-2950FBC54008}" type="pres">
      <dgm:prSet presAssocID="{CD0D90D2-D5D0-4266-98FF-CF94E170A1E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421E79BB-FC3A-404B-A0DD-8C3FA63E4762}" type="pres">
      <dgm:prSet presAssocID="{CD0D90D2-D5D0-4266-98FF-CF94E170A1EA}" presName="spaceRect" presStyleCnt="0"/>
      <dgm:spPr/>
    </dgm:pt>
    <dgm:pt modelId="{1350397B-4B7F-40EF-ABB9-CD9DF1DA252D}" type="pres">
      <dgm:prSet presAssocID="{CD0D90D2-D5D0-4266-98FF-CF94E170A1EA}" presName="parTx" presStyleLbl="revTx" presStyleIdx="4" presStyleCnt="7">
        <dgm:presLayoutVars>
          <dgm:chMax val="0"/>
          <dgm:chPref val="0"/>
        </dgm:presLayoutVars>
      </dgm:prSet>
      <dgm:spPr/>
    </dgm:pt>
    <dgm:pt modelId="{B640E063-86BB-44E8-A15D-84F483DC1193}" type="pres">
      <dgm:prSet presAssocID="{D1669D69-768F-46C5-9049-4F3AA4F4B191}" presName="sibTrans" presStyleCnt="0"/>
      <dgm:spPr/>
    </dgm:pt>
    <dgm:pt modelId="{C9EFAC2E-B517-4E78-8921-AAD284C46D83}" type="pres">
      <dgm:prSet presAssocID="{E4E41ACD-1D50-44BB-9864-A3E51C6CA255}" presName="compNode" presStyleCnt="0"/>
      <dgm:spPr/>
    </dgm:pt>
    <dgm:pt modelId="{853C774E-84DD-480E-8F78-5C844A00898D}" type="pres">
      <dgm:prSet presAssocID="{E4E41ACD-1D50-44BB-9864-A3E51C6CA255}" presName="bgRect" presStyleLbl="bgShp" presStyleIdx="5" presStyleCnt="7"/>
      <dgm:spPr/>
    </dgm:pt>
    <dgm:pt modelId="{5B966E5E-3C89-477A-AF2E-6E1A69440806}" type="pres">
      <dgm:prSet presAssocID="{E4E41ACD-1D50-44BB-9864-A3E51C6CA25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391FEA4-7732-4353-9413-756668C6EC15}" type="pres">
      <dgm:prSet presAssocID="{E4E41ACD-1D50-44BB-9864-A3E51C6CA255}" presName="spaceRect" presStyleCnt="0"/>
      <dgm:spPr/>
    </dgm:pt>
    <dgm:pt modelId="{E80ACDFA-2076-4562-8BE1-FD403C408F31}" type="pres">
      <dgm:prSet presAssocID="{E4E41ACD-1D50-44BB-9864-A3E51C6CA255}" presName="parTx" presStyleLbl="revTx" presStyleIdx="5" presStyleCnt="7">
        <dgm:presLayoutVars>
          <dgm:chMax val="0"/>
          <dgm:chPref val="0"/>
        </dgm:presLayoutVars>
      </dgm:prSet>
      <dgm:spPr/>
    </dgm:pt>
    <dgm:pt modelId="{CB3641E8-6170-4864-83B6-09FB74D113DF}" type="pres">
      <dgm:prSet presAssocID="{9AB24B4E-BB1B-4685-9331-043CDFAFD029}" presName="sibTrans" presStyleCnt="0"/>
      <dgm:spPr/>
    </dgm:pt>
    <dgm:pt modelId="{D1101DA9-40F1-48E8-B7B8-2A3B366C217A}" type="pres">
      <dgm:prSet presAssocID="{3987F7D1-D850-46CF-A170-CCBE6E02088B}" presName="compNode" presStyleCnt="0"/>
      <dgm:spPr/>
    </dgm:pt>
    <dgm:pt modelId="{75068425-4782-4D66-B95E-F2F4F1DA1241}" type="pres">
      <dgm:prSet presAssocID="{3987F7D1-D850-46CF-A170-CCBE6E02088B}" presName="bgRect" presStyleLbl="bgShp" presStyleIdx="6" presStyleCnt="7"/>
      <dgm:spPr/>
    </dgm:pt>
    <dgm:pt modelId="{EDBA0900-1A6C-4A0C-9DA3-DE61B5457B0E}" type="pres">
      <dgm:prSet presAssocID="{3987F7D1-D850-46CF-A170-CCBE6E02088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2C9408DD-36C8-4C3C-B2E0-AC1E20CA0BED}" type="pres">
      <dgm:prSet presAssocID="{3987F7D1-D850-46CF-A170-CCBE6E02088B}" presName="spaceRect" presStyleCnt="0"/>
      <dgm:spPr/>
    </dgm:pt>
    <dgm:pt modelId="{F51A60BD-26C9-4909-9F43-99779A219A8B}" type="pres">
      <dgm:prSet presAssocID="{3987F7D1-D850-46CF-A170-CCBE6E02088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F584D02-9434-4533-9506-CE4DCCF82854}" type="presOf" srcId="{CD0D90D2-D5D0-4266-98FF-CF94E170A1EA}" destId="{1350397B-4B7F-40EF-ABB9-CD9DF1DA252D}" srcOrd="0" destOrd="0" presId="urn:microsoft.com/office/officeart/2018/2/layout/IconVerticalSolidList"/>
    <dgm:cxn modelId="{3305BB0F-2D89-4708-8836-1494E7E85088}" srcId="{70D1E358-8896-4142-B688-B8EE60E3D555}" destId="{6CF24A18-9C9B-4B7B-8D67-985F5973885D}" srcOrd="0" destOrd="0" parTransId="{185A5B69-0B25-430A-9C40-BEECDD2ABEF8}" sibTransId="{037203B4-D99B-4F4D-89D7-CA6E468E5947}"/>
    <dgm:cxn modelId="{BA284D12-AF42-4F1C-BA8D-A707BE997A7A}" type="presOf" srcId="{E84D5CB4-5E9D-4263-B0A3-9080CC61BF21}" destId="{4359362B-1D78-478C-BF24-4A8072B556DA}" srcOrd="0" destOrd="0" presId="urn:microsoft.com/office/officeart/2018/2/layout/IconVerticalSolidList"/>
    <dgm:cxn modelId="{780E1B33-5DD9-4570-AF13-AA1086F7E5A5}" type="presOf" srcId="{C5015E35-3E79-45A5-8AF7-673BC7858D6D}" destId="{F681C9E0-509D-47E9-A18A-C93688A0E626}" srcOrd="0" destOrd="0" presId="urn:microsoft.com/office/officeart/2018/2/layout/IconVerticalSolidList"/>
    <dgm:cxn modelId="{78D31439-0812-4C36-88CA-EBCA7A184314}" type="presOf" srcId="{E4E41ACD-1D50-44BB-9864-A3E51C6CA255}" destId="{E80ACDFA-2076-4562-8BE1-FD403C408F31}" srcOrd="0" destOrd="0" presId="urn:microsoft.com/office/officeart/2018/2/layout/IconVerticalSolidList"/>
    <dgm:cxn modelId="{E80C465B-D758-4B3D-B6A0-07231188851F}" type="presOf" srcId="{3987F7D1-D850-46CF-A170-CCBE6E02088B}" destId="{F51A60BD-26C9-4909-9F43-99779A219A8B}" srcOrd="0" destOrd="0" presId="urn:microsoft.com/office/officeart/2018/2/layout/IconVerticalSolidList"/>
    <dgm:cxn modelId="{7093AA62-1187-4873-AE8B-2BA2F3CB8CC6}" srcId="{70D1E358-8896-4142-B688-B8EE60E3D555}" destId="{CD0D90D2-D5D0-4266-98FF-CF94E170A1EA}" srcOrd="4" destOrd="0" parTransId="{4F1CA05A-6645-4816-B51F-3AB474D68E52}" sibTransId="{D1669D69-768F-46C5-9049-4F3AA4F4B191}"/>
    <dgm:cxn modelId="{211FC066-287C-45BF-8513-3BC1A9FB6045}" type="presOf" srcId="{6CF24A18-9C9B-4B7B-8D67-985F5973885D}" destId="{E41C5C50-288A-4172-875A-4E000BC51DBA}" srcOrd="0" destOrd="0" presId="urn:microsoft.com/office/officeart/2018/2/layout/IconVerticalSolidList"/>
    <dgm:cxn modelId="{B9DEEB6C-47CC-480B-B675-1744E82493FD}" srcId="{70D1E358-8896-4142-B688-B8EE60E3D555}" destId="{E4E41ACD-1D50-44BB-9864-A3E51C6CA255}" srcOrd="5" destOrd="0" parTransId="{7A29C3C4-2E72-4BA9-97D1-56577D3FD0A5}" sibTransId="{9AB24B4E-BB1B-4685-9331-043CDFAFD029}"/>
    <dgm:cxn modelId="{B04CCF78-0410-47FF-A10C-0AB2D7947077}" srcId="{70D1E358-8896-4142-B688-B8EE60E3D555}" destId="{B7A9254F-2654-4B4D-8729-E4EEAA9F1829}" srcOrd="1" destOrd="0" parTransId="{DA8722E9-6FCD-42FC-8F57-3D1FDF960E68}" sibTransId="{FCEBBF04-17BC-4A0A-A203-4910BFB7FE41}"/>
    <dgm:cxn modelId="{4C95FCAD-BD89-444D-9D61-5BF16E170D54}" srcId="{70D1E358-8896-4142-B688-B8EE60E3D555}" destId="{C5015E35-3E79-45A5-8AF7-673BC7858D6D}" srcOrd="3" destOrd="0" parTransId="{FD9A66AA-5657-4F6C-9E8A-C684EE73951F}" sibTransId="{3AE2181F-0B69-4C46-92DA-45DED5EBF8D2}"/>
    <dgm:cxn modelId="{17D43FB0-2DB4-4AAE-BD9E-730C9D89D6B8}" srcId="{70D1E358-8896-4142-B688-B8EE60E3D555}" destId="{3987F7D1-D850-46CF-A170-CCBE6E02088B}" srcOrd="6" destOrd="0" parTransId="{04C80F83-A3B4-4A63-8FC7-E3A29E5E9F0E}" sibTransId="{A81C1BC3-C5C6-4B4B-94E7-86C7EB301D8D}"/>
    <dgm:cxn modelId="{6A9FBEB3-B8ED-4AB0-AAA3-B2E215BD52B4}" srcId="{70D1E358-8896-4142-B688-B8EE60E3D555}" destId="{E84D5CB4-5E9D-4263-B0A3-9080CC61BF21}" srcOrd="2" destOrd="0" parTransId="{5A42F017-B131-45B4-993D-4EF050B69E4C}" sibTransId="{089E4FB6-6771-4E9B-8B26-11B2A748E19C}"/>
    <dgm:cxn modelId="{B50CEBD2-A02D-44E8-847E-041BF125FB06}" type="presOf" srcId="{70D1E358-8896-4142-B688-B8EE60E3D555}" destId="{1741E591-8EE3-4F9A-83EC-8629060167F7}" srcOrd="0" destOrd="0" presId="urn:microsoft.com/office/officeart/2018/2/layout/IconVerticalSolidList"/>
    <dgm:cxn modelId="{B7F913FA-E400-477E-BEA4-4ADFD1E7ECA4}" type="presOf" srcId="{B7A9254F-2654-4B4D-8729-E4EEAA9F1829}" destId="{3429E1E9-AE03-487F-ADDC-4D30C1929481}" srcOrd="0" destOrd="0" presId="urn:microsoft.com/office/officeart/2018/2/layout/IconVerticalSolidList"/>
    <dgm:cxn modelId="{ECC480A7-CC04-440E-AB9D-D7FA87250A00}" type="presParOf" srcId="{1741E591-8EE3-4F9A-83EC-8629060167F7}" destId="{E54A3C69-3A93-4CD1-A35F-8ADF685A3100}" srcOrd="0" destOrd="0" presId="urn:microsoft.com/office/officeart/2018/2/layout/IconVerticalSolidList"/>
    <dgm:cxn modelId="{2C60ED27-4174-4FA7-8B4D-45B43B8DF9BF}" type="presParOf" srcId="{E54A3C69-3A93-4CD1-A35F-8ADF685A3100}" destId="{0566AB0B-A567-4B26-9DE8-37C2A8F733F5}" srcOrd="0" destOrd="0" presId="urn:microsoft.com/office/officeart/2018/2/layout/IconVerticalSolidList"/>
    <dgm:cxn modelId="{40E4A679-E180-49EF-95EC-E4952E381CDF}" type="presParOf" srcId="{E54A3C69-3A93-4CD1-A35F-8ADF685A3100}" destId="{3A4C70B0-C90E-4689-9A43-04F4EAF3348E}" srcOrd="1" destOrd="0" presId="urn:microsoft.com/office/officeart/2018/2/layout/IconVerticalSolidList"/>
    <dgm:cxn modelId="{39A0BF09-6D6E-4818-884E-F8C54ABC0C8F}" type="presParOf" srcId="{E54A3C69-3A93-4CD1-A35F-8ADF685A3100}" destId="{C86BE95B-4A29-4D53-BEE2-EFF77E66EB4F}" srcOrd="2" destOrd="0" presId="urn:microsoft.com/office/officeart/2018/2/layout/IconVerticalSolidList"/>
    <dgm:cxn modelId="{72AEEDF3-5012-4E5B-BA97-E35683F48508}" type="presParOf" srcId="{E54A3C69-3A93-4CD1-A35F-8ADF685A3100}" destId="{E41C5C50-288A-4172-875A-4E000BC51DBA}" srcOrd="3" destOrd="0" presId="urn:microsoft.com/office/officeart/2018/2/layout/IconVerticalSolidList"/>
    <dgm:cxn modelId="{1A52E6E4-3C6D-4797-83E5-39721CB0CEB3}" type="presParOf" srcId="{1741E591-8EE3-4F9A-83EC-8629060167F7}" destId="{5C3E87A8-E924-44AB-992B-B37674900EE9}" srcOrd="1" destOrd="0" presId="urn:microsoft.com/office/officeart/2018/2/layout/IconVerticalSolidList"/>
    <dgm:cxn modelId="{1DA56152-0F98-4002-867C-D560809D3327}" type="presParOf" srcId="{1741E591-8EE3-4F9A-83EC-8629060167F7}" destId="{B65F3452-07AC-4993-B008-9EE9FBECA9AB}" srcOrd="2" destOrd="0" presId="urn:microsoft.com/office/officeart/2018/2/layout/IconVerticalSolidList"/>
    <dgm:cxn modelId="{4F47940A-AF39-43F1-88AD-52F2958C7A54}" type="presParOf" srcId="{B65F3452-07AC-4993-B008-9EE9FBECA9AB}" destId="{37391B66-50C3-41F9-9295-DD2AD5DAD073}" srcOrd="0" destOrd="0" presId="urn:microsoft.com/office/officeart/2018/2/layout/IconVerticalSolidList"/>
    <dgm:cxn modelId="{0D3CFC8D-C7EE-4FC4-B4BA-EB483D8ECED3}" type="presParOf" srcId="{B65F3452-07AC-4993-B008-9EE9FBECA9AB}" destId="{3E275E1F-A59A-4F14-8D74-5C42A49358B4}" srcOrd="1" destOrd="0" presId="urn:microsoft.com/office/officeart/2018/2/layout/IconVerticalSolidList"/>
    <dgm:cxn modelId="{5D978078-9C73-4719-B71A-2CF928E942C9}" type="presParOf" srcId="{B65F3452-07AC-4993-B008-9EE9FBECA9AB}" destId="{EA09EBC7-2314-4009-A30F-65ED29877640}" srcOrd="2" destOrd="0" presId="urn:microsoft.com/office/officeart/2018/2/layout/IconVerticalSolidList"/>
    <dgm:cxn modelId="{EF901C0F-9287-4214-B8B9-9F98B04E0BAC}" type="presParOf" srcId="{B65F3452-07AC-4993-B008-9EE9FBECA9AB}" destId="{3429E1E9-AE03-487F-ADDC-4D30C1929481}" srcOrd="3" destOrd="0" presId="urn:microsoft.com/office/officeart/2018/2/layout/IconVerticalSolidList"/>
    <dgm:cxn modelId="{D0621BE4-7AE8-4714-8FD9-84A904245059}" type="presParOf" srcId="{1741E591-8EE3-4F9A-83EC-8629060167F7}" destId="{1F283FE6-1D9D-4173-BDC7-89D38AF16069}" srcOrd="3" destOrd="0" presId="urn:microsoft.com/office/officeart/2018/2/layout/IconVerticalSolidList"/>
    <dgm:cxn modelId="{7C76CA52-316C-42EE-98C0-93CB670F4E77}" type="presParOf" srcId="{1741E591-8EE3-4F9A-83EC-8629060167F7}" destId="{52F7A4EB-A230-4AAE-A0A0-AC18C31C0B2D}" srcOrd="4" destOrd="0" presId="urn:microsoft.com/office/officeart/2018/2/layout/IconVerticalSolidList"/>
    <dgm:cxn modelId="{55C9B846-99D5-4BF4-BABB-2926A27A6F5A}" type="presParOf" srcId="{52F7A4EB-A230-4AAE-A0A0-AC18C31C0B2D}" destId="{C348D2DF-5898-4B4D-89F9-96186CA894EE}" srcOrd="0" destOrd="0" presId="urn:microsoft.com/office/officeart/2018/2/layout/IconVerticalSolidList"/>
    <dgm:cxn modelId="{482EFE64-E839-4E1D-BF76-B8A4E5E4C56A}" type="presParOf" srcId="{52F7A4EB-A230-4AAE-A0A0-AC18C31C0B2D}" destId="{CD9F5EEC-EE03-4C2A-86A0-C1CA02307B33}" srcOrd="1" destOrd="0" presId="urn:microsoft.com/office/officeart/2018/2/layout/IconVerticalSolidList"/>
    <dgm:cxn modelId="{A348D22E-A112-498B-8448-0C51222F26C7}" type="presParOf" srcId="{52F7A4EB-A230-4AAE-A0A0-AC18C31C0B2D}" destId="{16845D9F-BC55-41D1-B4E1-BDDEC6F93348}" srcOrd="2" destOrd="0" presId="urn:microsoft.com/office/officeart/2018/2/layout/IconVerticalSolidList"/>
    <dgm:cxn modelId="{D3BE7C86-7B54-4FA4-A0C1-70C23D1670D9}" type="presParOf" srcId="{52F7A4EB-A230-4AAE-A0A0-AC18C31C0B2D}" destId="{4359362B-1D78-478C-BF24-4A8072B556DA}" srcOrd="3" destOrd="0" presId="urn:microsoft.com/office/officeart/2018/2/layout/IconVerticalSolidList"/>
    <dgm:cxn modelId="{7236BC3E-A7BA-4FB0-866D-5EF283DE78A9}" type="presParOf" srcId="{1741E591-8EE3-4F9A-83EC-8629060167F7}" destId="{BDFF562B-55CE-4258-8F43-2F7F59921844}" srcOrd="5" destOrd="0" presId="urn:microsoft.com/office/officeart/2018/2/layout/IconVerticalSolidList"/>
    <dgm:cxn modelId="{46F5FCAB-7409-4CF4-958F-6A7406D56664}" type="presParOf" srcId="{1741E591-8EE3-4F9A-83EC-8629060167F7}" destId="{6C1BB85F-DC03-4509-8502-BF02D5F986EC}" srcOrd="6" destOrd="0" presId="urn:microsoft.com/office/officeart/2018/2/layout/IconVerticalSolidList"/>
    <dgm:cxn modelId="{B81A4978-EC94-495F-A70C-C1C6ACAED205}" type="presParOf" srcId="{6C1BB85F-DC03-4509-8502-BF02D5F986EC}" destId="{91FA1AC7-F62F-4791-AF28-F5B73F0301C5}" srcOrd="0" destOrd="0" presId="urn:microsoft.com/office/officeart/2018/2/layout/IconVerticalSolidList"/>
    <dgm:cxn modelId="{E70693DC-F845-464E-A6DA-984440E9256D}" type="presParOf" srcId="{6C1BB85F-DC03-4509-8502-BF02D5F986EC}" destId="{0C5E03F0-5EC6-4AED-BE67-3982BFF3FA71}" srcOrd="1" destOrd="0" presId="urn:microsoft.com/office/officeart/2018/2/layout/IconVerticalSolidList"/>
    <dgm:cxn modelId="{140FD342-D200-4694-94DD-B57E9E51B3FB}" type="presParOf" srcId="{6C1BB85F-DC03-4509-8502-BF02D5F986EC}" destId="{A8F10407-ED39-433E-A82E-9BD24B047A5C}" srcOrd="2" destOrd="0" presId="urn:microsoft.com/office/officeart/2018/2/layout/IconVerticalSolidList"/>
    <dgm:cxn modelId="{566D9186-EED0-48F0-82B9-E680DDABC0A6}" type="presParOf" srcId="{6C1BB85F-DC03-4509-8502-BF02D5F986EC}" destId="{F681C9E0-509D-47E9-A18A-C93688A0E626}" srcOrd="3" destOrd="0" presId="urn:microsoft.com/office/officeart/2018/2/layout/IconVerticalSolidList"/>
    <dgm:cxn modelId="{44617D49-858F-47BB-B393-5F512BE7A212}" type="presParOf" srcId="{1741E591-8EE3-4F9A-83EC-8629060167F7}" destId="{1731F712-2459-44C6-84CF-F0D5EBD9B687}" srcOrd="7" destOrd="0" presId="urn:microsoft.com/office/officeart/2018/2/layout/IconVerticalSolidList"/>
    <dgm:cxn modelId="{554CF0EB-009B-4753-9A6C-8716DE855E85}" type="presParOf" srcId="{1741E591-8EE3-4F9A-83EC-8629060167F7}" destId="{591CED71-CC80-4425-9591-416AED6012E0}" srcOrd="8" destOrd="0" presId="urn:microsoft.com/office/officeart/2018/2/layout/IconVerticalSolidList"/>
    <dgm:cxn modelId="{95DAD8A9-8655-4AFF-A504-B74FF8BC56A4}" type="presParOf" srcId="{591CED71-CC80-4425-9591-416AED6012E0}" destId="{9C313E5F-B763-4742-825B-6CE1C618462C}" srcOrd="0" destOrd="0" presId="urn:microsoft.com/office/officeart/2018/2/layout/IconVerticalSolidList"/>
    <dgm:cxn modelId="{DFAAB7C8-FFE3-406A-AB72-F62EA29D3B2C}" type="presParOf" srcId="{591CED71-CC80-4425-9591-416AED6012E0}" destId="{E1D021C9-CF35-437B-A28C-2950FBC54008}" srcOrd="1" destOrd="0" presId="urn:microsoft.com/office/officeart/2018/2/layout/IconVerticalSolidList"/>
    <dgm:cxn modelId="{B69625A6-5AC7-4555-B114-08C20743E687}" type="presParOf" srcId="{591CED71-CC80-4425-9591-416AED6012E0}" destId="{421E79BB-FC3A-404B-A0DD-8C3FA63E4762}" srcOrd="2" destOrd="0" presId="urn:microsoft.com/office/officeart/2018/2/layout/IconVerticalSolidList"/>
    <dgm:cxn modelId="{A490AE71-DD4F-463B-8451-474F4B48AF63}" type="presParOf" srcId="{591CED71-CC80-4425-9591-416AED6012E0}" destId="{1350397B-4B7F-40EF-ABB9-CD9DF1DA252D}" srcOrd="3" destOrd="0" presId="urn:microsoft.com/office/officeart/2018/2/layout/IconVerticalSolidList"/>
    <dgm:cxn modelId="{0AD56E36-55A6-4621-B534-2E1C0FB7E0A7}" type="presParOf" srcId="{1741E591-8EE3-4F9A-83EC-8629060167F7}" destId="{B640E063-86BB-44E8-A15D-84F483DC1193}" srcOrd="9" destOrd="0" presId="urn:microsoft.com/office/officeart/2018/2/layout/IconVerticalSolidList"/>
    <dgm:cxn modelId="{1FE83033-2F6D-4272-AD34-13E91E00A7A9}" type="presParOf" srcId="{1741E591-8EE3-4F9A-83EC-8629060167F7}" destId="{C9EFAC2E-B517-4E78-8921-AAD284C46D83}" srcOrd="10" destOrd="0" presId="urn:microsoft.com/office/officeart/2018/2/layout/IconVerticalSolidList"/>
    <dgm:cxn modelId="{687783D8-05DB-4182-8901-0BC63FFBCB45}" type="presParOf" srcId="{C9EFAC2E-B517-4E78-8921-AAD284C46D83}" destId="{853C774E-84DD-480E-8F78-5C844A00898D}" srcOrd="0" destOrd="0" presId="urn:microsoft.com/office/officeart/2018/2/layout/IconVerticalSolidList"/>
    <dgm:cxn modelId="{DA035DF9-0638-496B-86BA-3B274CE1CA56}" type="presParOf" srcId="{C9EFAC2E-B517-4E78-8921-AAD284C46D83}" destId="{5B966E5E-3C89-477A-AF2E-6E1A69440806}" srcOrd="1" destOrd="0" presId="urn:microsoft.com/office/officeart/2018/2/layout/IconVerticalSolidList"/>
    <dgm:cxn modelId="{0EEBBA6C-629E-4CC8-8F93-DA020CCE6194}" type="presParOf" srcId="{C9EFAC2E-B517-4E78-8921-AAD284C46D83}" destId="{2391FEA4-7732-4353-9413-756668C6EC15}" srcOrd="2" destOrd="0" presId="urn:microsoft.com/office/officeart/2018/2/layout/IconVerticalSolidList"/>
    <dgm:cxn modelId="{05749F9F-A6E2-41F1-9D93-3A39E4EE7659}" type="presParOf" srcId="{C9EFAC2E-B517-4E78-8921-AAD284C46D83}" destId="{E80ACDFA-2076-4562-8BE1-FD403C408F31}" srcOrd="3" destOrd="0" presId="urn:microsoft.com/office/officeart/2018/2/layout/IconVerticalSolidList"/>
    <dgm:cxn modelId="{CCF70BA2-275F-4A0F-BE3B-B20054E2364B}" type="presParOf" srcId="{1741E591-8EE3-4F9A-83EC-8629060167F7}" destId="{CB3641E8-6170-4864-83B6-09FB74D113DF}" srcOrd="11" destOrd="0" presId="urn:microsoft.com/office/officeart/2018/2/layout/IconVerticalSolidList"/>
    <dgm:cxn modelId="{26445EB2-1A5E-4A5B-B7E0-4A35764373E8}" type="presParOf" srcId="{1741E591-8EE3-4F9A-83EC-8629060167F7}" destId="{D1101DA9-40F1-48E8-B7B8-2A3B366C217A}" srcOrd="12" destOrd="0" presId="urn:microsoft.com/office/officeart/2018/2/layout/IconVerticalSolidList"/>
    <dgm:cxn modelId="{EDBFF29D-B94C-4C6A-859B-D15EE7103588}" type="presParOf" srcId="{D1101DA9-40F1-48E8-B7B8-2A3B366C217A}" destId="{75068425-4782-4D66-B95E-F2F4F1DA1241}" srcOrd="0" destOrd="0" presId="urn:microsoft.com/office/officeart/2018/2/layout/IconVerticalSolidList"/>
    <dgm:cxn modelId="{A473B537-C07E-4AFE-AA5B-172CC8780834}" type="presParOf" srcId="{D1101DA9-40F1-48E8-B7B8-2A3B366C217A}" destId="{EDBA0900-1A6C-4A0C-9DA3-DE61B5457B0E}" srcOrd="1" destOrd="0" presId="urn:microsoft.com/office/officeart/2018/2/layout/IconVerticalSolidList"/>
    <dgm:cxn modelId="{FDE8C58C-F11F-441D-9F50-B75B2C00715A}" type="presParOf" srcId="{D1101DA9-40F1-48E8-B7B8-2A3B366C217A}" destId="{2C9408DD-36C8-4C3C-B2E0-AC1E20CA0BED}" srcOrd="2" destOrd="0" presId="urn:microsoft.com/office/officeart/2018/2/layout/IconVerticalSolidList"/>
    <dgm:cxn modelId="{0185ECD1-4CED-4C99-948C-EFB695600D9B}" type="presParOf" srcId="{D1101DA9-40F1-48E8-B7B8-2A3B366C217A}" destId="{F51A60BD-26C9-4909-9F43-99779A219A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F9BCA6-CC37-45F0-87D2-BAC0C0F5B38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C6D7A8-974B-40C9-8CC5-7F60401FA0CA}">
      <dgm:prSet/>
      <dgm:spPr/>
      <dgm:t>
        <a:bodyPr/>
        <a:lstStyle/>
        <a:p>
          <a:r>
            <a:rPr lang="it-CH"/>
            <a:t>Salvataggio dei dati dei giocatori</a:t>
          </a:r>
          <a:endParaRPr lang="en-US"/>
        </a:p>
      </dgm:t>
    </dgm:pt>
    <dgm:pt modelId="{A5492479-49CA-4E88-9B11-B54973216699}" type="parTrans" cxnId="{4906F844-132F-4491-966D-1210286BCD2F}">
      <dgm:prSet/>
      <dgm:spPr/>
      <dgm:t>
        <a:bodyPr/>
        <a:lstStyle/>
        <a:p>
          <a:endParaRPr lang="en-US"/>
        </a:p>
      </dgm:t>
    </dgm:pt>
    <dgm:pt modelId="{C7905709-569B-4E63-956A-F8FCDB7F0C39}" type="sibTrans" cxnId="{4906F844-132F-4491-966D-1210286BCD2F}">
      <dgm:prSet/>
      <dgm:spPr/>
      <dgm:t>
        <a:bodyPr/>
        <a:lstStyle/>
        <a:p>
          <a:endParaRPr lang="en-US"/>
        </a:p>
      </dgm:t>
    </dgm:pt>
    <dgm:pt modelId="{A1C34161-8C1D-4EE3-9C93-62251C5CA7CB}">
      <dgm:prSet/>
      <dgm:spPr/>
      <dgm:t>
        <a:bodyPr/>
        <a:lstStyle/>
        <a:p>
          <a:r>
            <a:rPr lang="it-CH"/>
            <a:t>Nome giocatore</a:t>
          </a:r>
          <a:endParaRPr lang="en-US"/>
        </a:p>
      </dgm:t>
    </dgm:pt>
    <dgm:pt modelId="{FCB4EA6E-2FB7-4B3F-8572-B60B10BBBE86}" type="parTrans" cxnId="{4F30578D-6684-4787-9382-CF90916CE6F3}">
      <dgm:prSet/>
      <dgm:spPr/>
      <dgm:t>
        <a:bodyPr/>
        <a:lstStyle/>
        <a:p>
          <a:endParaRPr lang="en-US"/>
        </a:p>
      </dgm:t>
    </dgm:pt>
    <dgm:pt modelId="{C95EF6ED-F3F3-47A0-BD9A-893425436D6A}" type="sibTrans" cxnId="{4F30578D-6684-4787-9382-CF90916CE6F3}">
      <dgm:prSet/>
      <dgm:spPr/>
      <dgm:t>
        <a:bodyPr/>
        <a:lstStyle/>
        <a:p>
          <a:endParaRPr lang="en-US"/>
        </a:p>
      </dgm:t>
    </dgm:pt>
    <dgm:pt modelId="{E5CF020B-276E-44E7-AE37-137BD57EC690}">
      <dgm:prSet/>
      <dgm:spPr/>
      <dgm:t>
        <a:bodyPr/>
        <a:lstStyle/>
        <a:p>
          <a:r>
            <a:rPr lang="it-CH"/>
            <a:t>Forma dinosauro</a:t>
          </a:r>
          <a:endParaRPr lang="en-US"/>
        </a:p>
      </dgm:t>
    </dgm:pt>
    <dgm:pt modelId="{184A0758-A5C8-4E11-8191-DFCEBCA1396F}" type="parTrans" cxnId="{64821770-DD2B-4FA1-B7EF-7F65C654F4BD}">
      <dgm:prSet/>
      <dgm:spPr/>
      <dgm:t>
        <a:bodyPr/>
        <a:lstStyle/>
        <a:p>
          <a:endParaRPr lang="en-US"/>
        </a:p>
      </dgm:t>
    </dgm:pt>
    <dgm:pt modelId="{3051A387-328A-48B0-834C-DA35647A06A2}" type="sibTrans" cxnId="{64821770-DD2B-4FA1-B7EF-7F65C654F4BD}">
      <dgm:prSet/>
      <dgm:spPr/>
      <dgm:t>
        <a:bodyPr/>
        <a:lstStyle/>
        <a:p>
          <a:endParaRPr lang="en-US"/>
        </a:p>
      </dgm:t>
    </dgm:pt>
    <dgm:pt modelId="{86A26FC0-40CF-47F6-9727-0BC8D2B45584}">
      <dgm:prSet/>
      <dgm:spPr/>
      <dgm:t>
        <a:bodyPr/>
        <a:lstStyle/>
        <a:p>
          <a:r>
            <a:rPr lang="it-CH"/>
            <a:t>Colore dinosauro</a:t>
          </a:r>
          <a:endParaRPr lang="en-US"/>
        </a:p>
      </dgm:t>
    </dgm:pt>
    <dgm:pt modelId="{971A6FB7-6424-4BC1-A88D-EB998F5B9D92}" type="parTrans" cxnId="{96D533BF-9419-455A-9ACF-A0AB0D2E0C12}">
      <dgm:prSet/>
      <dgm:spPr/>
      <dgm:t>
        <a:bodyPr/>
        <a:lstStyle/>
        <a:p>
          <a:endParaRPr lang="en-US"/>
        </a:p>
      </dgm:t>
    </dgm:pt>
    <dgm:pt modelId="{F3138779-EB19-4581-8459-E9004E95B3D6}" type="sibTrans" cxnId="{96D533BF-9419-455A-9ACF-A0AB0D2E0C12}">
      <dgm:prSet/>
      <dgm:spPr/>
      <dgm:t>
        <a:bodyPr/>
        <a:lstStyle/>
        <a:p>
          <a:endParaRPr lang="en-US"/>
        </a:p>
      </dgm:t>
    </dgm:pt>
    <dgm:pt modelId="{E0EF1F80-5003-4267-BFE4-3B7B7ED6C5B8}">
      <dgm:prSet/>
      <dgm:spPr/>
      <dgm:t>
        <a:bodyPr/>
        <a:lstStyle/>
        <a:p>
          <a:r>
            <a:rPr lang="it-CH"/>
            <a:t>Punti</a:t>
          </a:r>
          <a:endParaRPr lang="en-US"/>
        </a:p>
      </dgm:t>
    </dgm:pt>
    <dgm:pt modelId="{A74B4036-914D-4DDD-A2C3-65B41CEAEEAA}" type="parTrans" cxnId="{20286D73-91EF-4F5C-B7C8-581EA24D0A53}">
      <dgm:prSet/>
      <dgm:spPr/>
      <dgm:t>
        <a:bodyPr/>
        <a:lstStyle/>
        <a:p>
          <a:endParaRPr lang="en-US"/>
        </a:p>
      </dgm:t>
    </dgm:pt>
    <dgm:pt modelId="{AB8100C1-E5A6-4F1E-800B-9C57C99B3773}" type="sibTrans" cxnId="{20286D73-91EF-4F5C-B7C8-581EA24D0A53}">
      <dgm:prSet/>
      <dgm:spPr/>
      <dgm:t>
        <a:bodyPr/>
        <a:lstStyle/>
        <a:p>
          <a:endParaRPr lang="en-US"/>
        </a:p>
      </dgm:t>
    </dgm:pt>
    <dgm:pt modelId="{D9C44414-9211-476E-BCC1-E2DA040FCDE2}">
      <dgm:prSet/>
      <dgm:spPr/>
      <dgm:t>
        <a:bodyPr/>
        <a:lstStyle/>
        <a:p>
          <a:r>
            <a:rPr lang="it-CH"/>
            <a:t>Salvataggio dei punteggi</a:t>
          </a:r>
          <a:endParaRPr lang="en-US"/>
        </a:p>
      </dgm:t>
    </dgm:pt>
    <dgm:pt modelId="{7D5E549F-B085-423A-A5A1-4AC4DFADD359}" type="parTrans" cxnId="{3C49450F-ADF2-4218-8551-4A50E88425B0}">
      <dgm:prSet/>
      <dgm:spPr/>
      <dgm:t>
        <a:bodyPr/>
        <a:lstStyle/>
        <a:p>
          <a:endParaRPr lang="en-US"/>
        </a:p>
      </dgm:t>
    </dgm:pt>
    <dgm:pt modelId="{EBA2B5E1-90A0-4FFD-BD12-C0B46238460F}" type="sibTrans" cxnId="{3C49450F-ADF2-4218-8551-4A50E88425B0}">
      <dgm:prSet/>
      <dgm:spPr/>
      <dgm:t>
        <a:bodyPr/>
        <a:lstStyle/>
        <a:p>
          <a:endParaRPr lang="en-US"/>
        </a:p>
      </dgm:t>
    </dgm:pt>
    <dgm:pt modelId="{A3F08040-46D4-4EEC-835A-A99B95FD92DD}">
      <dgm:prSet/>
      <dgm:spPr/>
      <dgm:t>
        <a:bodyPr/>
        <a:lstStyle/>
        <a:p>
          <a:r>
            <a:rPr lang="it-CH"/>
            <a:t>Nome giocatore</a:t>
          </a:r>
          <a:endParaRPr lang="en-US"/>
        </a:p>
      </dgm:t>
    </dgm:pt>
    <dgm:pt modelId="{2DF15E1F-154B-4565-892D-BA4372621E60}" type="parTrans" cxnId="{4E211F34-4E18-426E-8742-1B8B7558175A}">
      <dgm:prSet/>
      <dgm:spPr/>
      <dgm:t>
        <a:bodyPr/>
        <a:lstStyle/>
        <a:p>
          <a:endParaRPr lang="en-US"/>
        </a:p>
      </dgm:t>
    </dgm:pt>
    <dgm:pt modelId="{0E7652DF-65A5-43A8-847B-23F52B16D203}" type="sibTrans" cxnId="{4E211F34-4E18-426E-8742-1B8B7558175A}">
      <dgm:prSet/>
      <dgm:spPr/>
      <dgm:t>
        <a:bodyPr/>
        <a:lstStyle/>
        <a:p>
          <a:endParaRPr lang="en-US"/>
        </a:p>
      </dgm:t>
    </dgm:pt>
    <dgm:pt modelId="{A5C346CD-6A2F-4E16-AEA2-CF148DED3F11}">
      <dgm:prSet/>
      <dgm:spPr/>
      <dgm:t>
        <a:bodyPr/>
        <a:lstStyle/>
        <a:p>
          <a:r>
            <a:rPr lang="it-CH"/>
            <a:t>Punteggio</a:t>
          </a:r>
          <a:endParaRPr lang="en-US"/>
        </a:p>
      </dgm:t>
    </dgm:pt>
    <dgm:pt modelId="{68D45CA9-46A3-4F9F-A7D9-B78CBB54F7D7}" type="parTrans" cxnId="{81AAE3C2-E550-4E75-8D5F-225BB35404CD}">
      <dgm:prSet/>
      <dgm:spPr/>
      <dgm:t>
        <a:bodyPr/>
        <a:lstStyle/>
        <a:p>
          <a:endParaRPr lang="en-US"/>
        </a:p>
      </dgm:t>
    </dgm:pt>
    <dgm:pt modelId="{1BE59373-D74A-4726-9497-4AC2A2B70493}" type="sibTrans" cxnId="{81AAE3C2-E550-4E75-8D5F-225BB35404CD}">
      <dgm:prSet/>
      <dgm:spPr/>
      <dgm:t>
        <a:bodyPr/>
        <a:lstStyle/>
        <a:p>
          <a:endParaRPr lang="en-US"/>
        </a:p>
      </dgm:t>
    </dgm:pt>
    <dgm:pt modelId="{89A9579F-0FE4-4F98-BDC8-012B61A9DD1B}" type="pres">
      <dgm:prSet presAssocID="{74F9BCA6-CC37-45F0-87D2-BAC0C0F5B38C}" presName="linear" presStyleCnt="0">
        <dgm:presLayoutVars>
          <dgm:dir/>
          <dgm:animLvl val="lvl"/>
          <dgm:resizeHandles val="exact"/>
        </dgm:presLayoutVars>
      </dgm:prSet>
      <dgm:spPr/>
    </dgm:pt>
    <dgm:pt modelId="{6A8446DF-D975-4EEE-AB92-29516D6BA5F3}" type="pres">
      <dgm:prSet presAssocID="{99C6D7A8-974B-40C9-8CC5-7F60401FA0CA}" presName="parentLin" presStyleCnt="0"/>
      <dgm:spPr/>
    </dgm:pt>
    <dgm:pt modelId="{D5B9133B-35D3-4021-B9B9-D2B3E8D3A1B4}" type="pres">
      <dgm:prSet presAssocID="{99C6D7A8-974B-40C9-8CC5-7F60401FA0CA}" presName="parentLeftMargin" presStyleLbl="node1" presStyleIdx="0" presStyleCnt="2"/>
      <dgm:spPr/>
    </dgm:pt>
    <dgm:pt modelId="{C7199240-6CA8-4938-AF92-B7801D3B0D6A}" type="pres">
      <dgm:prSet presAssocID="{99C6D7A8-974B-40C9-8CC5-7F60401FA0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37D6FC-2F3D-45AB-B8DA-7916BAA4FBB5}" type="pres">
      <dgm:prSet presAssocID="{99C6D7A8-974B-40C9-8CC5-7F60401FA0CA}" presName="negativeSpace" presStyleCnt="0"/>
      <dgm:spPr/>
    </dgm:pt>
    <dgm:pt modelId="{FE67E439-5856-4323-A9BC-001E3F724889}" type="pres">
      <dgm:prSet presAssocID="{99C6D7A8-974B-40C9-8CC5-7F60401FA0CA}" presName="childText" presStyleLbl="conFgAcc1" presStyleIdx="0" presStyleCnt="2">
        <dgm:presLayoutVars>
          <dgm:bulletEnabled val="1"/>
        </dgm:presLayoutVars>
      </dgm:prSet>
      <dgm:spPr/>
    </dgm:pt>
    <dgm:pt modelId="{AAD39E13-6962-4F8B-830E-F568DB8352B5}" type="pres">
      <dgm:prSet presAssocID="{C7905709-569B-4E63-956A-F8FCDB7F0C39}" presName="spaceBetweenRectangles" presStyleCnt="0"/>
      <dgm:spPr/>
    </dgm:pt>
    <dgm:pt modelId="{9097BF5F-8FDC-474A-8A50-800AAAD7FF07}" type="pres">
      <dgm:prSet presAssocID="{D9C44414-9211-476E-BCC1-E2DA040FCDE2}" presName="parentLin" presStyleCnt="0"/>
      <dgm:spPr/>
    </dgm:pt>
    <dgm:pt modelId="{B5454041-6FC8-45A5-A568-BDBED32467EE}" type="pres">
      <dgm:prSet presAssocID="{D9C44414-9211-476E-BCC1-E2DA040FCDE2}" presName="parentLeftMargin" presStyleLbl="node1" presStyleIdx="0" presStyleCnt="2"/>
      <dgm:spPr/>
    </dgm:pt>
    <dgm:pt modelId="{AB690B8F-3D3E-4B67-AC09-5B488455D6DA}" type="pres">
      <dgm:prSet presAssocID="{D9C44414-9211-476E-BCC1-E2DA040FCD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CCC4C0E-52B1-40FD-A0E1-049B8423203F}" type="pres">
      <dgm:prSet presAssocID="{D9C44414-9211-476E-BCC1-E2DA040FCDE2}" presName="negativeSpace" presStyleCnt="0"/>
      <dgm:spPr/>
    </dgm:pt>
    <dgm:pt modelId="{267EACE5-416F-4C76-A70F-3C356F10D65B}" type="pres">
      <dgm:prSet presAssocID="{D9C44414-9211-476E-BCC1-E2DA040FCDE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49450F-ADF2-4218-8551-4A50E88425B0}" srcId="{74F9BCA6-CC37-45F0-87D2-BAC0C0F5B38C}" destId="{D9C44414-9211-476E-BCC1-E2DA040FCDE2}" srcOrd="1" destOrd="0" parTransId="{7D5E549F-B085-423A-A5A1-4AC4DFADD359}" sibTransId="{EBA2B5E1-90A0-4FFD-BD12-C0B46238460F}"/>
    <dgm:cxn modelId="{4E211F34-4E18-426E-8742-1B8B7558175A}" srcId="{D9C44414-9211-476E-BCC1-E2DA040FCDE2}" destId="{A3F08040-46D4-4EEC-835A-A99B95FD92DD}" srcOrd="0" destOrd="0" parTransId="{2DF15E1F-154B-4565-892D-BA4372621E60}" sibTransId="{0E7652DF-65A5-43A8-847B-23F52B16D203}"/>
    <dgm:cxn modelId="{7A26E25C-5887-4740-AD65-42A196E4F1AE}" type="presOf" srcId="{E0EF1F80-5003-4267-BFE4-3B7B7ED6C5B8}" destId="{FE67E439-5856-4323-A9BC-001E3F724889}" srcOrd="0" destOrd="3" presId="urn:microsoft.com/office/officeart/2005/8/layout/list1"/>
    <dgm:cxn modelId="{BB83BC5E-C145-4F77-A602-6B46DB0FBD60}" type="presOf" srcId="{D9C44414-9211-476E-BCC1-E2DA040FCDE2}" destId="{B5454041-6FC8-45A5-A568-BDBED32467EE}" srcOrd="0" destOrd="0" presId="urn:microsoft.com/office/officeart/2005/8/layout/list1"/>
    <dgm:cxn modelId="{75FFCE41-F105-4507-81B2-9C5E3F52731B}" type="presOf" srcId="{74F9BCA6-CC37-45F0-87D2-BAC0C0F5B38C}" destId="{89A9579F-0FE4-4F98-BDC8-012B61A9DD1B}" srcOrd="0" destOrd="0" presId="urn:microsoft.com/office/officeart/2005/8/layout/list1"/>
    <dgm:cxn modelId="{4906F844-132F-4491-966D-1210286BCD2F}" srcId="{74F9BCA6-CC37-45F0-87D2-BAC0C0F5B38C}" destId="{99C6D7A8-974B-40C9-8CC5-7F60401FA0CA}" srcOrd="0" destOrd="0" parTransId="{A5492479-49CA-4E88-9B11-B54973216699}" sibTransId="{C7905709-569B-4E63-956A-F8FCDB7F0C39}"/>
    <dgm:cxn modelId="{2F355F4D-21B0-402A-9AD0-38ECAC9428DC}" type="presOf" srcId="{86A26FC0-40CF-47F6-9727-0BC8D2B45584}" destId="{FE67E439-5856-4323-A9BC-001E3F724889}" srcOrd="0" destOrd="2" presId="urn:microsoft.com/office/officeart/2005/8/layout/list1"/>
    <dgm:cxn modelId="{64821770-DD2B-4FA1-B7EF-7F65C654F4BD}" srcId="{99C6D7A8-974B-40C9-8CC5-7F60401FA0CA}" destId="{E5CF020B-276E-44E7-AE37-137BD57EC690}" srcOrd="1" destOrd="0" parTransId="{184A0758-A5C8-4E11-8191-DFCEBCA1396F}" sibTransId="{3051A387-328A-48B0-834C-DA35647A06A2}"/>
    <dgm:cxn modelId="{20286D73-91EF-4F5C-B7C8-581EA24D0A53}" srcId="{99C6D7A8-974B-40C9-8CC5-7F60401FA0CA}" destId="{E0EF1F80-5003-4267-BFE4-3B7B7ED6C5B8}" srcOrd="3" destOrd="0" parTransId="{A74B4036-914D-4DDD-A2C3-65B41CEAEEAA}" sibTransId="{AB8100C1-E5A6-4F1E-800B-9C57C99B3773}"/>
    <dgm:cxn modelId="{4F30578D-6684-4787-9382-CF90916CE6F3}" srcId="{99C6D7A8-974B-40C9-8CC5-7F60401FA0CA}" destId="{A1C34161-8C1D-4EE3-9C93-62251C5CA7CB}" srcOrd="0" destOrd="0" parTransId="{FCB4EA6E-2FB7-4B3F-8572-B60B10BBBE86}" sibTransId="{C95EF6ED-F3F3-47A0-BD9A-893425436D6A}"/>
    <dgm:cxn modelId="{59248495-3CDB-4909-8A44-1B9415FB1A3F}" type="presOf" srcId="{A5C346CD-6A2F-4E16-AEA2-CF148DED3F11}" destId="{267EACE5-416F-4C76-A70F-3C356F10D65B}" srcOrd="0" destOrd="1" presId="urn:microsoft.com/office/officeart/2005/8/layout/list1"/>
    <dgm:cxn modelId="{4084BE99-F843-4616-90D6-6123A805C0C3}" type="presOf" srcId="{99C6D7A8-974B-40C9-8CC5-7F60401FA0CA}" destId="{D5B9133B-35D3-4021-B9B9-D2B3E8D3A1B4}" srcOrd="0" destOrd="0" presId="urn:microsoft.com/office/officeart/2005/8/layout/list1"/>
    <dgm:cxn modelId="{808C7E9B-BA72-4AA9-A658-ABB64072C6C2}" type="presOf" srcId="{E5CF020B-276E-44E7-AE37-137BD57EC690}" destId="{FE67E439-5856-4323-A9BC-001E3F724889}" srcOrd="0" destOrd="1" presId="urn:microsoft.com/office/officeart/2005/8/layout/list1"/>
    <dgm:cxn modelId="{96D533BF-9419-455A-9ACF-A0AB0D2E0C12}" srcId="{99C6D7A8-974B-40C9-8CC5-7F60401FA0CA}" destId="{86A26FC0-40CF-47F6-9727-0BC8D2B45584}" srcOrd="2" destOrd="0" parTransId="{971A6FB7-6424-4BC1-A88D-EB998F5B9D92}" sibTransId="{F3138779-EB19-4581-8459-E9004E95B3D6}"/>
    <dgm:cxn modelId="{81AAE3C2-E550-4E75-8D5F-225BB35404CD}" srcId="{D9C44414-9211-476E-BCC1-E2DA040FCDE2}" destId="{A5C346CD-6A2F-4E16-AEA2-CF148DED3F11}" srcOrd="1" destOrd="0" parTransId="{68D45CA9-46A3-4F9F-A7D9-B78CBB54F7D7}" sibTransId="{1BE59373-D74A-4726-9497-4AC2A2B70493}"/>
    <dgm:cxn modelId="{A5FE9BD0-79F4-4B7C-A6F6-2DEE73C79BE6}" type="presOf" srcId="{A1C34161-8C1D-4EE3-9C93-62251C5CA7CB}" destId="{FE67E439-5856-4323-A9BC-001E3F724889}" srcOrd="0" destOrd="0" presId="urn:microsoft.com/office/officeart/2005/8/layout/list1"/>
    <dgm:cxn modelId="{5F0EA1DA-7D9E-486B-A30C-8D36192EB984}" type="presOf" srcId="{99C6D7A8-974B-40C9-8CC5-7F60401FA0CA}" destId="{C7199240-6CA8-4938-AF92-B7801D3B0D6A}" srcOrd="1" destOrd="0" presId="urn:microsoft.com/office/officeart/2005/8/layout/list1"/>
    <dgm:cxn modelId="{5C08E0E3-5DB2-4520-A85C-C216F64D506F}" type="presOf" srcId="{A3F08040-46D4-4EEC-835A-A99B95FD92DD}" destId="{267EACE5-416F-4C76-A70F-3C356F10D65B}" srcOrd="0" destOrd="0" presId="urn:microsoft.com/office/officeart/2005/8/layout/list1"/>
    <dgm:cxn modelId="{ABD5BFEF-4607-42C8-8122-5896B83DB0AC}" type="presOf" srcId="{D9C44414-9211-476E-BCC1-E2DA040FCDE2}" destId="{AB690B8F-3D3E-4B67-AC09-5B488455D6DA}" srcOrd="1" destOrd="0" presId="urn:microsoft.com/office/officeart/2005/8/layout/list1"/>
    <dgm:cxn modelId="{5770D191-6BE8-403C-812F-7DD3D8D7576F}" type="presParOf" srcId="{89A9579F-0FE4-4F98-BDC8-012B61A9DD1B}" destId="{6A8446DF-D975-4EEE-AB92-29516D6BA5F3}" srcOrd="0" destOrd="0" presId="urn:microsoft.com/office/officeart/2005/8/layout/list1"/>
    <dgm:cxn modelId="{DA5B6E93-19F4-4E4F-B354-1D98B81730B5}" type="presParOf" srcId="{6A8446DF-D975-4EEE-AB92-29516D6BA5F3}" destId="{D5B9133B-35D3-4021-B9B9-D2B3E8D3A1B4}" srcOrd="0" destOrd="0" presId="urn:microsoft.com/office/officeart/2005/8/layout/list1"/>
    <dgm:cxn modelId="{B397DDDC-A984-4393-A5CD-8241FF760BBD}" type="presParOf" srcId="{6A8446DF-D975-4EEE-AB92-29516D6BA5F3}" destId="{C7199240-6CA8-4938-AF92-B7801D3B0D6A}" srcOrd="1" destOrd="0" presId="urn:microsoft.com/office/officeart/2005/8/layout/list1"/>
    <dgm:cxn modelId="{A2AB5090-998A-4257-BDC1-47F400EE3723}" type="presParOf" srcId="{89A9579F-0FE4-4F98-BDC8-012B61A9DD1B}" destId="{C037D6FC-2F3D-45AB-B8DA-7916BAA4FBB5}" srcOrd="1" destOrd="0" presId="urn:microsoft.com/office/officeart/2005/8/layout/list1"/>
    <dgm:cxn modelId="{3E6CD513-9850-4F98-AB7A-4EDEB20417D1}" type="presParOf" srcId="{89A9579F-0FE4-4F98-BDC8-012B61A9DD1B}" destId="{FE67E439-5856-4323-A9BC-001E3F724889}" srcOrd="2" destOrd="0" presId="urn:microsoft.com/office/officeart/2005/8/layout/list1"/>
    <dgm:cxn modelId="{A56CB6D6-5A0B-43B3-953F-698E61289F7D}" type="presParOf" srcId="{89A9579F-0FE4-4F98-BDC8-012B61A9DD1B}" destId="{AAD39E13-6962-4F8B-830E-F568DB8352B5}" srcOrd="3" destOrd="0" presId="urn:microsoft.com/office/officeart/2005/8/layout/list1"/>
    <dgm:cxn modelId="{E4B5EE65-4B9D-4F41-A951-29B1C31C58CD}" type="presParOf" srcId="{89A9579F-0FE4-4F98-BDC8-012B61A9DD1B}" destId="{9097BF5F-8FDC-474A-8A50-800AAAD7FF07}" srcOrd="4" destOrd="0" presId="urn:microsoft.com/office/officeart/2005/8/layout/list1"/>
    <dgm:cxn modelId="{2FC165A7-EB9E-469C-A480-10A30DB6236C}" type="presParOf" srcId="{9097BF5F-8FDC-474A-8A50-800AAAD7FF07}" destId="{B5454041-6FC8-45A5-A568-BDBED32467EE}" srcOrd="0" destOrd="0" presId="urn:microsoft.com/office/officeart/2005/8/layout/list1"/>
    <dgm:cxn modelId="{9470B7A3-F0B2-4222-B9DC-E8E3AECCBA31}" type="presParOf" srcId="{9097BF5F-8FDC-474A-8A50-800AAAD7FF07}" destId="{AB690B8F-3D3E-4B67-AC09-5B488455D6DA}" srcOrd="1" destOrd="0" presId="urn:microsoft.com/office/officeart/2005/8/layout/list1"/>
    <dgm:cxn modelId="{4DC2D4C5-A5C8-4817-94EE-52199D5EF11D}" type="presParOf" srcId="{89A9579F-0FE4-4F98-BDC8-012B61A9DD1B}" destId="{3CCC4C0E-52B1-40FD-A0E1-049B8423203F}" srcOrd="5" destOrd="0" presId="urn:microsoft.com/office/officeart/2005/8/layout/list1"/>
    <dgm:cxn modelId="{1D45449A-F07D-41F5-8DA9-173399C86C10}" type="presParOf" srcId="{89A9579F-0FE4-4F98-BDC8-012B61A9DD1B}" destId="{267EACE5-416F-4C76-A70F-3C356F10D65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6AB0B-A567-4B26-9DE8-37C2A8F733F5}">
      <dsp:nvSpPr>
        <dsp:cNvPr id="0" name=""/>
        <dsp:cNvSpPr/>
      </dsp:nvSpPr>
      <dsp:spPr>
        <a:xfrm>
          <a:off x="0" y="48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70B0-C90E-4689-9A43-04F4EAF3348E}">
      <dsp:nvSpPr>
        <dsp:cNvPr id="0" name=""/>
        <dsp:cNvSpPr/>
      </dsp:nvSpPr>
      <dsp:spPr>
        <a:xfrm>
          <a:off x="201036" y="150013"/>
          <a:ext cx="365520" cy="36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C5C50-288A-4172-875A-4E000BC51DBA}">
      <dsp:nvSpPr>
        <dsp:cNvPr id="0" name=""/>
        <dsp:cNvSpPr/>
      </dsp:nvSpPr>
      <dsp:spPr>
        <a:xfrm>
          <a:off x="767592" y="48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800" kern="1200"/>
            <a:t>Presentazione</a:t>
          </a:r>
          <a:endParaRPr lang="en-US" sz="2800" kern="1200"/>
        </a:p>
      </dsp:txBody>
      <dsp:txXfrm>
        <a:off x="767592" y="482"/>
        <a:ext cx="6030082" cy="664581"/>
      </dsp:txXfrm>
    </dsp:sp>
    <dsp:sp modelId="{37391B66-50C3-41F9-9295-DD2AD5DAD073}">
      <dsp:nvSpPr>
        <dsp:cNvPr id="0" name=""/>
        <dsp:cNvSpPr/>
      </dsp:nvSpPr>
      <dsp:spPr>
        <a:xfrm>
          <a:off x="0" y="831210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75E1F-A59A-4F14-8D74-5C42A49358B4}">
      <dsp:nvSpPr>
        <dsp:cNvPr id="0" name=""/>
        <dsp:cNvSpPr/>
      </dsp:nvSpPr>
      <dsp:spPr>
        <a:xfrm>
          <a:off x="201036" y="980741"/>
          <a:ext cx="365520" cy="36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9E1E9-AE03-487F-ADDC-4D30C1929481}">
      <dsp:nvSpPr>
        <dsp:cNvPr id="0" name=""/>
        <dsp:cNvSpPr/>
      </dsp:nvSpPr>
      <dsp:spPr>
        <a:xfrm>
          <a:off x="767592" y="831210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800" kern="1200"/>
            <a:t>Introduzione e scopo del progetto</a:t>
          </a:r>
          <a:endParaRPr lang="en-US" sz="2800" kern="1200"/>
        </a:p>
      </dsp:txBody>
      <dsp:txXfrm>
        <a:off x="767592" y="831210"/>
        <a:ext cx="6030082" cy="664581"/>
      </dsp:txXfrm>
    </dsp:sp>
    <dsp:sp modelId="{C348D2DF-5898-4B4D-89F9-96186CA894EE}">
      <dsp:nvSpPr>
        <dsp:cNvPr id="0" name=""/>
        <dsp:cNvSpPr/>
      </dsp:nvSpPr>
      <dsp:spPr>
        <a:xfrm>
          <a:off x="0" y="166193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F5EEC-EE03-4C2A-86A0-C1CA02307B33}">
      <dsp:nvSpPr>
        <dsp:cNvPr id="0" name=""/>
        <dsp:cNvSpPr/>
      </dsp:nvSpPr>
      <dsp:spPr>
        <a:xfrm>
          <a:off x="201036" y="1811468"/>
          <a:ext cx="365520" cy="36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9362B-1D78-478C-BF24-4A8072B556DA}">
      <dsp:nvSpPr>
        <dsp:cNvPr id="0" name=""/>
        <dsp:cNvSpPr/>
      </dsp:nvSpPr>
      <dsp:spPr>
        <a:xfrm>
          <a:off x="767592" y="166193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800" kern="1200"/>
            <a:t>Analisi</a:t>
          </a:r>
          <a:endParaRPr lang="en-US" sz="2800" kern="1200"/>
        </a:p>
      </dsp:txBody>
      <dsp:txXfrm>
        <a:off x="767592" y="1661937"/>
        <a:ext cx="6030082" cy="664581"/>
      </dsp:txXfrm>
    </dsp:sp>
    <dsp:sp modelId="{91FA1AC7-F62F-4791-AF28-F5B73F0301C5}">
      <dsp:nvSpPr>
        <dsp:cNvPr id="0" name=""/>
        <dsp:cNvSpPr/>
      </dsp:nvSpPr>
      <dsp:spPr>
        <a:xfrm>
          <a:off x="0" y="2492665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E03F0-5EC6-4AED-BE67-3982BFF3FA71}">
      <dsp:nvSpPr>
        <dsp:cNvPr id="0" name=""/>
        <dsp:cNvSpPr/>
      </dsp:nvSpPr>
      <dsp:spPr>
        <a:xfrm>
          <a:off x="201036" y="2642195"/>
          <a:ext cx="365520" cy="36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1C9E0-509D-47E9-A18A-C93688A0E626}">
      <dsp:nvSpPr>
        <dsp:cNvPr id="0" name=""/>
        <dsp:cNvSpPr/>
      </dsp:nvSpPr>
      <dsp:spPr>
        <a:xfrm>
          <a:off x="767592" y="2492665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800" kern="1200"/>
            <a:t>Progettazione</a:t>
          </a:r>
          <a:endParaRPr lang="en-US" sz="2800" kern="1200"/>
        </a:p>
      </dsp:txBody>
      <dsp:txXfrm>
        <a:off x="767592" y="2492665"/>
        <a:ext cx="6030082" cy="664581"/>
      </dsp:txXfrm>
    </dsp:sp>
    <dsp:sp modelId="{9C313E5F-B763-4742-825B-6CE1C618462C}">
      <dsp:nvSpPr>
        <dsp:cNvPr id="0" name=""/>
        <dsp:cNvSpPr/>
      </dsp:nvSpPr>
      <dsp:spPr>
        <a:xfrm>
          <a:off x="0" y="332339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021C9-CF35-437B-A28C-2950FBC54008}">
      <dsp:nvSpPr>
        <dsp:cNvPr id="0" name=""/>
        <dsp:cNvSpPr/>
      </dsp:nvSpPr>
      <dsp:spPr>
        <a:xfrm>
          <a:off x="201036" y="3472923"/>
          <a:ext cx="365520" cy="36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0397B-4B7F-40EF-ABB9-CD9DF1DA252D}">
      <dsp:nvSpPr>
        <dsp:cNvPr id="0" name=""/>
        <dsp:cNvSpPr/>
      </dsp:nvSpPr>
      <dsp:spPr>
        <a:xfrm>
          <a:off x="767592" y="332339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800" kern="1200"/>
            <a:t>Implementazione</a:t>
          </a:r>
          <a:endParaRPr lang="en-US" sz="2800" kern="1200"/>
        </a:p>
      </dsp:txBody>
      <dsp:txXfrm>
        <a:off x="767592" y="3323392"/>
        <a:ext cx="6030082" cy="664581"/>
      </dsp:txXfrm>
    </dsp:sp>
    <dsp:sp modelId="{853C774E-84DD-480E-8F78-5C844A00898D}">
      <dsp:nvSpPr>
        <dsp:cNvPr id="0" name=""/>
        <dsp:cNvSpPr/>
      </dsp:nvSpPr>
      <dsp:spPr>
        <a:xfrm>
          <a:off x="0" y="4154119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66E5E-3C89-477A-AF2E-6E1A69440806}">
      <dsp:nvSpPr>
        <dsp:cNvPr id="0" name=""/>
        <dsp:cNvSpPr/>
      </dsp:nvSpPr>
      <dsp:spPr>
        <a:xfrm>
          <a:off x="201036" y="4303650"/>
          <a:ext cx="365520" cy="365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CDFA-2076-4562-8BE1-FD403C408F31}">
      <dsp:nvSpPr>
        <dsp:cNvPr id="0" name=""/>
        <dsp:cNvSpPr/>
      </dsp:nvSpPr>
      <dsp:spPr>
        <a:xfrm>
          <a:off x="767592" y="4154119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800" kern="1200"/>
            <a:t>Test</a:t>
          </a:r>
          <a:endParaRPr lang="en-US" sz="2800" kern="1200"/>
        </a:p>
      </dsp:txBody>
      <dsp:txXfrm>
        <a:off x="767592" y="4154119"/>
        <a:ext cx="6030082" cy="664581"/>
      </dsp:txXfrm>
    </dsp:sp>
    <dsp:sp modelId="{75068425-4782-4D66-B95E-F2F4F1DA1241}">
      <dsp:nvSpPr>
        <dsp:cNvPr id="0" name=""/>
        <dsp:cNvSpPr/>
      </dsp:nvSpPr>
      <dsp:spPr>
        <a:xfrm>
          <a:off x="0" y="498484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A0900-1A6C-4A0C-9DA3-DE61B5457B0E}">
      <dsp:nvSpPr>
        <dsp:cNvPr id="0" name=""/>
        <dsp:cNvSpPr/>
      </dsp:nvSpPr>
      <dsp:spPr>
        <a:xfrm>
          <a:off x="201036" y="5134378"/>
          <a:ext cx="365520" cy="365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A60BD-26C9-4909-9F43-99779A219A8B}">
      <dsp:nvSpPr>
        <dsp:cNvPr id="0" name=""/>
        <dsp:cNvSpPr/>
      </dsp:nvSpPr>
      <dsp:spPr>
        <a:xfrm>
          <a:off x="767592" y="498484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800" kern="1200"/>
            <a:t>Conclusioni</a:t>
          </a:r>
          <a:endParaRPr lang="en-US" sz="2800" kern="1200"/>
        </a:p>
      </dsp:txBody>
      <dsp:txXfrm>
        <a:off x="767592" y="4984847"/>
        <a:ext cx="6030082" cy="664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7E439-5856-4323-A9BC-001E3F724889}">
      <dsp:nvSpPr>
        <dsp:cNvPr id="0" name=""/>
        <dsp:cNvSpPr/>
      </dsp:nvSpPr>
      <dsp:spPr>
        <a:xfrm>
          <a:off x="0" y="495305"/>
          <a:ext cx="6797675" cy="273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45668" rIns="527575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100" kern="1200"/>
            <a:t>Nome giocatore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100" kern="1200"/>
            <a:t>Forma dinosauro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100" kern="1200"/>
            <a:t>Colore dinosauro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100" kern="1200"/>
            <a:t>Punti</a:t>
          </a:r>
          <a:endParaRPr lang="en-US" sz="3100" kern="1200"/>
        </a:p>
      </dsp:txBody>
      <dsp:txXfrm>
        <a:off x="0" y="495305"/>
        <a:ext cx="6797675" cy="2734200"/>
      </dsp:txXfrm>
    </dsp:sp>
    <dsp:sp modelId="{C7199240-6CA8-4938-AF92-B7801D3B0D6A}">
      <dsp:nvSpPr>
        <dsp:cNvPr id="0" name=""/>
        <dsp:cNvSpPr/>
      </dsp:nvSpPr>
      <dsp:spPr>
        <a:xfrm>
          <a:off x="339883" y="37745"/>
          <a:ext cx="4758372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100" kern="1200"/>
            <a:t>Salvataggio dei dati dei giocatori</a:t>
          </a:r>
          <a:endParaRPr lang="en-US" sz="3100" kern="1200"/>
        </a:p>
      </dsp:txBody>
      <dsp:txXfrm>
        <a:off x="384555" y="82417"/>
        <a:ext cx="4669028" cy="825776"/>
      </dsp:txXfrm>
    </dsp:sp>
    <dsp:sp modelId="{267EACE5-416F-4C76-A70F-3C356F10D65B}">
      <dsp:nvSpPr>
        <dsp:cNvPr id="0" name=""/>
        <dsp:cNvSpPr/>
      </dsp:nvSpPr>
      <dsp:spPr>
        <a:xfrm>
          <a:off x="0" y="3854466"/>
          <a:ext cx="6797675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45668" rIns="527575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100" kern="1200"/>
            <a:t>Nome giocatore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100" kern="1200"/>
            <a:t>Punteggio</a:t>
          </a:r>
          <a:endParaRPr lang="en-US" sz="3100" kern="1200"/>
        </a:p>
      </dsp:txBody>
      <dsp:txXfrm>
        <a:off x="0" y="3854466"/>
        <a:ext cx="6797675" cy="1757700"/>
      </dsp:txXfrm>
    </dsp:sp>
    <dsp:sp modelId="{AB690B8F-3D3E-4B67-AC09-5B488455D6DA}">
      <dsp:nvSpPr>
        <dsp:cNvPr id="0" name=""/>
        <dsp:cNvSpPr/>
      </dsp:nvSpPr>
      <dsp:spPr>
        <a:xfrm>
          <a:off x="339883" y="3396906"/>
          <a:ext cx="4758372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100" kern="1200"/>
            <a:t>Salvataggio dei punteggi</a:t>
          </a:r>
          <a:endParaRPr lang="en-US" sz="3100" kern="1200"/>
        </a:p>
      </dsp:txBody>
      <dsp:txXfrm>
        <a:off x="384555" y="3441578"/>
        <a:ext cx="4669028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03590-90F1-48A6-AC1C-8AB0DCEF8228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BA297-3D60-4E0B-868B-4F1145C0C2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9487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Nome del Progetto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fr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Chrome Dino Hotseat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Allievo coinvolto nel progetto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fr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Sara Bressan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Classe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fr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fr-CH" sz="1800" b="0" i="0" u="none" strike="noStrike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 Informatica SAMT -&gt; Modulo 306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Docente Responsabile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fr-CH" sz="18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</a:t>
            </a:r>
            <a:r>
              <a:rPr lang="fr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H" sz="18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Petrini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fr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 2020-09-03 </a:t>
            </a:r>
            <a:r>
              <a:rPr lang="fr-CH" sz="1800" b="0" i="0" u="none" strike="noStrike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lang="fr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2020-09-17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Durata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fr-CH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Ca.</a:t>
            </a:r>
            <a:r>
              <a:rPr lang="fr-CH" sz="1800" b="0" i="0" u="none" strike="noStrike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210 </a:t>
            </a:r>
            <a:r>
              <a:rPr lang="fr-CH" sz="1800" b="0" i="0" u="none" strike="noStrike" kern="1200" baseline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lezioni</a:t>
            </a:r>
            <a:r>
              <a:rPr lang="fr-CH" sz="1800" b="0" i="0" u="none" strike="noStrike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45 </a:t>
            </a:r>
            <a:r>
              <a:rPr lang="fr-CH" sz="1800" b="0" i="0" u="none" strike="noStrike" kern="1200" baseline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minuti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893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Ereditarietà delle caratteristiche messe nel menù</a:t>
            </a:r>
          </a:p>
          <a:p>
            <a:endParaRPr lang="it-CH" dirty="0"/>
          </a:p>
          <a:p>
            <a:r>
              <a:rPr lang="it-CH" dirty="0"/>
              <a:t>Giocatore: GameObject con animator e lo script </a:t>
            </a:r>
            <a:r>
              <a:rPr lang="it-CH" dirty="0" err="1"/>
              <a:t>Move</a:t>
            </a:r>
            <a:r>
              <a:rPr lang="it-CH" dirty="0"/>
              <a:t> Player</a:t>
            </a:r>
          </a:p>
          <a:p>
            <a:r>
              <a:rPr lang="it-CH" dirty="0"/>
              <a:t>     -&gt; Salta con «A», «Barra Spaziatrice», «Click sinistro del mouse o freccia in giù del </a:t>
            </a:r>
            <a:r>
              <a:rPr lang="it-CH" dirty="0" err="1"/>
              <a:t>numpad</a:t>
            </a:r>
            <a:r>
              <a:rPr lang="it-CH" dirty="0"/>
              <a:t>», «Freccia in su» </a:t>
            </a:r>
          </a:p>
          <a:p>
            <a:r>
              <a:rPr lang="it-CH" dirty="0"/>
              <a:t>    -&gt; Gravità</a:t>
            </a:r>
          </a:p>
          <a:p>
            <a:r>
              <a:rPr lang="it-CH" dirty="0"/>
              <a:t>Nemici: Creazione casuale all’inizio della schermata ed eliminazione alla fine -&gt; Cactus </a:t>
            </a:r>
            <a:r>
              <a:rPr lang="it-CH" dirty="0" err="1"/>
              <a:t>Prefab</a:t>
            </a:r>
            <a:endParaRPr lang="it-CH" dirty="0"/>
          </a:p>
          <a:p>
            <a:r>
              <a:rPr lang="it-CH" dirty="0"/>
              <a:t>Collisioni -&gt; Rigidbody2d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70733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Appare quando i dinosauri muoiono tutti</a:t>
            </a:r>
          </a:p>
          <a:p>
            <a:r>
              <a:rPr lang="it-CH" dirty="0"/>
              <a:t>Label</a:t>
            </a:r>
          </a:p>
          <a:p>
            <a:r>
              <a:rPr lang="it-CH" dirty="0"/>
              <a:t>Caricamento dal file</a:t>
            </a:r>
          </a:p>
          <a:p>
            <a:r>
              <a:rPr lang="it-CH" dirty="0"/>
              <a:t>Score Controller -&gt; Controlla la validità dei punteggi, salva i punteggi (attraverso </a:t>
            </a:r>
            <a:r>
              <a:rPr lang="it-CH" dirty="0" err="1"/>
              <a:t>SaveSystem</a:t>
            </a:r>
            <a:r>
              <a:rPr lang="it-CH" dirty="0"/>
              <a:t>), </a:t>
            </a:r>
            <a:r>
              <a:rPr lang="it-CH" dirty="0" err="1"/>
              <a:t>Horizontal</a:t>
            </a:r>
            <a:r>
              <a:rPr lang="it-CH" dirty="0"/>
              <a:t> Layout</a:t>
            </a:r>
          </a:p>
          <a:p>
            <a:r>
              <a:rPr lang="it-CH" dirty="0"/>
              <a:t>	-&gt; Restart del Game (Carica la Scena del menù)</a:t>
            </a:r>
          </a:p>
          <a:p>
            <a:r>
              <a:rPr lang="it-CH" dirty="0"/>
              <a:t>	-&gt; Reset Scores (Resetta / Azzera i punteggi)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4526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Funzionamento</a:t>
            </a:r>
            <a:r>
              <a:rPr lang="fr-CH" dirty="0"/>
              <a:t> e </a:t>
            </a:r>
            <a:r>
              <a:rPr lang="fr-CH" dirty="0" err="1"/>
              <a:t>malfunzionamento</a:t>
            </a:r>
            <a:r>
              <a:rPr lang="fr-CH" dirty="0"/>
              <a:t> (</a:t>
            </a:r>
            <a:r>
              <a:rPr lang="fr-CH" dirty="0" err="1"/>
              <a:t>problema</a:t>
            </a:r>
            <a:r>
              <a:rPr lang="fr-CH" dirty="0"/>
              <a:t> di </a:t>
            </a:r>
            <a:r>
              <a:rPr lang="fr-CH" dirty="0" err="1"/>
              <a:t>erediteretà</a:t>
            </a:r>
            <a:r>
              <a:rPr lang="fr-CH" dirty="0"/>
              <a:t>)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22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9121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3657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6394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691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GANTT e </a:t>
            </a:r>
            <a:r>
              <a:rPr lang="fr-CH" dirty="0" err="1"/>
              <a:t>spiegazione</a:t>
            </a:r>
            <a:r>
              <a:rPr lang="fr-CH" dirty="0"/>
              <a:t> di </a:t>
            </a:r>
            <a:r>
              <a:rPr lang="fr-CH" dirty="0" err="1"/>
              <a:t>ogni</a:t>
            </a:r>
            <a:r>
              <a:rPr lang="fr-CH" dirty="0"/>
              <a:t> parte + </a:t>
            </a:r>
            <a:r>
              <a:rPr lang="fr-CH" dirty="0" err="1"/>
              <a:t>analisi</a:t>
            </a:r>
            <a:r>
              <a:rPr lang="fr-CH" dirty="0"/>
              <a:t> dei </a:t>
            </a:r>
            <a:r>
              <a:rPr lang="fr-CH" dirty="0" err="1"/>
              <a:t>mezzi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299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Differenze, consegna in ritardo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0228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Prodotto</a:t>
            </a:r>
            <a:r>
              <a:rPr lang="fr-CH" dirty="0"/>
              <a:t> finale -&gt; </a:t>
            </a:r>
            <a:r>
              <a:rPr lang="fr-CH" dirty="0" err="1"/>
              <a:t>Uscita</a:t>
            </a:r>
            <a:r>
              <a:rPr lang="fr-CH" dirty="0"/>
              <a:t> dal </a:t>
            </a:r>
            <a:r>
              <a:rPr lang="fr-CH" dirty="0" err="1"/>
              <a:t>gioco</a:t>
            </a:r>
            <a:r>
              <a:rPr lang="fr-CH" dirty="0"/>
              <a:t> con Esc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5807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Salvataggio dei giocatori con il </a:t>
            </a:r>
            <a:r>
              <a:rPr lang="it-CH" dirty="0" err="1"/>
              <a:t>SaveSystem</a:t>
            </a:r>
            <a:r>
              <a:rPr lang="it-CH" dirty="0"/>
              <a:t> (file .</a:t>
            </a:r>
            <a:r>
              <a:rPr lang="it-CH" dirty="0" err="1"/>
              <a:t>txt</a:t>
            </a:r>
            <a:r>
              <a:rPr lang="it-CH" dirty="0"/>
              <a:t> binario) -&gt; Menù Controller </a:t>
            </a:r>
            <a:r>
              <a:rPr lang="it-CH"/>
              <a:t>(Script)</a:t>
            </a:r>
            <a:endParaRPr lang="it-CH" dirty="0"/>
          </a:p>
          <a:p>
            <a:r>
              <a:rPr lang="it-CH" dirty="0"/>
              <a:t>-&gt; Vedi Demo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1248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Dinosauri 44x45 pixel</a:t>
            </a:r>
          </a:p>
          <a:p>
            <a:r>
              <a:rPr lang="it-CH" dirty="0"/>
              <a:t>Sfondi in parallasse (nuvole)</a:t>
            </a:r>
          </a:p>
          <a:p>
            <a:r>
              <a:rPr lang="it-CH" dirty="0"/>
              <a:t>Terreno infinito</a:t>
            </a:r>
          </a:p>
          <a:p>
            <a:endParaRPr lang="it-CH" dirty="0"/>
          </a:p>
          <a:p>
            <a:r>
              <a:rPr lang="it-CH" dirty="0"/>
              <a:t>GameObject (Game) Ripetuto per il numero di giocatori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A297-3D60-4E0B-868B-4F1145C0C22E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899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2789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2188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698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6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883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04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3336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7501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7506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647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FC2B73-C348-4C92-9D1E-D6B052C3CF3C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646E42-3BB5-4005-8720-366A8801F402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27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Chrome Dino 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Hotseat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Di Sara bressan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8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AF28F5-DACB-4BC5-852C-91D1285E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400">
                <a:solidFill>
                  <a:schemeClr val="tx2"/>
                </a:solidFill>
              </a:rPr>
              <a:t>Progettazione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62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Design </a:t>
            </a:r>
            <a:r>
              <a:rPr lang="fr-CH" dirty="0" err="1"/>
              <a:t>dell’architettuta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</a:t>
            </a:r>
            <a:r>
              <a:rPr lang="fr-CH" dirty="0" err="1"/>
              <a:t>sistema</a:t>
            </a:r>
            <a:endParaRPr lang="it-CH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9" y="3083758"/>
            <a:ext cx="11260074" cy="1568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57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008816-5055-472F-9C6A-96C72DD5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CH" sz="3600">
                <a:solidFill>
                  <a:srgbClr val="FFFFFF"/>
                </a:solidFill>
              </a:rPr>
              <a:t>Design dei dati e database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14F4A14A-779B-4942-900A-0AD7ECFE0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0516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76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Design delle interfaccie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242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Main Menu</a:t>
            </a:r>
            <a:endParaRPr lang="it-CH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24" y="1878347"/>
            <a:ext cx="7462111" cy="4394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99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Game</a:t>
            </a:r>
            <a:endParaRPr lang="it-CH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43"/>
          <a:stretch/>
        </p:blipFill>
        <p:spPr bwMode="auto">
          <a:xfrm>
            <a:off x="2112234" y="1862305"/>
            <a:ext cx="8028491" cy="444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69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Ranking</a:t>
            </a:r>
            <a:endParaRPr lang="it-CH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70" y="1737360"/>
            <a:ext cx="6553219" cy="4458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35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>
                <a:solidFill>
                  <a:schemeClr val="tx2"/>
                </a:solidFill>
              </a:rPr>
              <a:t>Implementazione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98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033FC-1236-4496-A5CF-33306E20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Main</a:t>
            </a:r>
            <a:r>
              <a:rPr lang="it-CH" dirty="0"/>
              <a:t> Menù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6C41DD-8C16-452A-B555-24D2F931C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76" y="1869680"/>
            <a:ext cx="10060247" cy="4146697"/>
          </a:xfrm>
        </p:spPr>
      </p:pic>
    </p:spTree>
    <p:extLst>
      <p:ext uri="{BB962C8B-B14F-4D97-AF65-F5344CB8AC3E}">
        <p14:creationId xmlns:p14="http://schemas.microsoft.com/office/powerpoint/2010/main" val="372526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B6D95-B4DF-4D01-9979-8348F5CC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Gioco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D09E8CA-9211-4913-B502-78E0465C62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891" y="2927829"/>
            <a:ext cx="4055135" cy="232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1825F5-20C9-4A6F-AB67-C2BA5D32C6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9" t="33011" r="51861" b="49999"/>
          <a:stretch/>
        </p:blipFill>
        <p:spPr>
          <a:xfrm>
            <a:off x="0" y="3147830"/>
            <a:ext cx="7208874" cy="18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CH" sz="3600" dirty="0">
                <a:solidFill>
                  <a:srgbClr val="FFFFFF"/>
                </a:solidFill>
              </a:rPr>
              <a:t>Indice</a:t>
            </a:r>
            <a:endParaRPr lang="it-CH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5645611-7162-4B5F-8534-35FA92906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85544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42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A2D15C-9253-458F-B66A-2FD5AE4C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Giocatore e nemici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2317E6-215B-4AD7-B0BF-622EE8908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4" y="2908378"/>
            <a:ext cx="11791272" cy="1450757"/>
          </a:xfrm>
        </p:spPr>
      </p:pic>
    </p:spTree>
    <p:extLst>
      <p:ext uri="{BB962C8B-B14F-4D97-AF65-F5344CB8AC3E}">
        <p14:creationId xmlns:p14="http://schemas.microsoft.com/office/powerpoint/2010/main" val="439409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1F687-8A45-47C3-9AD6-466187F6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Classifica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13A3BCA-FDB2-48EC-8ECE-5C60B4DE4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6" y="1935126"/>
            <a:ext cx="10780548" cy="4359347"/>
          </a:xfrm>
        </p:spPr>
      </p:pic>
    </p:spTree>
    <p:extLst>
      <p:ext uri="{BB962C8B-B14F-4D97-AF65-F5344CB8AC3E}">
        <p14:creationId xmlns:p14="http://schemas.microsoft.com/office/powerpoint/2010/main" val="61351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fr-CH">
                <a:solidFill>
                  <a:schemeClr val="accent2"/>
                </a:solidFill>
              </a:rPr>
              <a:t>Test</a:t>
            </a:r>
            <a:endParaRPr lang="it-CH">
              <a:solidFill>
                <a:schemeClr val="accent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sz="2800"/>
              <a:t>Malfunzionamenti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813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it-CH">
                <a:solidFill>
                  <a:schemeClr val="accent2"/>
                </a:solidFill>
              </a:rPr>
              <a:t>Sviluppi Futuri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it-CH" sz="2800"/>
              <a:t>Correzione errori e malfunzionamenti</a:t>
            </a:r>
          </a:p>
          <a:p>
            <a:endParaRPr lang="it-CH" sz="2800"/>
          </a:p>
          <a:p>
            <a:endParaRPr lang="it-CH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04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63B9B-81C6-438B-93FC-7A5F64EABD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65554" y="3066256"/>
            <a:ext cx="6260892" cy="725487"/>
          </a:xfrm>
        </p:spPr>
        <p:txBody>
          <a:bodyPr/>
          <a:lstStyle/>
          <a:p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46295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46F52A-BD67-43ED-82B5-9AC1008E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it-CH">
                <a:solidFill>
                  <a:schemeClr val="accent2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61900A-24DC-4FBF-B7FD-94338516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Chrome Dino Hotseat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Sara Bressan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3 Informatica SAMT</a:t>
            </a:r>
          </a:p>
          <a:p>
            <a:pPr>
              <a:buFont typeface="Arial" panose="020B0604020202020204" pitchFamily="34" charset="0"/>
              <a:buChar char="•"/>
            </a:pPr>
            <a:endParaRPr lang="it-CH" sz="2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6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it-CH">
                <a:solidFill>
                  <a:schemeClr val="accent2"/>
                </a:solidFill>
              </a:rPr>
              <a:t>Introduzione e scopo del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it-CH" sz="2800" dirty="0"/>
              <a:t>Versione Hotseat di Chrome Dino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334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it-CH">
                <a:solidFill>
                  <a:schemeClr val="accent2"/>
                </a:solidFill>
              </a:rPr>
              <a:t>Analisi</a:t>
            </a:r>
            <a:r>
              <a:rPr lang="fr-CH">
                <a:solidFill>
                  <a:schemeClr val="accent2"/>
                </a:solidFill>
              </a:rPr>
              <a:t> - </a:t>
            </a:r>
            <a:r>
              <a:rPr lang="it-CH">
                <a:solidFill>
                  <a:schemeClr val="accent2"/>
                </a:solidFill>
              </a:rPr>
              <a:t>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Hotseat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Grafica 8bit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Dinosauri sempre visibili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Personalizzazione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Molteplici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297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it-CH">
                <a:solidFill>
                  <a:schemeClr val="accent2"/>
                </a:solidFill>
              </a:rPr>
              <a:t>Analisi</a:t>
            </a:r>
            <a:r>
              <a:rPr lang="fr-CH">
                <a:solidFill>
                  <a:schemeClr val="accent2"/>
                </a:solidFill>
              </a:rPr>
              <a:t> - </a:t>
            </a:r>
            <a:r>
              <a:rPr lang="it-CH">
                <a:solidFill>
                  <a:schemeClr val="accent2"/>
                </a:solidFill>
              </a:rPr>
              <a:t>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2 Sfondi in parallasse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Terreno Infinito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Standalone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 </a:t>
            </a:r>
            <a:r>
              <a:rPr lang="it-CH" sz="2800" dirty="0" err="1"/>
              <a:t>Highscore</a:t>
            </a:r>
            <a:endParaRPr lang="it-CH" sz="2800" dirty="0"/>
          </a:p>
          <a:p>
            <a:pPr>
              <a:buFont typeface="Arial" panose="020B0604020202020204" pitchFamily="34" charset="0"/>
              <a:buChar char="•"/>
            </a:pPr>
            <a:endParaRPr lang="it-CH" sz="28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00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473B71-FDCB-4234-AF93-A3AEFC60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400">
                <a:solidFill>
                  <a:schemeClr val="tx2"/>
                </a:solidFill>
              </a:rPr>
              <a:t>Pianificazione Preventiva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9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0C12545-CA98-47BE-B45E-AF108F38F8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3476"/>
            <a:ext cx="12096657" cy="5927363"/>
          </a:xfrm>
          <a:prstGeom prst="rect">
            <a:avLst/>
          </a:prstGeom>
          <a:noFill/>
        </p:spPr>
      </p:pic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8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21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Consuntivo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D1975DF-EF5A-49AC-BDCB-E7AB12D932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/>
          <a:stretch/>
        </p:blipFill>
        <p:spPr bwMode="auto">
          <a:xfrm>
            <a:off x="-7466" y="736282"/>
            <a:ext cx="12192002" cy="5385436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26042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0F1CCF8EACEC4CBD57DB77BBFC7635" ma:contentTypeVersion="10" ma:contentTypeDescription="Creare un nuovo documento." ma:contentTypeScope="" ma:versionID="248c070d2e1d1c8b4cfdba0cdb70502d">
  <xsd:schema xmlns:xsd="http://www.w3.org/2001/XMLSchema" xmlns:xs="http://www.w3.org/2001/XMLSchema" xmlns:p="http://schemas.microsoft.com/office/2006/metadata/properties" xmlns:ns3="c99c86bc-e081-4e8d-a550-791361cbc0a6" xmlns:ns4="9f4fd55d-5168-4977-8924-059449287848" targetNamespace="http://schemas.microsoft.com/office/2006/metadata/properties" ma:root="true" ma:fieldsID="af871ee6ea834078f05221d2541fcc65" ns3:_="" ns4:_="">
    <xsd:import namespace="c99c86bc-e081-4e8d-a550-791361cbc0a6"/>
    <xsd:import namespace="9f4fd55d-5168-4977-8924-059449287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9c86bc-e081-4e8d-a550-791361cbc0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4fd55d-5168-4977-8924-059449287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C2CB77-11BD-4F65-894D-30C329EEB2B2}">
  <ds:schemaRefs>
    <ds:schemaRef ds:uri="http://schemas.microsoft.com/office/2006/metadata/properties"/>
    <ds:schemaRef ds:uri="c99c86bc-e081-4e8d-a550-791361cbc0a6"/>
    <ds:schemaRef ds:uri="http://purl.org/dc/terms/"/>
    <ds:schemaRef ds:uri="9f4fd55d-5168-4977-8924-059449287848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3D08F64-0C53-4365-AA75-179D8FF302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C6981-68E2-4965-9D5F-983278552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9c86bc-e081-4e8d-a550-791361cbc0a6"/>
    <ds:schemaRef ds:uri="9f4fd55d-5168-4977-8924-059449287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Widescreen</PresentationFormat>
  <Paragraphs>102</Paragraphs>
  <Slides>24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Arial</vt:lpstr>
      <vt:lpstr>Calibri</vt:lpstr>
      <vt:lpstr>Retrospettivo</vt:lpstr>
      <vt:lpstr>Chrome Dino Hotseat</vt:lpstr>
      <vt:lpstr>Indice</vt:lpstr>
      <vt:lpstr>Introduzione</vt:lpstr>
      <vt:lpstr>Introduzione e scopo del progetto</vt:lpstr>
      <vt:lpstr>Analisi - Requisiti</vt:lpstr>
      <vt:lpstr>Analisi - Requisiti</vt:lpstr>
      <vt:lpstr>Pianificazione Preventiva</vt:lpstr>
      <vt:lpstr>Presentazione standard di PowerPoint</vt:lpstr>
      <vt:lpstr>Consuntivo</vt:lpstr>
      <vt:lpstr>Progettazione</vt:lpstr>
      <vt:lpstr>Design dell’architettuta del sistema</vt:lpstr>
      <vt:lpstr>Design dei dati e database</vt:lpstr>
      <vt:lpstr>Design delle interfaccie</vt:lpstr>
      <vt:lpstr>Main Menu</vt:lpstr>
      <vt:lpstr>Game</vt:lpstr>
      <vt:lpstr>Ranking</vt:lpstr>
      <vt:lpstr>Implementazione</vt:lpstr>
      <vt:lpstr>Main Menù</vt:lpstr>
      <vt:lpstr>Gioco</vt:lpstr>
      <vt:lpstr>Giocatore e nemici</vt:lpstr>
      <vt:lpstr>Classifica</vt:lpstr>
      <vt:lpstr>Test</vt:lpstr>
      <vt:lpstr>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Dino Hotseat</dc:title>
  <dc:creator>Sara Bressan</dc:creator>
  <cp:lastModifiedBy>Sara Bressan</cp:lastModifiedBy>
  <cp:revision>8</cp:revision>
  <dcterms:created xsi:type="dcterms:W3CDTF">2021-01-13T20:24:33Z</dcterms:created>
  <dcterms:modified xsi:type="dcterms:W3CDTF">2021-01-13T21:35:44Z</dcterms:modified>
</cp:coreProperties>
</file>