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70" r:id="rId3"/>
    <p:sldId id="257" r:id="rId4"/>
    <p:sldId id="271" r:id="rId5"/>
    <p:sldId id="259" r:id="rId6"/>
    <p:sldId id="261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5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56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9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5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9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8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9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1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9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5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DF64-4D2C-4828-B166-7C35451A4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Maksimukv</a:t>
            </a:r>
            <a:r>
              <a:rPr lang="en-US" dirty="0"/>
              <a:t>-football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0284-CD7C-4C65-AC2E-141A6DD8A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EPAM Java CRUD project</a:t>
            </a:r>
          </a:p>
        </p:txBody>
      </p:sp>
    </p:spTree>
    <p:extLst>
      <p:ext uri="{BB962C8B-B14F-4D97-AF65-F5344CB8AC3E}">
        <p14:creationId xmlns:p14="http://schemas.microsoft.com/office/powerpoint/2010/main" val="5877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BBCD64-49A4-423D-AFB9-64652931A2C2}"/>
              </a:ext>
            </a:extLst>
          </p:cNvPr>
          <p:cNvSpPr txBox="1"/>
          <p:nvPr/>
        </p:nvSpPr>
        <p:spPr>
          <a:xfrm>
            <a:off x="1297619" y="142043"/>
            <a:ext cx="95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Used technologies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8165F-DF0C-4D38-86D0-9AA00D29A2FB}"/>
              </a:ext>
            </a:extLst>
          </p:cNvPr>
          <p:cNvSpPr txBox="1"/>
          <p:nvPr/>
        </p:nvSpPr>
        <p:spPr>
          <a:xfrm>
            <a:off x="1811046" y="1004655"/>
            <a:ext cx="2689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Tools</a:t>
            </a:r>
          </a:p>
          <a:p>
            <a:endParaRPr lang="en-US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IntelliJ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Tomcat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27643-19A0-4AEC-89D9-551E3B2AD290}"/>
              </a:ext>
            </a:extLst>
          </p:cNvPr>
          <p:cNvSpPr txBox="1"/>
          <p:nvPr/>
        </p:nvSpPr>
        <p:spPr>
          <a:xfrm>
            <a:off x="7068106" y="1004655"/>
            <a:ext cx="26899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Language</a:t>
            </a:r>
          </a:p>
          <a:p>
            <a:endParaRPr lang="en-US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JUnit 4/5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SLF4J</a:t>
            </a:r>
          </a:p>
        </p:txBody>
      </p:sp>
    </p:spTree>
    <p:extLst>
      <p:ext uri="{BB962C8B-B14F-4D97-AF65-F5344CB8AC3E}">
        <p14:creationId xmlns:p14="http://schemas.microsoft.com/office/powerpoint/2010/main" val="403556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877-DBCA-4544-B2C4-52F8ECF2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structure and architecture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2CE8BE-00C8-48EC-BD3E-DFFF64127F33}"/>
              </a:ext>
            </a:extLst>
          </p:cNvPr>
          <p:cNvGrpSpPr/>
          <p:nvPr/>
        </p:nvGrpSpPr>
        <p:grpSpPr>
          <a:xfrm>
            <a:off x="8850362" y="1552005"/>
            <a:ext cx="2010618" cy="3923930"/>
            <a:chOff x="8136559" y="713132"/>
            <a:chExt cx="2968978" cy="57231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FBBC3F-2AA3-4CD2-AD66-0DC262B0C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6559" y="713132"/>
              <a:ext cx="2968978" cy="5723179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BBE8A6E-DF27-40C4-8462-FB09F176713A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54" y="1756504"/>
              <a:ext cx="0" cy="52720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732F67-86EA-4F49-BB57-DD2472CEE07E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54" y="2371515"/>
              <a:ext cx="0" cy="2636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215245-32AA-491B-913C-C31DDD665E90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54" y="2991275"/>
              <a:ext cx="0" cy="26360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D1A3CE2-242E-449C-B106-9726A81D49E5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54" y="3311122"/>
              <a:ext cx="0" cy="2636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E5FF692-B922-41E3-B9DC-80BD6B2B3900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54" y="3633385"/>
              <a:ext cx="0" cy="50832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D93DD5-73F3-49CA-8EC8-33CF6BA44200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54" y="4586202"/>
              <a:ext cx="0" cy="2636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42D407-35EA-4678-8B51-88AEDB00E429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54" y="4244572"/>
              <a:ext cx="0" cy="2636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E9900-CF1F-4E7B-99DB-B7E2E303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7" y="1120244"/>
            <a:ext cx="7979087" cy="47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76BA2F-A3F9-4E24-9D68-D79FB45C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Database structure</a:t>
            </a:r>
          </a:p>
        </p:txBody>
      </p:sp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7B785C21-5705-4D61-BA5C-6043D5D2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82" y="947081"/>
            <a:ext cx="9905998" cy="551021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2C6D3-E0D7-44D2-825A-FC3EE98F8D04}"/>
              </a:ext>
            </a:extLst>
          </p:cNvPr>
          <p:cNvCxnSpPr>
            <a:cxnSpLocks/>
          </p:cNvCxnSpPr>
          <p:nvPr/>
        </p:nvCxnSpPr>
        <p:spPr>
          <a:xfrm flipH="1" flipV="1">
            <a:off x="4776952" y="2948152"/>
            <a:ext cx="2238703" cy="2364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4A7E14-362E-4D68-83B9-0B1391F401E0}"/>
              </a:ext>
            </a:extLst>
          </p:cNvPr>
          <p:cNvSpPr txBox="1"/>
          <p:nvPr/>
        </p:nvSpPr>
        <p:spPr>
          <a:xfrm rot="2865954">
            <a:off x="5707118" y="4073542"/>
            <a:ext cx="1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22623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877-DBCA-4544-B2C4-52F8ECF2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WEB-app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65599-43DF-4B96-9FB5-9D2832F4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82" y="713132"/>
            <a:ext cx="4464326" cy="5893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8A1F1-6DF8-4B1B-A7E0-70F5763D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66" y="713132"/>
            <a:ext cx="4475714" cy="58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5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AA702C-A360-49BD-85A5-4BC44B5E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Rest-app and its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0D9E8-6B85-4991-99D6-C0E12FF6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0" y="713132"/>
            <a:ext cx="10640860" cy="9992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CBA5CC-C7C1-4481-946F-6A75C9B8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8" y="2039792"/>
            <a:ext cx="10645912" cy="47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8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A82E4-B0D3-4A16-AB23-4157CA06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0"/>
            <a:ext cx="9905998" cy="7131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DAO and database</a:t>
            </a:r>
          </a:p>
        </p:txBody>
      </p:sp>
      <p:pic>
        <p:nvPicPr>
          <p:cNvPr id="1026" name="Picture 2" descr="Spring JDBC и embedded databases | EasyJava">
            <a:extLst>
              <a:ext uri="{FF2B5EF4-FFF2-40B4-BE49-F238E27FC236}">
                <a16:creationId xmlns:a16="http://schemas.microsoft.com/office/drawing/2014/main" id="{747B2B1F-0CA3-48D0-8568-44E11474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1" y="1232471"/>
            <a:ext cx="39624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DD3D64-2F6E-4E79-9CC9-9352EE7FEFD0}"/>
              </a:ext>
            </a:extLst>
          </p:cNvPr>
          <p:cNvSpPr txBox="1"/>
          <p:nvPr/>
        </p:nvSpPr>
        <p:spPr>
          <a:xfrm>
            <a:off x="5126857" y="2200137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queries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08886-2F96-4FF2-AD09-7B1CECC223C9}"/>
              </a:ext>
            </a:extLst>
          </p:cNvPr>
          <p:cNvSpPr txBox="1"/>
          <p:nvPr/>
        </p:nvSpPr>
        <p:spPr>
          <a:xfrm>
            <a:off x="5166804" y="3151572"/>
            <a:ext cx="4128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DAO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popular player nationality in each team where the number of players above 0</a:t>
            </a:r>
          </a:p>
        </p:txBody>
      </p:sp>
    </p:spTree>
    <p:extLst>
      <p:ext uri="{BB962C8B-B14F-4D97-AF65-F5344CB8AC3E}">
        <p14:creationId xmlns:p14="http://schemas.microsoft.com/office/powerpoint/2010/main" val="39983174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3030</TotalTime>
  <Words>73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Maksimukv-football</vt:lpstr>
      <vt:lpstr>PowerPoint Presentation</vt:lpstr>
      <vt:lpstr>Project structure and architecture</vt:lpstr>
      <vt:lpstr>Database structure</vt:lpstr>
      <vt:lpstr>WEB-app</vt:lpstr>
      <vt:lpstr>Rest-app and its API</vt:lpstr>
      <vt:lpstr>DAO and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Maksimukv-football</dc:title>
  <dc:creator>Uladzislau Maksimuk</dc:creator>
  <cp:lastModifiedBy>Uladzislau Maksimuk</cp:lastModifiedBy>
  <cp:revision>53</cp:revision>
  <dcterms:created xsi:type="dcterms:W3CDTF">2021-06-02T07:17:37Z</dcterms:created>
  <dcterms:modified xsi:type="dcterms:W3CDTF">2021-06-11T07:53:23Z</dcterms:modified>
</cp:coreProperties>
</file>