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75" r:id="rId7"/>
    <p:sldId id="274" r:id="rId8"/>
    <p:sldId id="278" r:id="rId9"/>
    <p:sldId id="273" r:id="rId10"/>
    <p:sldId id="276" r:id="rId11"/>
    <p:sldId id="279" r:id="rId12"/>
    <p:sldId id="280" r:id="rId13"/>
    <p:sldId id="268" r:id="rId14"/>
    <p:sldId id="271" r:id="rId15"/>
    <p:sldId id="260" r:id="rId16"/>
    <p:sldId id="270" r:id="rId17"/>
    <p:sldId id="261" r:id="rId18"/>
    <p:sldId id="269" r:id="rId19"/>
    <p:sldId id="262" r:id="rId20"/>
    <p:sldId id="263" r:id="rId21"/>
    <p:sldId id="272" r:id="rId22"/>
    <p:sldId id="267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3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338A9-823C-4017-921A-4A04FE41E8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3264-7AA4-42FB-B808-741D5D6EF5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Criminal Activity in Chicago, Illinois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 Finley</a:t>
            </a:r>
          </a:p>
        </p:txBody>
      </p:sp>
    </p:spTree>
    <p:extLst>
      <p:ext uri="{BB962C8B-B14F-4D97-AF65-F5344CB8AC3E}">
        <p14:creationId xmlns:p14="http://schemas.microsoft.com/office/powerpoint/2010/main" val="208829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Consists of four separate views</a:t>
            </a:r>
          </a:p>
          <a:p>
            <a:r>
              <a:rPr lang="en-US" sz="2800" dirty="0"/>
              <a:t>Can filter the dataset to be resented by all views</a:t>
            </a:r>
          </a:p>
          <a:p>
            <a:r>
              <a:rPr lang="en-US" sz="2800" dirty="0"/>
              <a:t>Able to sift through this data within the individual views</a:t>
            </a:r>
          </a:p>
        </p:txBody>
      </p:sp>
    </p:spTree>
    <p:extLst>
      <p:ext uri="{BB962C8B-B14F-4D97-AF65-F5344CB8AC3E}">
        <p14:creationId xmlns:p14="http://schemas.microsoft.com/office/powerpoint/2010/main" val="230247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0739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481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15622"/>
            <a:ext cx="10056054" cy="1095213"/>
          </a:xfrm>
        </p:spPr>
      </p:pic>
    </p:spTree>
    <p:extLst>
      <p:ext uri="{BB962C8B-B14F-4D97-AF65-F5344CB8AC3E}">
        <p14:creationId xmlns:p14="http://schemas.microsoft.com/office/powerpoint/2010/main" val="102957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1: Map</a:t>
            </a:r>
          </a:p>
        </p:txBody>
      </p:sp>
    </p:spTree>
    <p:extLst>
      <p:ext uri="{BB962C8B-B14F-4D97-AF65-F5344CB8AC3E}">
        <p14:creationId xmlns:p14="http://schemas.microsoft.com/office/powerpoint/2010/main" val="314312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218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2: Table</a:t>
            </a:r>
          </a:p>
        </p:txBody>
      </p:sp>
    </p:spTree>
    <p:extLst>
      <p:ext uri="{BB962C8B-B14F-4D97-AF65-F5344CB8AC3E}">
        <p14:creationId xmlns:p14="http://schemas.microsoft.com/office/powerpoint/2010/main" val="424132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0893" cy="6858001"/>
          </a:xfrm>
        </p:spPr>
      </p:pic>
    </p:spTree>
    <p:extLst>
      <p:ext uri="{BB962C8B-B14F-4D97-AF65-F5344CB8AC3E}">
        <p14:creationId xmlns:p14="http://schemas.microsoft.com/office/powerpoint/2010/main" val="172044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3: </a:t>
            </a:r>
            <a:r>
              <a:rPr lang="en-US" dirty="0" err="1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4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0149"/>
          </a:xfrm>
        </p:spPr>
      </p:pic>
    </p:spTree>
    <p:extLst>
      <p:ext uri="{BB962C8B-B14F-4D97-AF65-F5344CB8AC3E}">
        <p14:creationId xmlns:p14="http://schemas.microsoft.com/office/powerpoint/2010/main" val="5905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Crime is an ever-present issue</a:t>
            </a:r>
          </a:p>
          <a:p>
            <a:r>
              <a:rPr lang="en-US" sz="2800" dirty="0"/>
              <a:t>Dozens of crimes committed everyday are just added on top of a giant “pile” of data</a:t>
            </a:r>
          </a:p>
          <a:p>
            <a:r>
              <a:rPr lang="en-US" sz="2800" dirty="0"/>
              <a:t>Much of this data is textual in nature</a:t>
            </a:r>
          </a:p>
          <a:p>
            <a:pPr lvl="1"/>
            <a:r>
              <a:rPr lang="en-US" sz="2800" dirty="0"/>
              <a:t>Location values</a:t>
            </a:r>
          </a:p>
          <a:p>
            <a:pPr lvl="1"/>
            <a:r>
              <a:rPr lang="en-US" sz="2800" dirty="0"/>
              <a:t>Date/Time data</a:t>
            </a:r>
          </a:p>
          <a:p>
            <a:r>
              <a:rPr lang="en-US" sz="2800" dirty="0"/>
              <a:t>Need a way to visualize this data</a:t>
            </a:r>
          </a:p>
        </p:txBody>
      </p:sp>
    </p:spTree>
    <p:extLst>
      <p:ext uri="{BB962C8B-B14F-4D97-AF65-F5344CB8AC3E}">
        <p14:creationId xmlns:p14="http://schemas.microsoft.com/office/powerpoint/2010/main" val="290582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4: </a:t>
            </a:r>
            <a:r>
              <a:rPr lang="en-US" dirty="0" err="1"/>
              <a:t>Bargraph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538"/>
          </a:xfrm>
        </p:spPr>
      </p:pic>
    </p:spTree>
    <p:extLst>
      <p:ext uri="{BB962C8B-B14F-4D97-AF65-F5344CB8AC3E}">
        <p14:creationId xmlns:p14="http://schemas.microsoft.com/office/powerpoint/2010/main" val="109453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Deciding the purpose and scope of the project</a:t>
            </a:r>
          </a:p>
          <a:p>
            <a:pPr lvl="1"/>
            <a:r>
              <a:rPr lang="en-US" sz="2600" dirty="0"/>
              <a:t>Many different dimensions of data allows for almost limitless inquiry</a:t>
            </a:r>
          </a:p>
          <a:p>
            <a:r>
              <a:rPr lang="en-US" sz="2800" dirty="0"/>
              <a:t>Dataset was very large, performance was always a concern</a:t>
            </a:r>
          </a:p>
          <a:p>
            <a:pPr lvl="1"/>
            <a:r>
              <a:rPr lang="en-US" sz="2800" dirty="0"/>
              <a:t>Memory consumption</a:t>
            </a:r>
          </a:p>
          <a:p>
            <a:pPr lvl="1"/>
            <a:r>
              <a:rPr lang="en-US" sz="2800" dirty="0"/>
              <a:t>Computational performance</a:t>
            </a:r>
          </a:p>
          <a:p>
            <a:r>
              <a:rPr lang="en-US" sz="2800" dirty="0"/>
              <a:t>Diverse software stack complicated communication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188855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Warn user when requesting a large number of API results</a:t>
            </a:r>
          </a:p>
          <a:p>
            <a:r>
              <a:rPr lang="en-US" sz="2800" dirty="0"/>
              <a:t>Differentiate clustered markers with same location</a:t>
            </a:r>
          </a:p>
          <a:p>
            <a:r>
              <a:rPr lang="en-US" sz="2800" dirty="0"/>
              <a:t>Add a view which organizes crimes according to when they occurred</a:t>
            </a:r>
          </a:p>
          <a:p>
            <a:r>
              <a:rPr lang="en-US" sz="2800" dirty="0"/>
              <a:t>Qualitative user study</a:t>
            </a:r>
          </a:p>
        </p:txBody>
      </p:sp>
    </p:spTree>
    <p:extLst>
      <p:ext uri="{BB962C8B-B14F-4D97-AF65-F5344CB8AC3E}">
        <p14:creationId xmlns:p14="http://schemas.microsoft.com/office/powerpoint/2010/main" val="197342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different pieces went into building this application</a:t>
            </a:r>
          </a:p>
          <a:p>
            <a:r>
              <a:rPr lang="en-US" sz="2800" dirty="0"/>
              <a:t>Server is key to performance when working with lots of data</a:t>
            </a:r>
          </a:p>
          <a:p>
            <a:r>
              <a:rPr lang="en-US" sz="2800" dirty="0"/>
              <a:t>Must be judicious with what pieces of the data you want to visualize</a:t>
            </a:r>
          </a:p>
          <a:p>
            <a:r>
              <a:rPr lang="en-US" sz="2800" dirty="0"/>
              <a:t>Different views are useful for focusing what you want to show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65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476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Targeted a general audience</a:t>
            </a:r>
          </a:p>
          <a:p>
            <a:r>
              <a:rPr lang="en-US" sz="2800" dirty="0"/>
              <a:t>Wanted views to be plain and easy to understand</a:t>
            </a:r>
          </a:p>
          <a:p>
            <a:r>
              <a:rPr lang="en-US" sz="2800" dirty="0"/>
              <a:t>Also wanted users to be able to dive into and explore the data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Can be used by other people</a:t>
            </a:r>
          </a:p>
        </p:txBody>
      </p:sp>
    </p:spTree>
    <p:extLst>
      <p:ext uri="{BB962C8B-B14F-4D97-AF65-F5344CB8AC3E}">
        <p14:creationId xmlns:p14="http://schemas.microsoft.com/office/powerpoint/2010/main" val="49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1117"/>
          </a:xfrm>
        </p:spPr>
        <p:txBody>
          <a:bodyPr>
            <a:normAutofit/>
          </a:bodyPr>
          <a:lstStyle/>
          <a:p>
            <a:r>
              <a:rPr lang="en-US" sz="2800" dirty="0"/>
              <a:t>Consists of reported criminal activity within the city limits of Chicago, Illinois</a:t>
            </a:r>
          </a:p>
          <a:p>
            <a:r>
              <a:rPr lang="en-US" sz="2800" dirty="0"/>
              <a:t>Each data element represents a single reported crime</a:t>
            </a:r>
          </a:p>
          <a:p>
            <a:pPr lvl="1"/>
            <a:r>
              <a:rPr lang="en-US" sz="2600" dirty="0"/>
              <a:t>Except homicides which are divided in to crimes/victim</a:t>
            </a:r>
          </a:p>
          <a:p>
            <a:r>
              <a:rPr lang="en-US" sz="2800" dirty="0"/>
              <a:t>Each row value consists of several column values</a:t>
            </a:r>
          </a:p>
          <a:p>
            <a:pPr lvl="1"/>
            <a:r>
              <a:rPr lang="en-US" sz="2600" dirty="0"/>
              <a:t>Crime type</a:t>
            </a:r>
          </a:p>
          <a:p>
            <a:pPr lvl="1"/>
            <a:r>
              <a:rPr lang="en-US" sz="2600" dirty="0"/>
              <a:t>Latitude/Longitude where crime occurred</a:t>
            </a:r>
          </a:p>
          <a:p>
            <a:pPr lvl="1"/>
            <a:r>
              <a:rPr lang="en-US" sz="2600" dirty="0"/>
              <a:t>Chicago community area</a:t>
            </a:r>
          </a:p>
          <a:p>
            <a:pPr lvl="1"/>
            <a:r>
              <a:rPr lang="en-US" sz="2600" dirty="0"/>
              <a:t>Date/Time when crime occurred</a:t>
            </a:r>
          </a:p>
        </p:txBody>
      </p:sp>
    </p:spTree>
    <p:extLst>
      <p:ext uri="{BB962C8B-B14F-4D97-AF65-F5344CB8AC3E}">
        <p14:creationId xmlns:p14="http://schemas.microsoft.com/office/powerpoint/2010/main" val="350544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Frontend: AngularJS with JavaScript and HTML</a:t>
            </a:r>
          </a:p>
          <a:p>
            <a:pPr lvl="1"/>
            <a:r>
              <a:rPr lang="en-US" sz="2800" dirty="0"/>
              <a:t>Controller provides layer between view and data</a:t>
            </a:r>
          </a:p>
          <a:p>
            <a:pPr lvl="1"/>
            <a:r>
              <a:rPr lang="en-US" sz="2800" dirty="0"/>
              <a:t>Directives provide frontend templating and modularization</a:t>
            </a:r>
          </a:p>
          <a:p>
            <a:pPr lvl="1"/>
            <a:r>
              <a:rPr lang="en-US" sz="2800" dirty="0"/>
              <a:t>Services allow for reusable library modules</a:t>
            </a:r>
          </a:p>
          <a:p>
            <a:pPr lvl="1"/>
            <a:r>
              <a:rPr lang="en-US" sz="2800" dirty="0"/>
              <a:t>HTML with Angular templating allow for two-way data binding between view and controller</a:t>
            </a:r>
          </a:p>
        </p:txBody>
      </p:sp>
    </p:spTree>
    <p:extLst>
      <p:ext uri="{BB962C8B-B14F-4D97-AF65-F5344CB8AC3E}">
        <p14:creationId xmlns:p14="http://schemas.microsoft.com/office/powerpoint/2010/main" val="13364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Stack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Third Party Software</a:t>
            </a:r>
          </a:p>
          <a:p>
            <a:pPr lvl="1"/>
            <a:r>
              <a:rPr lang="en-US" sz="2400" dirty="0"/>
              <a:t>Google Maps for showing geographical data</a:t>
            </a:r>
          </a:p>
          <a:p>
            <a:pPr lvl="1"/>
            <a:r>
              <a:rPr lang="en-US" sz="2400" dirty="0"/>
              <a:t>D3 allows for rendering graphical representations</a:t>
            </a:r>
            <a:endParaRPr lang="en-US" sz="2600" dirty="0"/>
          </a:p>
          <a:p>
            <a:r>
              <a:rPr lang="en-US" sz="2800" dirty="0"/>
              <a:t>Backend: Node JavaScript server</a:t>
            </a:r>
          </a:p>
          <a:p>
            <a:pPr lvl="1"/>
            <a:r>
              <a:rPr lang="en-US" sz="2400" dirty="0" err="1"/>
              <a:t>ExpressJS</a:t>
            </a:r>
            <a:r>
              <a:rPr lang="en-US" sz="2400" dirty="0"/>
              <a:t> provides routing facilities</a:t>
            </a:r>
          </a:p>
          <a:p>
            <a:pPr lvl="1"/>
            <a:r>
              <a:rPr lang="en-US" sz="2400" dirty="0"/>
              <a:t>Node file system library along with CSV library deserializes data on startup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Lodash</a:t>
            </a:r>
            <a:r>
              <a:rPr lang="en-US" sz="2800" dirty="0"/>
              <a:t> – JavaScript data structure utility library</a:t>
            </a:r>
          </a:p>
          <a:p>
            <a:r>
              <a:rPr lang="en-US" sz="2800" dirty="0" err="1"/>
              <a:t>dateFormat</a:t>
            </a:r>
            <a:r>
              <a:rPr lang="en-US" sz="2800" dirty="0"/>
              <a:t>() – Library for JavaScript date formatting</a:t>
            </a:r>
          </a:p>
          <a:p>
            <a:r>
              <a:rPr lang="en-US" sz="2800" dirty="0" err="1"/>
              <a:t>MarkerClusterer</a:t>
            </a:r>
            <a:r>
              <a:rPr lang="en-US" sz="2800" dirty="0"/>
              <a:t> – Utility for grouping Google Map markers</a:t>
            </a:r>
          </a:p>
          <a:p>
            <a:r>
              <a:rPr lang="en-US" sz="2800" dirty="0" err="1"/>
              <a:t>SortTable</a:t>
            </a:r>
            <a:r>
              <a:rPr lang="en-US" sz="2800" dirty="0"/>
              <a:t> – Tool for making sortable HTML table headers</a:t>
            </a:r>
          </a:p>
        </p:txBody>
      </p:sp>
    </p:spTree>
    <p:extLst>
      <p:ext uri="{BB962C8B-B14F-4D97-AF65-F5344CB8AC3E}">
        <p14:creationId xmlns:p14="http://schemas.microsoft.com/office/powerpoint/2010/main" val="8363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37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8" b="58253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28143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</TotalTime>
  <Words>417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Criminal Activity in Chicago, Illinois</vt:lpstr>
      <vt:lpstr>Problem</vt:lpstr>
      <vt:lpstr>Audience</vt:lpstr>
      <vt:lpstr>Dataset</vt:lpstr>
      <vt:lpstr>Project Stack</vt:lpstr>
      <vt:lpstr>Project Stack Cont.</vt:lpstr>
      <vt:lpstr>Misc. Software</vt:lpstr>
      <vt:lpstr>Project Architecture</vt:lpstr>
      <vt:lpstr>/</vt:lpstr>
      <vt:lpstr>Application Layout</vt:lpstr>
      <vt:lpstr>PowerPoint Presentation</vt:lpstr>
      <vt:lpstr>PowerPoint Presentation</vt:lpstr>
      <vt:lpstr>Filter Bar</vt:lpstr>
      <vt:lpstr>View 1: Map</vt:lpstr>
      <vt:lpstr>PowerPoint Presentation</vt:lpstr>
      <vt:lpstr>View 2: Table</vt:lpstr>
      <vt:lpstr>PowerPoint Presentation</vt:lpstr>
      <vt:lpstr>View 3: Heatmap</vt:lpstr>
      <vt:lpstr>PowerPoint Presentation</vt:lpstr>
      <vt:lpstr>View 4: Bargraph</vt:lpstr>
      <vt:lpstr>PowerPoint Presentation</vt:lpstr>
      <vt:lpstr>Challenges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Activity in Chicago, Illinois</dc:title>
  <dc:creator>Bret Finley</dc:creator>
  <cp:lastModifiedBy>Bret</cp:lastModifiedBy>
  <cp:revision>52</cp:revision>
  <dcterms:created xsi:type="dcterms:W3CDTF">2016-12-07T19:26:58Z</dcterms:created>
  <dcterms:modified xsi:type="dcterms:W3CDTF">2016-12-13T22:50:04Z</dcterms:modified>
</cp:coreProperties>
</file>