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DD88-0DC2-4A2D-86A6-63DEC42C1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F156A-21B1-49A6-9A45-285AEBD38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D91C-B654-4498-AE30-70E6C383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7041-F7ED-4729-806D-46F85579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78EF-803C-4A79-B847-1F7DADDB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4156-3215-467D-975E-1EFE0614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A2BDD-5955-4F1B-AE8F-20C16B3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8B99-F54F-4E54-B28F-0CD439D9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86E7-F554-4443-B652-F9A6936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3AB3-EC66-42A9-AC1D-BD59213E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3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4CA26-65A0-4321-A04B-AC783D88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E0C81-74DA-4974-9CE2-94091931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69B4-EA22-4215-B000-C80CD34A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0F51-E932-4B2F-BFAE-F855C4A5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498C-25E5-43E1-B096-E5010C17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FC24-942E-427B-9C13-BCF319EE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434F-5533-4A40-8557-23E3EFB4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5313-67C6-40A8-A5EF-6B4415EE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B1E3-D9DF-4659-BAD5-3BC96D05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0F28-AE1B-4F81-8134-02F79291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63D-0670-4111-A449-CEBB21F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1091-4EF0-43BC-B95D-6F900B5D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AA08-B65A-4383-B8FE-961AFFF3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77D9-3122-42BF-8E0A-6A9FE4CC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7E84-D767-412F-8D18-466CA4B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0BF0-9ACA-40E7-8B03-13DAA469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755E-945D-4C47-9D82-81C9085BC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39A3-327A-448B-88ED-04501159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4BCC-6465-4B9D-8585-BC37147A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F4E8E-1C90-4F19-92D4-528B27A2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DA9E2-F435-4E4C-AE42-3C9A0919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243A-5619-4E5F-ABCA-A5A063B4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08BC-527A-4015-BE5B-0711B3E7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187B-8B7F-4839-9CC8-9F111EA7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80B0-DED9-470A-A732-5F8AB9C2D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E3A4A-D997-4E1C-87D6-DA6B55FB2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10D70-D2F9-434C-813B-D3353B16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BBC6B-1EB2-4256-8F9D-8DC482A4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9EFF9-79B5-4330-973F-AD52F297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14B2-3AD0-48E1-BEA4-A594CE94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D5954-272A-4F3D-8940-5AD094D5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BA5FC-BE76-48BE-9A0B-F964E872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A8350-7E76-4ABB-BF6E-74BE1E4C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9D50A-2908-41A1-AD45-39551BA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52B21-E7D3-44B3-85B1-47D05B53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296C-FD75-4FDB-8E41-A18778D2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FDC-0430-4B8F-AA39-58066E96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D57B-5984-4246-8D0D-CD7ECA72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346AA-BE7D-4C8B-BAF9-7FB9CDA9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37E1-88AC-4E25-AFE2-8DCFBC20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3EDC-FEEE-4008-BC39-A63211ED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26554-3DE7-40E8-95E0-C67BAED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D572-4903-45BD-975F-EB8BB264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1AE3C-4174-4050-92D9-28786A8F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FFFA-3E63-4059-BFD5-FAAE0ABA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82C4-B8E6-4036-88C6-373A477F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6C62-7AA5-44FD-B699-4E3593A4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A301-A82B-483D-93D2-59F27B55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55A45-D628-4944-9123-211A2BE8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9AE3-BD09-4C3B-9322-120EE9A8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4D11-F49C-4885-B42C-CF87C309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6137-C94F-4C10-B8A9-979AA232D682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9D1E-B587-4BF1-AC07-38831910B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A973-AA64-4FD6-9B1E-ACB673AB1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58D4-CC1A-4C8E-B66A-5C229518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D9CB73F-B91C-4D9E-BBC6-02566A4581CD}"/>
              </a:ext>
            </a:extLst>
          </p:cNvPr>
          <p:cNvGrpSpPr/>
          <p:nvPr/>
        </p:nvGrpSpPr>
        <p:grpSpPr>
          <a:xfrm>
            <a:off x="909676" y="0"/>
            <a:ext cx="4692021" cy="3683666"/>
            <a:chOff x="6796126" y="377713"/>
            <a:chExt cx="4692021" cy="36836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350D81-72B1-48F5-9832-A29B0269C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853" y="1619250"/>
              <a:ext cx="2225822" cy="14193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3AF805-87A4-4E7C-997B-486863B67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212" y="2265301"/>
              <a:ext cx="2324100" cy="150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F42ED8-B0DC-4392-B601-69C6EF99B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5151" y="1521916"/>
              <a:ext cx="3267074" cy="20713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6AFD16-91F1-444A-AD8B-96F86BA55947}"/>
                </a:ext>
              </a:extLst>
            </p:cNvPr>
            <p:cNvGrpSpPr/>
            <p:nvPr/>
          </p:nvGrpSpPr>
          <p:grpSpPr>
            <a:xfrm>
              <a:off x="6796126" y="1933267"/>
              <a:ext cx="280988" cy="290513"/>
              <a:chOff x="1200149" y="2733675"/>
              <a:chExt cx="266701" cy="285750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CBCF687E-CA48-4017-8D2A-166109790162}"/>
                  </a:ext>
                </a:extLst>
              </p:cNvPr>
              <p:cNvSpPr/>
              <p:nvPr/>
            </p:nvSpPr>
            <p:spPr>
              <a:xfrm>
                <a:off x="1200149" y="2733675"/>
                <a:ext cx="266701" cy="285750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9A3B6B-C012-463A-9BA7-FA07ABED39FC}"/>
                  </a:ext>
                </a:extLst>
              </p:cNvPr>
              <p:cNvGrpSpPr/>
              <p:nvPr/>
            </p:nvGrpSpPr>
            <p:grpSpPr>
              <a:xfrm>
                <a:off x="1243011" y="2774156"/>
                <a:ext cx="180975" cy="204788"/>
                <a:chOff x="1971675" y="566737"/>
                <a:chExt cx="295275" cy="2952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AD21553-32AF-4AF2-B2E0-614B7B416F4B}"/>
                    </a:ext>
                  </a:extLst>
                </p:cNvPr>
                <p:cNvCxnSpPr/>
                <p:nvPr/>
              </p:nvCxnSpPr>
              <p:spPr>
                <a:xfrm>
                  <a:off x="1971675" y="714375"/>
                  <a:ext cx="2952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A4A32D8-A562-4CCE-B716-A967260D8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075" y="566737"/>
                  <a:ext cx="0" cy="295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9CC1D3-1DCF-42EA-9085-30AB30F56DC4}"/>
                </a:ext>
              </a:extLst>
            </p:cNvPr>
            <p:cNvGrpSpPr/>
            <p:nvPr/>
          </p:nvGrpSpPr>
          <p:grpSpPr>
            <a:xfrm>
              <a:off x="7320045" y="2136340"/>
              <a:ext cx="280988" cy="290513"/>
              <a:chOff x="1200149" y="2733675"/>
              <a:chExt cx="266701" cy="285750"/>
            </a:xfrm>
          </p:grpSpPr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2A8E700D-211C-4C24-A8A1-DA06049CC5AF}"/>
                  </a:ext>
                </a:extLst>
              </p:cNvPr>
              <p:cNvSpPr/>
              <p:nvPr/>
            </p:nvSpPr>
            <p:spPr>
              <a:xfrm>
                <a:off x="1200149" y="2733675"/>
                <a:ext cx="266701" cy="285750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247D01-DF2F-44FC-9191-20FB593A5283}"/>
                  </a:ext>
                </a:extLst>
              </p:cNvPr>
              <p:cNvGrpSpPr/>
              <p:nvPr/>
            </p:nvGrpSpPr>
            <p:grpSpPr>
              <a:xfrm>
                <a:off x="1243011" y="2774156"/>
                <a:ext cx="180975" cy="204788"/>
                <a:chOff x="1971675" y="566737"/>
                <a:chExt cx="295275" cy="295275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F319038-8AA5-4105-B7E8-4D93B7B00B56}"/>
                    </a:ext>
                  </a:extLst>
                </p:cNvPr>
                <p:cNvCxnSpPr/>
                <p:nvPr/>
              </p:nvCxnSpPr>
              <p:spPr>
                <a:xfrm>
                  <a:off x="1971675" y="714375"/>
                  <a:ext cx="2952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ED67D18-3410-41A6-9F09-724B877F7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075" y="566737"/>
                  <a:ext cx="0" cy="295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D7B0E0-88C7-4412-ADD2-04F62DBDFB18}"/>
                </a:ext>
              </a:extLst>
            </p:cNvPr>
            <p:cNvGrpSpPr/>
            <p:nvPr/>
          </p:nvGrpSpPr>
          <p:grpSpPr>
            <a:xfrm>
              <a:off x="7334334" y="1116131"/>
              <a:ext cx="280988" cy="290513"/>
              <a:chOff x="1200149" y="2733675"/>
              <a:chExt cx="266701" cy="285750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E09ACB2B-0649-446F-9800-24479980A95E}"/>
                  </a:ext>
                </a:extLst>
              </p:cNvPr>
              <p:cNvSpPr/>
              <p:nvPr/>
            </p:nvSpPr>
            <p:spPr>
              <a:xfrm>
                <a:off x="1200149" y="2733675"/>
                <a:ext cx="266701" cy="285750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F2A589-ACBA-4429-8662-DC1129141F9A}"/>
                  </a:ext>
                </a:extLst>
              </p:cNvPr>
              <p:cNvGrpSpPr/>
              <p:nvPr/>
            </p:nvGrpSpPr>
            <p:grpSpPr>
              <a:xfrm>
                <a:off x="1243011" y="2774156"/>
                <a:ext cx="180975" cy="204788"/>
                <a:chOff x="1971675" y="566737"/>
                <a:chExt cx="295275" cy="295275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88CBEC3-D14D-416F-9FE0-09EE01818984}"/>
                    </a:ext>
                  </a:extLst>
                </p:cNvPr>
                <p:cNvCxnSpPr/>
                <p:nvPr/>
              </p:nvCxnSpPr>
              <p:spPr>
                <a:xfrm>
                  <a:off x="1971675" y="714375"/>
                  <a:ext cx="2952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A0CD7A2-A8FB-4A92-B60A-9E7AAC6A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075" y="566737"/>
                  <a:ext cx="0" cy="295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AD4A18-2E10-4683-9210-DD747279A793}"/>
                </a:ext>
              </a:extLst>
            </p:cNvPr>
            <p:cNvGrpSpPr/>
            <p:nvPr/>
          </p:nvGrpSpPr>
          <p:grpSpPr>
            <a:xfrm>
              <a:off x="8501062" y="1845827"/>
              <a:ext cx="280988" cy="290513"/>
              <a:chOff x="1200149" y="2733675"/>
              <a:chExt cx="266701" cy="285750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FC6DC0DF-7F62-4E09-ADFA-8BBA23E4F33B}"/>
                  </a:ext>
                </a:extLst>
              </p:cNvPr>
              <p:cNvSpPr/>
              <p:nvPr/>
            </p:nvSpPr>
            <p:spPr>
              <a:xfrm>
                <a:off x="1200149" y="2733675"/>
                <a:ext cx="266701" cy="285750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8B6C2C2-01A7-4BD1-B585-F0B1C1406AD0}"/>
                  </a:ext>
                </a:extLst>
              </p:cNvPr>
              <p:cNvGrpSpPr/>
              <p:nvPr/>
            </p:nvGrpSpPr>
            <p:grpSpPr>
              <a:xfrm>
                <a:off x="1243011" y="2774156"/>
                <a:ext cx="180975" cy="204788"/>
                <a:chOff x="1971675" y="566737"/>
                <a:chExt cx="295275" cy="295275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8EDBC99-40EB-4148-91CF-01491D8C95E1}"/>
                    </a:ext>
                  </a:extLst>
                </p:cNvPr>
                <p:cNvCxnSpPr/>
                <p:nvPr/>
              </p:nvCxnSpPr>
              <p:spPr>
                <a:xfrm>
                  <a:off x="1971675" y="714375"/>
                  <a:ext cx="2952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D7F5514-F01B-4112-A9FF-A2D28AF8C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075" y="566737"/>
                  <a:ext cx="0" cy="295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24AD710-7C7E-4AAE-82E3-4CD24ACE0903}"/>
                </a:ext>
              </a:extLst>
            </p:cNvPr>
            <p:cNvGrpSpPr/>
            <p:nvPr/>
          </p:nvGrpSpPr>
          <p:grpSpPr>
            <a:xfrm>
              <a:off x="8206564" y="1070887"/>
              <a:ext cx="280988" cy="290513"/>
              <a:chOff x="1200149" y="2733675"/>
              <a:chExt cx="266701" cy="285750"/>
            </a:xfrm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0BD56A7-B78F-46DF-A3A4-8AF936A86CB3}"/>
                  </a:ext>
                </a:extLst>
              </p:cNvPr>
              <p:cNvSpPr/>
              <p:nvPr/>
            </p:nvSpPr>
            <p:spPr>
              <a:xfrm>
                <a:off x="1200149" y="2733675"/>
                <a:ext cx="266701" cy="285750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FFBEE3E-DB3E-4349-BE6F-19506BEC2A99}"/>
                  </a:ext>
                </a:extLst>
              </p:cNvPr>
              <p:cNvGrpSpPr/>
              <p:nvPr/>
            </p:nvGrpSpPr>
            <p:grpSpPr>
              <a:xfrm>
                <a:off x="1243011" y="2774156"/>
                <a:ext cx="180975" cy="204788"/>
                <a:chOff x="1971675" y="566737"/>
                <a:chExt cx="295275" cy="295275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16310F1-5A45-412A-81CB-4F92A076E2D8}"/>
                    </a:ext>
                  </a:extLst>
                </p:cNvPr>
                <p:cNvCxnSpPr/>
                <p:nvPr/>
              </p:nvCxnSpPr>
              <p:spPr>
                <a:xfrm>
                  <a:off x="1971675" y="714375"/>
                  <a:ext cx="2952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87A6C27-2EA6-4124-938B-99CDFF10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075" y="566737"/>
                  <a:ext cx="0" cy="295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899FFC-C4D2-40E9-ABD2-3997E7D44625}"/>
                </a:ext>
              </a:extLst>
            </p:cNvPr>
            <p:cNvGrpSpPr/>
            <p:nvPr/>
          </p:nvGrpSpPr>
          <p:grpSpPr>
            <a:xfrm>
              <a:off x="7662861" y="1596470"/>
              <a:ext cx="280988" cy="290513"/>
              <a:chOff x="1200149" y="2733675"/>
              <a:chExt cx="266701" cy="285750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A43BC5E4-3B38-48F7-B809-17483ABBE7C5}"/>
                  </a:ext>
                </a:extLst>
              </p:cNvPr>
              <p:cNvSpPr/>
              <p:nvPr/>
            </p:nvSpPr>
            <p:spPr>
              <a:xfrm>
                <a:off x="1200149" y="2733675"/>
                <a:ext cx="266701" cy="285750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70F8B26-A7DF-4335-AF86-193427B85217}"/>
                  </a:ext>
                </a:extLst>
              </p:cNvPr>
              <p:cNvGrpSpPr/>
              <p:nvPr/>
            </p:nvGrpSpPr>
            <p:grpSpPr>
              <a:xfrm>
                <a:off x="1243011" y="2774156"/>
                <a:ext cx="180975" cy="204788"/>
                <a:chOff x="1971675" y="566737"/>
                <a:chExt cx="295275" cy="295275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EF21F74-8089-4A10-B4FE-99A1877A9AFA}"/>
                    </a:ext>
                  </a:extLst>
                </p:cNvPr>
                <p:cNvCxnSpPr/>
                <p:nvPr/>
              </p:nvCxnSpPr>
              <p:spPr>
                <a:xfrm>
                  <a:off x="1971675" y="714375"/>
                  <a:ext cx="2952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1260C8C-4E0D-4D50-A94A-74E10BFDB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075" y="566737"/>
                  <a:ext cx="0" cy="295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C73137D-1250-4F79-936E-CFB7DB0956D6}"/>
                </a:ext>
              </a:extLst>
            </p:cNvPr>
            <p:cNvGrpSpPr/>
            <p:nvPr/>
          </p:nvGrpSpPr>
          <p:grpSpPr>
            <a:xfrm>
              <a:off x="8294971" y="2972112"/>
              <a:ext cx="280988" cy="290513"/>
              <a:chOff x="4967370" y="4624387"/>
              <a:chExt cx="280988" cy="290513"/>
            </a:xfrm>
          </p:grpSpPr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D4A3FAD4-AE31-4DC7-B1FA-0ABA4952FEC1}"/>
                  </a:ext>
                </a:extLst>
              </p:cNvPr>
              <p:cNvSpPr/>
              <p:nvPr/>
            </p:nvSpPr>
            <p:spPr>
              <a:xfrm>
                <a:off x="4967370" y="4624387"/>
                <a:ext cx="280988" cy="290513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1CB8FC3-973C-423D-9153-42E8D2C20573}"/>
                  </a:ext>
                </a:extLst>
              </p:cNvPr>
              <p:cNvCxnSpPr/>
              <p:nvPr/>
            </p:nvCxnSpPr>
            <p:spPr>
              <a:xfrm>
                <a:off x="5024433" y="4769643"/>
                <a:ext cx="1906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33C70A-E500-400C-B38F-697F177EAF14}"/>
                </a:ext>
              </a:extLst>
            </p:cNvPr>
            <p:cNvGrpSpPr/>
            <p:nvPr/>
          </p:nvGrpSpPr>
          <p:grpSpPr>
            <a:xfrm>
              <a:off x="8296274" y="3770866"/>
              <a:ext cx="280988" cy="290513"/>
              <a:chOff x="4967370" y="4624387"/>
              <a:chExt cx="280988" cy="290513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22EF894B-4A01-4C4E-A87D-BEE0552762C7}"/>
                  </a:ext>
                </a:extLst>
              </p:cNvPr>
              <p:cNvSpPr/>
              <p:nvPr/>
            </p:nvSpPr>
            <p:spPr>
              <a:xfrm>
                <a:off x="4967370" y="4624387"/>
                <a:ext cx="280988" cy="290513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D6C8178-2ADB-4BAD-9493-43B49DFFB861}"/>
                  </a:ext>
                </a:extLst>
              </p:cNvPr>
              <p:cNvCxnSpPr/>
              <p:nvPr/>
            </p:nvCxnSpPr>
            <p:spPr>
              <a:xfrm>
                <a:off x="5024433" y="4769643"/>
                <a:ext cx="1906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991146F-E4D2-4CCC-A71C-0A1A492B5B2B}"/>
                </a:ext>
              </a:extLst>
            </p:cNvPr>
            <p:cNvGrpSpPr/>
            <p:nvPr/>
          </p:nvGrpSpPr>
          <p:grpSpPr>
            <a:xfrm>
              <a:off x="9070181" y="3166029"/>
              <a:ext cx="280988" cy="290513"/>
              <a:chOff x="4967370" y="4624387"/>
              <a:chExt cx="280988" cy="290513"/>
            </a:xfrm>
          </p:grpSpPr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8547C08B-917C-4950-959B-94D243CBBC4D}"/>
                  </a:ext>
                </a:extLst>
              </p:cNvPr>
              <p:cNvSpPr/>
              <p:nvPr/>
            </p:nvSpPr>
            <p:spPr>
              <a:xfrm>
                <a:off x="4967370" y="4624387"/>
                <a:ext cx="280988" cy="290513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F1F0F5E-E32D-4722-BE67-2A2118762161}"/>
                  </a:ext>
                </a:extLst>
              </p:cNvPr>
              <p:cNvCxnSpPr/>
              <p:nvPr/>
            </p:nvCxnSpPr>
            <p:spPr>
              <a:xfrm>
                <a:off x="5024433" y="4769643"/>
                <a:ext cx="1906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E639E2B-B4CE-4F5A-B3E2-DCCF635602CF}"/>
                </a:ext>
              </a:extLst>
            </p:cNvPr>
            <p:cNvGrpSpPr/>
            <p:nvPr/>
          </p:nvGrpSpPr>
          <p:grpSpPr>
            <a:xfrm>
              <a:off x="8730785" y="3625609"/>
              <a:ext cx="280988" cy="290513"/>
              <a:chOff x="4967370" y="4624387"/>
              <a:chExt cx="280988" cy="290513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17FA043B-2FB9-48CB-9030-C8472C9186C8}"/>
                  </a:ext>
                </a:extLst>
              </p:cNvPr>
              <p:cNvSpPr/>
              <p:nvPr/>
            </p:nvSpPr>
            <p:spPr>
              <a:xfrm>
                <a:off x="4967370" y="4624387"/>
                <a:ext cx="280988" cy="290513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2E01173-377A-4315-B760-4A6C569CA861}"/>
                  </a:ext>
                </a:extLst>
              </p:cNvPr>
              <p:cNvCxnSpPr/>
              <p:nvPr/>
            </p:nvCxnSpPr>
            <p:spPr>
              <a:xfrm>
                <a:off x="5024433" y="4769643"/>
                <a:ext cx="1906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6F49349-B50F-4CB9-B959-E34E6D7CEB5F}"/>
                </a:ext>
              </a:extLst>
            </p:cNvPr>
            <p:cNvGrpSpPr/>
            <p:nvPr/>
          </p:nvGrpSpPr>
          <p:grpSpPr>
            <a:xfrm>
              <a:off x="7793080" y="3603937"/>
              <a:ext cx="280988" cy="290513"/>
              <a:chOff x="3537871" y="4261163"/>
              <a:chExt cx="280988" cy="290513"/>
            </a:xfrm>
          </p:grpSpPr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4E9BFBF1-91EF-4D52-BDE0-501ECAC0E5B2}"/>
                  </a:ext>
                </a:extLst>
              </p:cNvPr>
              <p:cNvSpPr/>
              <p:nvPr/>
            </p:nvSpPr>
            <p:spPr>
              <a:xfrm>
                <a:off x="3537871" y="4261163"/>
                <a:ext cx="280988" cy="290513"/>
              </a:xfrm>
              <a:prstGeom prst="flowChartConnector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DACFDCC-A2C5-4F4F-ADA8-757F0B7CE547}"/>
                  </a:ext>
                </a:extLst>
              </p:cNvPr>
              <p:cNvCxnSpPr/>
              <p:nvPr/>
            </p:nvCxnSpPr>
            <p:spPr>
              <a:xfrm>
                <a:off x="3594934" y="4406419"/>
                <a:ext cx="1906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0672A0-DD92-4823-9B76-87ED3A4C4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6092" y="1184980"/>
              <a:ext cx="845644" cy="3360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1F96FE3-6986-4AF4-84CA-B34F0D6D0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1246" y="825858"/>
              <a:ext cx="657054" cy="743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4988CFF-A056-48BA-9D88-9CF6F0049DF3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H="1" flipV="1">
              <a:off x="8329914" y="747045"/>
              <a:ext cx="647814" cy="9943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BCBBA77-581E-41AE-95EE-74331C993B04}"/>
                </a:ext>
              </a:extLst>
            </p:cNvPr>
            <p:cNvCxnSpPr>
              <a:cxnSpLocks/>
            </p:cNvCxnSpPr>
            <p:nvPr/>
          </p:nvCxnSpPr>
          <p:spPr>
            <a:xfrm>
              <a:off x="9455467" y="2477170"/>
              <a:ext cx="543397" cy="7854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C7BD1F8-EF0A-4397-B707-28F314E93F17}"/>
                </a:ext>
              </a:extLst>
            </p:cNvPr>
            <p:cNvCxnSpPr>
              <a:cxnSpLocks/>
            </p:cNvCxnSpPr>
            <p:nvPr/>
          </p:nvCxnSpPr>
          <p:spPr>
            <a:xfrm>
              <a:off x="8985209" y="1782440"/>
              <a:ext cx="203286" cy="31967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36ABE5-A3F5-46EF-B4E9-065237D343F9}"/>
                </a:ext>
              </a:extLst>
            </p:cNvPr>
            <p:cNvCxnSpPr>
              <a:cxnSpLocks/>
            </p:cNvCxnSpPr>
            <p:nvPr/>
          </p:nvCxnSpPr>
          <p:spPr>
            <a:xfrm>
              <a:off x="9247609" y="2122484"/>
              <a:ext cx="203286" cy="31967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DA4E820-813F-44D7-A9DD-44F716BD67E1}"/>
                    </a:ext>
                  </a:extLst>
                </p:cNvPr>
                <p:cNvSpPr txBox="1"/>
                <p:nvPr/>
              </p:nvSpPr>
              <p:spPr>
                <a:xfrm>
                  <a:off x="8127118" y="377713"/>
                  <a:ext cx="40559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DA4E820-813F-44D7-A9DD-44F716BD6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118" y="377713"/>
                  <a:ext cx="40559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8CC8AF4-8D40-4931-AFEA-4CB42B3A7DDF}"/>
                    </a:ext>
                  </a:extLst>
                </p:cNvPr>
                <p:cNvSpPr txBox="1"/>
                <p:nvPr/>
              </p:nvSpPr>
              <p:spPr>
                <a:xfrm>
                  <a:off x="9833852" y="470722"/>
                  <a:ext cx="40559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8CC8AF4-8D40-4931-AFEA-4CB42B3A7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852" y="470722"/>
                  <a:ext cx="40559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696DB4-5F1D-41B8-A77C-3A5AB7BEE369}"/>
                    </a:ext>
                  </a:extLst>
                </p:cNvPr>
                <p:cNvSpPr txBox="1"/>
                <p:nvPr/>
              </p:nvSpPr>
              <p:spPr>
                <a:xfrm>
                  <a:off x="9051595" y="1644135"/>
                  <a:ext cx="40559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696DB4-5F1D-41B8-A77C-3A5AB7BEE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595" y="1644135"/>
                  <a:ext cx="4055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2E06FF9-9C0B-4E95-A9D4-DD1AE8E00BFE}"/>
                    </a:ext>
                  </a:extLst>
                </p:cNvPr>
                <p:cNvSpPr txBox="1"/>
                <p:nvPr/>
              </p:nvSpPr>
              <p:spPr>
                <a:xfrm>
                  <a:off x="11082555" y="927377"/>
                  <a:ext cx="40559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2E06FF9-9C0B-4E95-A9D4-DD1AE8E00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2555" y="927377"/>
                  <a:ext cx="40559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CF14BAD-9E46-40F2-A12B-B332DCD711CA}"/>
                    </a:ext>
                  </a:extLst>
                </p:cNvPr>
                <p:cNvSpPr txBox="1"/>
                <p:nvPr/>
              </p:nvSpPr>
              <p:spPr>
                <a:xfrm>
                  <a:off x="9367124" y="1961899"/>
                  <a:ext cx="40559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CF14BAD-9E46-40F2-A12B-B332DCD71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24" y="1961899"/>
                  <a:ext cx="40559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5186560-DD79-4544-B4C2-DB03AF14095A}"/>
                    </a:ext>
                  </a:extLst>
                </p:cNvPr>
                <p:cNvSpPr txBox="1"/>
                <p:nvPr/>
              </p:nvSpPr>
              <p:spPr>
                <a:xfrm>
                  <a:off x="10536642" y="1734704"/>
                  <a:ext cx="40559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5186560-DD79-4544-B4C2-DB03AF140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642" y="1734704"/>
                  <a:ext cx="4055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06E3FD5-67B3-4B30-BBA4-99C312CED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1097" y="1945527"/>
              <a:ext cx="845644" cy="3360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D85DD98-4D40-40D5-A2FE-8C62DC6CDAF7}"/>
                    </a:ext>
                  </a:extLst>
                </p:cNvPr>
                <p:cNvSpPr txBox="1"/>
                <p:nvPr/>
              </p:nvSpPr>
              <p:spPr>
                <a:xfrm>
                  <a:off x="9976270" y="2884433"/>
                  <a:ext cx="40559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D85DD98-4D40-40D5-A2FE-8C62DC6CD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6270" y="2884433"/>
                  <a:ext cx="40559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Table 99">
                <a:extLst>
                  <a:ext uri="{FF2B5EF4-FFF2-40B4-BE49-F238E27FC236}">
                    <a16:creationId xmlns:a16="http://schemas.microsoft.com/office/drawing/2014/main" id="{BC9ADA38-C988-43FF-B6E5-FEE70BD9F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367983"/>
                  </p:ext>
                </p:extLst>
              </p:nvPr>
            </p:nvGraphicFramePr>
            <p:xfrm>
              <a:off x="3165145" y="3691178"/>
              <a:ext cx="8850559" cy="29617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3758">
                      <a:extLst>
                        <a:ext uri="{9D8B030D-6E8A-4147-A177-3AD203B41FA5}">
                          <a16:colId xmlns:a16="http://schemas.microsoft.com/office/drawing/2014/main" val="950472922"/>
                        </a:ext>
                      </a:extLst>
                    </a:gridCol>
                    <a:gridCol w="1321819">
                      <a:extLst>
                        <a:ext uri="{9D8B030D-6E8A-4147-A177-3AD203B41FA5}">
                          <a16:colId xmlns:a16="http://schemas.microsoft.com/office/drawing/2014/main" val="3911837537"/>
                        </a:ext>
                      </a:extLst>
                    </a:gridCol>
                    <a:gridCol w="1608367">
                      <a:extLst>
                        <a:ext uri="{9D8B030D-6E8A-4147-A177-3AD203B41FA5}">
                          <a16:colId xmlns:a16="http://schemas.microsoft.com/office/drawing/2014/main" val="1070879312"/>
                        </a:ext>
                      </a:extLst>
                    </a:gridCol>
                    <a:gridCol w="942836">
                      <a:extLst>
                        <a:ext uri="{9D8B030D-6E8A-4147-A177-3AD203B41FA5}">
                          <a16:colId xmlns:a16="http://schemas.microsoft.com/office/drawing/2014/main" val="1091927624"/>
                        </a:ext>
                      </a:extLst>
                    </a:gridCol>
                    <a:gridCol w="1876428">
                      <a:extLst>
                        <a:ext uri="{9D8B030D-6E8A-4147-A177-3AD203B41FA5}">
                          <a16:colId xmlns:a16="http://schemas.microsoft.com/office/drawing/2014/main" val="2523667588"/>
                        </a:ext>
                      </a:extLst>
                    </a:gridCol>
                    <a:gridCol w="2047351">
                      <a:extLst>
                        <a:ext uri="{9D8B030D-6E8A-4147-A177-3AD203B41FA5}">
                          <a16:colId xmlns:a16="http://schemas.microsoft.com/office/drawing/2014/main" val="4094557119"/>
                        </a:ext>
                      </a:extLst>
                    </a:gridCol>
                  </a:tblGrid>
                  <a:tr h="365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043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5939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466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   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   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077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21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−1&lt;   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   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221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167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33151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Table 99">
                <a:extLst>
                  <a:ext uri="{FF2B5EF4-FFF2-40B4-BE49-F238E27FC236}">
                    <a16:creationId xmlns:a16="http://schemas.microsoft.com/office/drawing/2014/main" id="{BC9ADA38-C988-43FF-B6E5-FEE70BD9F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367983"/>
                  </p:ext>
                </p:extLst>
              </p:nvPr>
            </p:nvGraphicFramePr>
            <p:xfrm>
              <a:off x="3165145" y="3691178"/>
              <a:ext cx="8850559" cy="29617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3758">
                      <a:extLst>
                        <a:ext uri="{9D8B030D-6E8A-4147-A177-3AD203B41FA5}">
                          <a16:colId xmlns:a16="http://schemas.microsoft.com/office/drawing/2014/main" val="950472922"/>
                        </a:ext>
                      </a:extLst>
                    </a:gridCol>
                    <a:gridCol w="1321819">
                      <a:extLst>
                        <a:ext uri="{9D8B030D-6E8A-4147-A177-3AD203B41FA5}">
                          <a16:colId xmlns:a16="http://schemas.microsoft.com/office/drawing/2014/main" val="3911837537"/>
                        </a:ext>
                      </a:extLst>
                    </a:gridCol>
                    <a:gridCol w="1608367">
                      <a:extLst>
                        <a:ext uri="{9D8B030D-6E8A-4147-A177-3AD203B41FA5}">
                          <a16:colId xmlns:a16="http://schemas.microsoft.com/office/drawing/2014/main" val="1070879312"/>
                        </a:ext>
                      </a:extLst>
                    </a:gridCol>
                    <a:gridCol w="942836">
                      <a:extLst>
                        <a:ext uri="{9D8B030D-6E8A-4147-A177-3AD203B41FA5}">
                          <a16:colId xmlns:a16="http://schemas.microsoft.com/office/drawing/2014/main" val="1091927624"/>
                        </a:ext>
                      </a:extLst>
                    </a:gridCol>
                    <a:gridCol w="1876428">
                      <a:extLst>
                        <a:ext uri="{9D8B030D-6E8A-4147-A177-3AD203B41FA5}">
                          <a16:colId xmlns:a16="http://schemas.microsoft.com/office/drawing/2014/main" val="2523667588"/>
                        </a:ext>
                      </a:extLst>
                    </a:gridCol>
                    <a:gridCol w="2047351">
                      <a:extLst>
                        <a:ext uri="{9D8B030D-6E8A-4147-A177-3AD203B41FA5}">
                          <a16:colId xmlns:a16="http://schemas.microsoft.com/office/drawing/2014/main" val="4094557119"/>
                        </a:ext>
                      </a:extLst>
                    </a:gridCol>
                  </a:tblGrid>
                  <a:tr h="365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1667" r="-490783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1667" r="-303409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22581" t="-1667" r="-416774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2987" t="-1667" r="-109740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32738" t="-1667" r="-595" b="-7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043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100000" r="-490783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100000" r="-303409" b="-62459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22581" t="-33333" r="-416774" b="-1415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2987" t="-100000" r="-109740" b="-62459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32738" t="-33333" r="-595" b="-1415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939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200000" r="-49078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200000" r="-303409" b="-5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2987" t="-200000" r="-109740" b="-5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466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300000" r="-49078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300000" r="-303409" b="-4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2987" t="-150000" r="-109740" b="-16229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077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400000" r="-4907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400000" r="-30340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22581" t="-400000" r="-416774" b="-3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32738" t="-200000" r="-595" b="-11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1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500000" r="-4907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500000" r="-303409" b="-22459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22581" t="-166667" r="-416774" b="-8197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2987" t="-166667" r="-109740" b="-819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221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600000" r="-4907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600000" r="-303409" b="-1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32738" t="-600000" r="-59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67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区域</a:t>
                          </a:r>
                          <a:r>
                            <a:rPr lang="en-US" altLang="zh-CN" dirty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0184" t="-700000" r="-4907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8106" t="-700000" r="-303409" b="-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32738" t="-700000" r="-59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3151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146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Can (GE Lighting)</dc:creator>
  <cp:lastModifiedBy>Feng, Can (GE Lighting)</cp:lastModifiedBy>
  <cp:revision>7</cp:revision>
  <dcterms:created xsi:type="dcterms:W3CDTF">2020-06-18T11:10:46Z</dcterms:created>
  <dcterms:modified xsi:type="dcterms:W3CDTF">2020-06-18T12:23:49Z</dcterms:modified>
</cp:coreProperties>
</file>