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E11"/>
    <a:srgbClr val="1F6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513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982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828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370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21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28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966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1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6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5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102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3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25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829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888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ret.Stateham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lteryxpbilabfiles" TargetMode="External"/><Relationship Id="rId2" Type="http://schemas.openxmlformats.org/officeDocument/2006/relationships/hyperlink" Target="http://aka.ms/pbidesktopd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aka.ms/pbisignu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lteryxpbilabfiles" TargetMode="External"/><Relationship Id="rId2" Type="http://schemas.openxmlformats.org/officeDocument/2006/relationships/hyperlink" Target="http://aka.ms/pbidesktopd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aka.ms/pbisignu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Alteryx Power BI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 Stateham</a:t>
            </a:r>
          </a:p>
          <a:p>
            <a:r>
              <a:rPr lang="en-US" dirty="0"/>
              <a:t>Technical Evangelist</a:t>
            </a:r>
          </a:p>
          <a:p>
            <a:r>
              <a:rPr lang="en-US" dirty="0">
                <a:hlinkClick r:id="rId2"/>
              </a:rPr>
              <a:t>Bret.Stateham@microsoft.com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17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2C. Add Cards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1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Add a Scatter Chart to a New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Save the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7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Login to the Power BI 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0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Publish the Report to the Power BI 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0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Open a Content Pack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30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Create a Dashboard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7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Share the Dashboard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32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 Use Natural Language Query in your Dashboard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8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an Existing Power BI Report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Report Yourself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Add a Map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Add a Table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Add Cards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Scatter Chart to a New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the Report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Login to the Power BI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Publish the Report to the Power BI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 Content Pack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Dashboard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Share the Dashboard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Natural Language Query in your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7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SSID:		</a:t>
            </a:r>
          </a:p>
          <a:p>
            <a:r>
              <a:rPr lang="en-US" dirty="0"/>
              <a:t>PASSWORD:	</a:t>
            </a:r>
          </a:p>
          <a:p>
            <a:r>
              <a:rPr lang="en-US" dirty="0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122179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pre-requisites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7 or Later Computer with IE 9 or greater</a:t>
            </a:r>
          </a:p>
          <a:p>
            <a:r>
              <a:rPr lang="en-US" dirty="0"/>
              <a:t>Power BI Desktop installed: 	</a:t>
            </a:r>
            <a:r>
              <a:rPr lang="en-US" dirty="0">
                <a:hlinkClick r:id="rId2"/>
              </a:rPr>
              <a:t>http://aka.ms/pbidesktopdl</a:t>
            </a:r>
            <a:endParaRPr lang="en-US" dirty="0"/>
          </a:p>
          <a:p>
            <a:r>
              <a:rPr lang="en-US" dirty="0"/>
              <a:t>Lab Files Downloaded:		</a:t>
            </a:r>
            <a:r>
              <a:rPr lang="en-US" dirty="0">
                <a:hlinkClick r:id="rId3"/>
              </a:rPr>
              <a:t>http://aka.ms/alteryxpbilabfiles</a:t>
            </a:r>
            <a:r>
              <a:rPr lang="en-US" dirty="0"/>
              <a:t> </a:t>
            </a:r>
          </a:p>
          <a:p>
            <a:r>
              <a:rPr lang="en-US" dirty="0"/>
              <a:t>Valid Power BI Account - Either:</a:t>
            </a:r>
          </a:p>
          <a:p>
            <a:pPr lvl="1"/>
            <a:r>
              <a:rPr lang="en-US" dirty="0"/>
              <a:t>Sign up for yourself:		</a:t>
            </a:r>
            <a:r>
              <a:rPr lang="en-US" dirty="0">
                <a:hlinkClick r:id="rId4"/>
              </a:rPr>
              <a:t>http://aka.ms/pbisignup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Use Event Account:		Get credentials from proctor</a:t>
            </a:r>
          </a:p>
        </p:txBody>
      </p:sp>
    </p:spTree>
    <p:extLst>
      <p:ext uri="{BB962C8B-B14F-4D97-AF65-F5344CB8AC3E}">
        <p14:creationId xmlns:p14="http://schemas.microsoft.com/office/powerpoint/2010/main" val="213588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pre-requisites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7 or Later Computer with IE 9 or greater</a:t>
            </a:r>
          </a:p>
          <a:p>
            <a:r>
              <a:rPr lang="en-US" dirty="0"/>
              <a:t>Power BI Desktop installed: 	</a:t>
            </a:r>
            <a:r>
              <a:rPr lang="en-US" dirty="0">
                <a:hlinkClick r:id="rId2"/>
              </a:rPr>
              <a:t>http://aka.ms/pbidesktopdl</a:t>
            </a:r>
            <a:endParaRPr lang="en-US" dirty="0"/>
          </a:p>
          <a:p>
            <a:r>
              <a:rPr lang="en-US" dirty="0"/>
              <a:t>Lab Files Downloaded:		</a:t>
            </a:r>
            <a:r>
              <a:rPr lang="en-US" dirty="0">
                <a:hlinkClick r:id="rId3"/>
              </a:rPr>
              <a:t>http://aka.ms/alteryxpbilabfiles</a:t>
            </a:r>
            <a:r>
              <a:rPr lang="en-US" dirty="0"/>
              <a:t> </a:t>
            </a:r>
          </a:p>
          <a:p>
            <a:r>
              <a:rPr lang="en-US" dirty="0"/>
              <a:t>Valid Power BI Account:	</a:t>
            </a:r>
            <a:r>
              <a:rPr lang="en-US" dirty="0">
                <a:hlinkClick r:id="rId4"/>
              </a:rPr>
              <a:t>http://aka.ms/pbisignup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lab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an Existing Power BI Report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Report Yourself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Add a Map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Add a Table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Add Cards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Scatter Chart to a New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the Report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Login to the Power BI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Publish the Report to the Power BI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 Content Pack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Dashboard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Share the Dashboard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Natural Language Query in your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6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an Existing Power BI Report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2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Create the Report Yourself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3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2A. Add a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2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2B. Add a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1932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IoT Template</Template>
  <TotalTime>693</TotalTime>
  <Words>255</Words>
  <Application>Microsoft Office PowerPoint</Application>
  <PresentationFormat>Widescreen</PresentationFormat>
  <Paragraphs>61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Segoe UI Black</vt:lpstr>
      <vt:lpstr>Segoe UI Light</vt:lpstr>
      <vt:lpstr>Azure DevOps Theme</vt:lpstr>
      <vt:lpstr>Alteryx Power BI Lab</vt:lpstr>
      <vt:lpstr>WIFI INFO</vt:lpstr>
      <vt:lpstr>Lab pre-requisites</vt:lpstr>
      <vt:lpstr>Lab pre-requisites</vt:lpstr>
      <vt:lpstr>Basic lab steps</vt:lpstr>
      <vt:lpstr>Review an Existing Power BI Report</vt:lpstr>
      <vt:lpstr>2. Create the Report Yourself</vt:lpstr>
      <vt:lpstr>2A. Add a map</vt:lpstr>
      <vt:lpstr>2B. Add a Table</vt:lpstr>
      <vt:lpstr>2C. Add Cards</vt:lpstr>
      <vt:lpstr>3. Add a Scatter Chart to a New Page</vt:lpstr>
      <vt:lpstr>4. Save the Report</vt:lpstr>
      <vt:lpstr>5. Login to the Power BI Service</vt:lpstr>
      <vt:lpstr>6. Publish the Report to the Power BI Service</vt:lpstr>
      <vt:lpstr>7. Open a Content Pack</vt:lpstr>
      <vt:lpstr>8. Create a Dashboard</vt:lpstr>
      <vt:lpstr>9. Share the Dashboard</vt:lpstr>
      <vt:lpstr>10. Use Natural Language Query in your Dashboard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overview</dc:title>
  <dc:creator>Bret Stateham</dc:creator>
  <cp:lastModifiedBy>Bret Stateham</cp:lastModifiedBy>
  <cp:revision>22</cp:revision>
  <dcterms:created xsi:type="dcterms:W3CDTF">2016-02-16T14:40:45Z</dcterms:created>
  <dcterms:modified xsi:type="dcterms:W3CDTF">2016-06-08T00:31:20Z</dcterms:modified>
</cp:coreProperties>
</file>