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77" r:id="rId2"/>
    <p:sldId id="279" r:id="rId3"/>
    <p:sldId id="313" r:id="rId4"/>
    <p:sldId id="314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300" r:id="rId13"/>
    <p:sldId id="299" r:id="rId14"/>
    <p:sldId id="298" r:id="rId15"/>
    <p:sldId id="304" r:id="rId16"/>
    <p:sldId id="288" r:id="rId17"/>
    <p:sldId id="281" r:id="rId18"/>
    <p:sldId id="282" r:id="rId19"/>
    <p:sldId id="283" r:id="rId20"/>
    <p:sldId id="289" r:id="rId21"/>
    <p:sldId id="301" r:id="rId22"/>
    <p:sldId id="302" r:id="rId23"/>
    <p:sldId id="303" r:id="rId24"/>
    <p:sldId id="315" r:id="rId25"/>
    <p:sldId id="312" r:id="rId26"/>
    <p:sldId id="305" r:id="rId27"/>
    <p:sldId id="306" r:id="rId28"/>
    <p:sldId id="278" r:id="rId29"/>
    <p:sldId id="257" r:id="rId30"/>
    <p:sldId id="259" r:id="rId31"/>
    <p:sldId id="274" r:id="rId32"/>
    <p:sldId id="275" r:id="rId33"/>
    <p:sldId id="258" r:id="rId34"/>
    <p:sldId id="260" r:id="rId35"/>
    <p:sldId id="261" r:id="rId36"/>
    <p:sldId id="262" r:id="rId37"/>
    <p:sldId id="263" r:id="rId38"/>
    <p:sldId id="265" r:id="rId39"/>
    <p:sldId id="264" r:id="rId40"/>
    <p:sldId id="267" r:id="rId41"/>
    <p:sldId id="268" r:id="rId42"/>
    <p:sldId id="271" r:id="rId43"/>
    <p:sldId id="272" r:id="rId44"/>
    <p:sldId id="273" r:id="rId45"/>
    <p:sldId id="270" r:id="rId46"/>
  </p:sldIdLst>
  <p:sldSz cx="12192000" cy="6858000"/>
  <p:notesSz cx="6858000" cy="9144000"/>
  <p:embeddedFontLst>
    <p:embeddedFont>
      <p:font typeface="Segoe UI Light" panose="020B0502040204020203" pitchFamily="34" charset="0"/>
      <p:regular r:id="rId48"/>
      <p:italic r:id="rId49"/>
    </p:embeddedFont>
    <p:embeddedFont>
      <p:font typeface="Segoe WP Black" panose="020B0A02040504020203" pitchFamily="34" charset="0"/>
      <p:bold r:id="rId50"/>
    </p:embeddedFont>
    <p:embeddedFont>
      <p:font typeface="Cooper Black" panose="0208090404030B020404" pitchFamily="18" charset="0"/>
      <p:regular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  <p:embeddedFont>
      <p:font typeface="Segoe" panose="020B0502040504020203" pitchFamily="3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Segoe Print" panose="02000600000000000000" pitchFamily="2" charset="0"/>
      <p:regular r:id="rId64"/>
      <p:bold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68009B-F7D6-4881-BD32-D4B41188D748}">
          <p14:sldIdLst>
            <p14:sldId id="277"/>
            <p14:sldId id="279"/>
            <p14:sldId id="313"/>
            <p14:sldId id="314"/>
          </p14:sldIdLst>
        </p14:section>
        <p14:section name="Finding Assets" id="{B8788FD0-F95C-4963-BEA3-E472AE41B4C4}">
          <p14:sldIdLst>
            <p14:sldId id="290"/>
            <p14:sldId id="291"/>
            <p14:sldId id="292"/>
            <p14:sldId id="293"/>
            <p14:sldId id="295"/>
          </p14:sldIdLst>
        </p14:section>
        <p14:section name="Creating Sounds &amp; Music" id="{39959DDD-5F9C-499C-9358-7664B6EA8BC6}">
          <p14:sldIdLst>
            <p14:sldId id="294"/>
            <p14:sldId id="296"/>
            <p14:sldId id="300"/>
            <p14:sldId id="299"/>
            <p14:sldId id="298"/>
            <p14:sldId id="304"/>
          </p14:sldIdLst>
        </p14:section>
        <p14:section name="Creating Graphics" id="{6C08AC49-279B-44DA-B473-073BA7B6B1CD}">
          <p14:sldIdLst>
            <p14:sldId id="288"/>
            <p14:sldId id="281"/>
            <p14:sldId id="282"/>
            <p14:sldId id="283"/>
            <p14:sldId id="289"/>
            <p14:sldId id="301"/>
            <p14:sldId id="302"/>
            <p14:sldId id="303"/>
            <p14:sldId id="315"/>
            <p14:sldId id="312"/>
            <p14:sldId id="305"/>
            <p14:sldId id="306"/>
            <p14:sldId id="278"/>
            <p14:sldId id="257"/>
            <p14:sldId id="259"/>
            <p14:sldId id="274"/>
            <p14:sldId id="275"/>
            <p14:sldId id="258"/>
            <p14:sldId id="260"/>
            <p14:sldId id="261"/>
            <p14:sldId id="262"/>
            <p14:sldId id="263"/>
            <p14:sldId id="265"/>
            <p14:sldId id="264"/>
            <p14:sldId id="267"/>
            <p14:sldId id="268"/>
            <p14:sldId id="271"/>
            <p14:sldId id="272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2A"/>
    <a:srgbClr val="D36212"/>
    <a:srgbClr val="2B1D00"/>
    <a:srgbClr val="019EFF"/>
    <a:srgbClr val="FFFFFF"/>
    <a:srgbClr val="FFEEAA"/>
    <a:srgbClr val="FFB794"/>
    <a:srgbClr val="000000"/>
    <a:srgbClr val="78BA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80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8008-E9A0-426E-B2A8-70BF43DABFA8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DA23-054D-4799-96B9-7131BB73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DA23-054D-4799-96B9-7131BB7388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DA23-054D-4799-96B9-7131BB7388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vader 01"/>
          <p:cNvSpPr/>
          <p:nvPr userDrawn="1"/>
        </p:nvSpPr>
        <p:spPr>
          <a:xfrm>
            <a:off x="7504628" y="754331"/>
            <a:ext cx="974663" cy="972581"/>
          </a:xfrm>
          <a:custGeom>
            <a:avLst/>
            <a:gdLst>
              <a:gd name="connsiteX0" fmla="*/ 989411 w 1784986"/>
              <a:gd name="connsiteY0" fmla="*/ 790574 h 1781174"/>
              <a:gd name="connsiteX1" fmla="*/ 989411 w 1784986"/>
              <a:gd name="connsiteY1" fmla="*/ 990599 h 1781174"/>
              <a:gd name="connsiteX2" fmla="*/ 1189436 w 1784986"/>
              <a:gd name="connsiteY2" fmla="*/ 990599 h 1781174"/>
              <a:gd name="connsiteX3" fmla="*/ 1189436 w 1784986"/>
              <a:gd name="connsiteY3" fmla="*/ 790574 h 1781174"/>
              <a:gd name="connsiteX4" fmla="*/ 593886 w 1784986"/>
              <a:gd name="connsiteY4" fmla="*/ 790574 h 1781174"/>
              <a:gd name="connsiteX5" fmla="*/ 593886 w 1784986"/>
              <a:gd name="connsiteY5" fmla="*/ 990599 h 1781174"/>
              <a:gd name="connsiteX6" fmla="*/ 793911 w 1784986"/>
              <a:gd name="connsiteY6" fmla="*/ 990599 h 1781174"/>
              <a:gd name="connsiteX7" fmla="*/ 793911 w 1784986"/>
              <a:gd name="connsiteY7" fmla="*/ 790574 h 1781174"/>
              <a:gd name="connsiteX8" fmla="*/ 600075 w 1784986"/>
              <a:gd name="connsiteY8" fmla="*/ 400051 h 1781174"/>
              <a:gd name="connsiteX9" fmla="*/ 1186816 w 1784986"/>
              <a:gd name="connsiteY9" fmla="*/ 400051 h 1781174"/>
              <a:gd name="connsiteX10" fmla="*/ 1186816 w 1784986"/>
              <a:gd name="connsiteY10" fmla="*/ 600076 h 1781174"/>
              <a:gd name="connsiteX11" fmla="*/ 1386841 w 1784986"/>
              <a:gd name="connsiteY11" fmla="*/ 600076 h 1781174"/>
              <a:gd name="connsiteX12" fmla="*/ 1386841 w 1784986"/>
              <a:gd name="connsiteY12" fmla="*/ 800101 h 1781174"/>
              <a:gd name="connsiteX13" fmla="*/ 1586866 w 1784986"/>
              <a:gd name="connsiteY13" fmla="*/ 800101 h 1781174"/>
              <a:gd name="connsiteX14" fmla="*/ 1586866 w 1784986"/>
              <a:gd name="connsiteY14" fmla="*/ 1000126 h 1781174"/>
              <a:gd name="connsiteX15" fmla="*/ 1784986 w 1784986"/>
              <a:gd name="connsiteY15" fmla="*/ 1000126 h 1781174"/>
              <a:gd name="connsiteX16" fmla="*/ 1784986 w 1784986"/>
              <a:gd name="connsiteY16" fmla="*/ 1200150 h 1781174"/>
              <a:gd name="connsiteX17" fmla="*/ 1784986 w 1784986"/>
              <a:gd name="connsiteY17" fmla="*/ 1200151 h 1781174"/>
              <a:gd name="connsiteX18" fmla="*/ 1784986 w 1784986"/>
              <a:gd name="connsiteY18" fmla="*/ 1400175 h 1781174"/>
              <a:gd name="connsiteX19" fmla="*/ 1584961 w 1784986"/>
              <a:gd name="connsiteY19" fmla="*/ 1400175 h 1781174"/>
              <a:gd name="connsiteX20" fmla="*/ 1584961 w 1784986"/>
              <a:gd name="connsiteY20" fmla="*/ 1200151 h 1781174"/>
              <a:gd name="connsiteX21" fmla="*/ 1385888 w 1784986"/>
              <a:gd name="connsiteY21" fmla="*/ 1200151 h 1781174"/>
              <a:gd name="connsiteX22" fmla="*/ 1385888 w 1784986"/>
              <a:gd name="connsiteY22" fmla="*/ 1400174 h 1781174"/>
              <a:gd name="connsiteX23" fmla="*/ 1385412 w 1784986"/>
              <a:gd name="connsiteY23" fmla="*/ 1400174 h 1781174"/>
              <a:gd name="connsiteX24" fmla="*/ 1385412 w 1784986"/>
              <a:gd name="connsiteY24" fmla="*/ 1581149 h 1781174"/>
              <a:gd name="connsiteX25" fmla="*/ 1584961 w 1784986"/>
              <a:gd name="connsiteY25" fmla="*/ 1581149 h 1781174"/>
              <a:gd name="connsiteX26" fmla="*/ 1584961 w 1784986"/>
              <a:gd name="connsiteY26" fmla="*/ 1781174 h 1781174"/>
              <a:gd name="connsiteX27" fmla="*/ 1384936 w 1784986"/>
              <a:gd name="connsiteY27" fmla="*/ 1781174 h 1781174"/>
              <a:gd name="connsiteX28" fmla="*/ 1384936 w 1784986"/>
              <a:gd name="connsiteY28" fmla="*/ 1581149 h 1781174"/>
              <a:gd name="connsiteX29" fmla="*/ 1185387 w 1784986"/>
              <a:gd name="connsiteY29" fmla="*/ 1581149 h 1781174"/>
              <a:gd name="connsiteX30" fmla="*/ 1185387 w 1784986"/>
              <a:gd name="connsiteY30" fmla="*/ 1400174 h 1781174"/>
              <a:gd name="connsiteX31" fmla="*/ 599121 w 1784986"/>
              <a:gd name="connsiteY31" fmla="*/ 1400174 h 1781174"/>
              <a:gd name="connsiteX32" fmla="*/ 599121 w 1784986"/>
              <a:gd name="connsiteY32" fmla="*/ 1581149 h 1781174"/>
              <a:gd name="connsiteX33" fmla="*/ 400049 w 1784986"/>
              <a:gd name="connsiteY33" fmla="*/ 1581149 h 1781174"/>
              <a:gd name="connsiteX34" fmla="*/ 400049 w 1784986"/>
              <a:gd name="connsiteY34" fmla="*/ 1781174 h 1781174"/>
              <a:gd name="connsiteX35" fmla="*/ 200024 w 1784986"/>
              <a:gd name="connsiteY35" fmla="*/ 1781174 h 1781174"/>
              <a:gd name="connsiteX36" fmla="*/ 200024 w 1784986"/>
              <a:gd name="connsiteY36" fmla="*/ 1581149 h 1781174"/>
              <a:gd name="connsiteX37" fmla="*/ 399096 w 1784986"/>
              <a:gd name="connsiteY37" fmla="*/ 1581149 h 1781174"/>
              <a:gd name="connsiteX38" fmla="*/ 399096 w 1784986"/>
              <a:gd name="connsiteY38" fmla="*/ 1381124 h 1781174"/>
              <a:gd name="connsiteX39" fmla="*/ 399097 w 1784986"/>
              <a:gd name="connsiteY39" fmla="*/ 1381124 h 1781174"/>
              <a:gd name="connsiteX40" fmla="*/ 399097 w 1784986"/>
              <a:gd name="connsiteY40" fmla="*/ 1200151 h 1781174"/>
              <a:gd name="connsiteX41" fmla="*/ 200025 w 1784986"/>
              <a:gd name="connsiteY41" fmla="*/ 1200151 h 1781174"/>
              <a:gd name="connsiteX42" fmla="*/ 200025 w 1784986"/>
              <a:gd name="connsiteY42" fmla="*/ 1400176 h 1781174"/>
              <a:gd name="connsiteX43" fmla="*/ 0 w 1784986"/>
              <a:gd name="connsiteY43" fmla="*/ 1400176 h 1781174"/>
              <a:gd name="connsiteX44" fmla="*/ 0 w 1784986"/>
              <a:gd name="connsiteY44" fmla="*/ 1200151 h 1781174"/>
              <a:gd name="connsiteX45" fmla="*/ 0 w 1784986"/>
              <a:gd name="connsiteY45" fmla="*/ 1000126 h 1781174"/>
              <a:gd name="connsiteX46" fmla="*/ 200025 w 1784986"/>
              <a:gd name="connsiteY46" fmla="*/ 1000126 h 1781174"/>
              <a:gd name="connsiteX47" fmla="*/ 200025 w 1784986"/>
              <a:gd name="connsiteY47" fmla="*/ 800101 h 1781174"/>
              <a:gd name="connsiteX48" fmla="*/ 400050 w 1784986"/>
              <a:gd name="connsiteY48" fmla="*/ 800101 h 1781174"/>
              <a:gd name="connsiteX49" fmla="*/ 400050 w 1784986"/>
              <a:gd name="connsiteY49" fmla="*/ 600076 h 1781174"/>
              <a:gd name="connsiteX50" fmla="*/ 600075 w 1784986"/>
              <a:gd name="connsiteY50" fmla="*/ 600076 h 1781174"/>
              <a:gd name="connsiteX51" fmla="*/ 400050 w 1784986"/>
              <a:gd name="connsiteY51" fmla="*/ 200026 h 1781174"/>
              <a:gd name="connsiteX52" fmla="*/ 600075 w 1784986"/>
              <a:gd name="connsiteY52" fmla="*/ 200026 h 1781174"/>
              <a:gd name="connsiteX53" fmla="*/ 600075 w 1784986"/>
              <a:gd name="connsiteY53" fmla="*/ 400051 h 1781174"/>
              <a:gd name="connsiteX54" fmla="*/ 400050 w 1784986"/>
              <a:gd name="connsiteY54" fmla="*/ 400051 h 1781174"/>
              <a:gd name="connsiteX55" fmla="*/ 1186816 w 1784986"/>
              <a:gd name="connsiteY55" fmla="*/ 200025 h 1781174"/>
              <a:gd name="connsiteX56" fmla="*/ 1386841 w 1784986"/>
              <a:gd name="connsiteY56" fmla="*/ 200025 h 1781174"/>
              <a:gd name="connsiteX57" fmla="*/ 1386841 w 1784986"/>
              <a:gd name="connsiteY57" fmla="*/ 400050 h 1781174"/>
              <a:gd name="connsiteX58" fmla="*/ 1186816 w 1784986"/>
              <a:gd name="connsiteY58" fmla="*/ 400050 h 1781174"/>
              <a:gd name="connsiteX59" fmla="*/ 200025 w 1784986"/>
              <a:gd name="connsiteY59" fmla="*/ 1 h 1781174"/>
              <a:gd name="connsiteX60" fmla="*/ 400050 w 1784986"/>
              <a:gd name="connsiteY60" fmla="*/ 1 h 1781174"/>
              <a:gd name="connsiteX61" fmla="*/ 400050 w 1784986"/>
              <a:gd name="connsiteY61" fmla="*/ 200026 h 1781174"/>
              <a:gd name="connsiteX62" fmla="*/ 200025 w 1784986"/>
              <a:gd name="connsiteY62" fmla="*/ 200026 h 1781174"/>
              <a:gd name="connsiteX63" fmla="*/ 1386841 w 1784986"/>
              <a:gd name="connsiteY63" fmla="*/ 0 h 1781174"/>
              <a:gd name="connsiteX64" fmla="*/ 1586866 w 1784986"/>
              <a:gd name="connsiteY64" fmla="*/ 0 h 1781174"/>
              <a:gd name="connsiteX65" fmla="*/ 1586866 w 1784986"/>
              <a:gd name="connsiteY65" fmla="*/ 200025 h 1781174"/>
              <a:gd name="connsiteX66" fmla="*/ 1386841 w 1784986"/>
              <a:gd name="connsiteY66" fmla="*/ 200025 h 178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84986" h="1781174">
                <a:moveTo>
                  <a:pt x="989411" y="790574"/>
                </a:moveTo>
                <a:lnTo>
                  <a:pt x="989411" y="990599"/>
                </a:lnTo>
                <a:lnTo>
                  <a:pt x="1189436" y="990599"/>
                </a:lnTo>
                <a:lnTo>
                  <a:pt x="1189436" y="790574"/>
                </a:lnTo>
                <a:close/>
                <a:moveTo>
                  <a:pt x="593886" y="790574"/>
                </a:moveTo>
                <a:lnTo>
                  <a:pt x="593886" y="990599"/>
                </a:lnTo>
                <a:lnTo>
                  <a:pt x="793911" y="990599"/>
                </a:lnTo>
                <a:lnTo>
                  <a:pt x="793911" y="790574"/>
                </a:lnTo>
                <a:close/>
                <a:moveTo>
                  <a:pt x="600075" y="400051"/>
                </a:moveTo>
                <a:lnTo>
                  <a:pt x="1186816" y="400051"/>
                </a:lnTo>
                <a:lnTo>
                  <a:pt x="1186816" y="600076"/>
                </a:lnTo>
                <a:lnTo>
                  <a:pt x="1386841" y="600076"/>
                </a:lnTo>
                <a:lnTo>
                  <a:pt x="1386841" y="800101"/>
                </a:lnTo>
                <a:lnTo>
                  <a:pt x="1586866" y="800101"/>
                </a:lnTo>
                <a:lnTo>
                  <a:pt x="1586866" y="1000126"/>
                </a:lnTo>
                <a:lnTo>
                  <a:pt x="1784986" y="1000126"/>
                </a:lnTo>
                <a:lnTo>
                  <a:pt x="1784986" y="1200150"/>
                </a:lnTo>
                <a:lnTo>
                  <a:pt x="1784986" y="1200151"/>
                </a:lnTo>
                <a:lnTo>
                  <a:pt x="1784986" y="1400175"/>
                </a:lnTo>
                <a:lnTo>
                  <a:pt x="1584961" y="1400175"/>
                </a:lnTo>
                <a:lnTo>
                  <a:pt x="1584961" y="1200151"/>
                </a:lnTo>
                <a:lnTo>
                  <a:pt x="1385888" y="1200151"/>
                </a:lnTo>
                <a:lnTo>
                  <a:pt x="1385888" y="1400174"/>
                </a:lnTo>
                <a:lnTo>
                  <a:pt x="1385412" y="1400174"/>
                </a:lnTo>
                <a:lnTo>
                  <a:pt x="1385412" y="1581149"/>
                </a:lnTo>
                <a:lnTo>
                  <a:pt x="1584961" y="1581149"/>
                </a:lnTo>
                <a:lnTo>
                  <a:pt x="1584961" y="1781174"/>
                </a:lnTo>
                <a:lnTo>
                  <a:pt x="1384936" y="1781174"/>
                </a:lnTo>
                <a:lnTo>
                  <a:pt x="1384936" y="1581149"/>
                </a:lnTo>
                <a:lnTo>
                  <a:pt x="1185387" y="1581149"/>
                </a:lnTo>
                <a:lnTo>
                  <a:pt x="1185387" y="1400174"/>
                </a:lnTo>
                <a:lnTo>
                  <a:pt x="599121" y="1400174"/>
                </a:lnTo>
                <a:lnTo>
                  <a:pt x="599121" y="1581149"/>
                </a:lnTo>
                <a:lnTo>
                  <a:pt x="400049" y="1581149"/>
                </a:lnTo>
                <a:lnTo>
                  <a:pt x="400049" y="1781174"/>
                </a:lnTo>
                <a:lnTo>
                  <a:pt x="200024" y="1781174"/>
                </a:lnTo>
                <a:lnTo>
                  <a:pt x="200024" y="1581149"/>
                </a:lnTo>
                <a:lnTo>
                  <a:pt x="399096" y="1581149"/>
                </a:lnTo>
                <a:lnTo>
                  <a:pt x="399096" y="1381124"/>
                </a:lnTo>
                <a:lnTo>
                  <a:pt x="399097" y="1381124"/>
                </a:lnTo>
                <a:lnTo>
                  <a:pt x="399097" y="1200151"/>
                </a:lnTo>
                <a:lnTo>
                  <a:pt x="200025" y="1200151"/>
                </a:lnTo>
                <a:lnTo>
                  <a:pt x="200025" y="1400176"/>
                </a:lnTo>
                <a:lnTo>
                  <a:pt x="0" y="1400176"/>
                </a:lnTo>
                <a:lnTo>
                  <a:pt x="0" y="1200151"/>
                </a:lnTo>
                <a:lnTo>
                  <a:pt x="0" y="1000126"/>
                </a:lnTo>
                <a:lnTo>
                  <a:pt x="200025" y="1000126"/>
                </a:lnTo>
                <a:lnTo>
                  <a:pt x="200025" y="800101"/>
                </a:lnTo>
                <a:lnTo>
                  <a:pt x="400050" y="800101"/>
                </a:lnTo>
                <a:lnTo>
                  <a:pt x="400050" y="600076"/>
                </a:lnTo>
                <a:lnTo>
                  <a:pt x="600075" y="600076"/>
                </a:lnTo>
                <a:close/>
                <a:moveTo>
                  <a:pt x="400050" y="200026"/>
                </a:moveTo>
                <a:lnTo>
                  <a:pt x="600075" y="200026"/>
                </a:lnTo>
                <a:lnTo>
                  <a:pt x="600075" y="400051"/>
                </a:lnTo>
                <a:lnTo>
                  <a:pt x="400050" y="400051"/>
                </a:lnTo>
                <a:close/>
                <a:moveTo>
                  <a:pt x="1186816" y="200025"/>
                </a:moveTo>
                <a:lnTo>
                  <a:pt x="1386841" y="200025"/>
                </a:lnTo>
                <a:lnTo>
                  <a:pt x="1386841" y="400050"/>
                </a:lnTo>
                <a:lnTo>
                  <a:pt x="1186816" y="400050"/>
                </a:lnTo>
                <a:close/>
                <a:moveTo>
                  <a:pt x="200025" y="1"/>
                </a:moveTo>
                <a:lnTo>
                  <a:pt x="400050" y="1"/>
                </a:lnTo>
                <a:lnTo>
                  <a:pt x="400050" y="200026"/>
                </a:lnTo>
                <a:lnTo>
                  <a:pt x="200025" y="200026"/>
                </a:lnTo>
                <a:close/>
                <a:moveTo>
                  <a:pt x="1386841" y="0"/>
                </a:moveTo>
                <a:lnTo>
                  <a:pt x="1586866" y="0"/>
                </a:lnTo>
                <a:lnTo>
                  <a:pt x="1586866" y="200025"/>
                </a:lnTo>
                <a:lnTo>
                  <a:pt x="1386841" y="2000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uzzle Piece"/>
          <p:cNvSpPr/>
          <p:nvPr userDrawn="1"/>
        </p:nvSpPr>
        <p:spPr>
          <a:xfrm rot="2700000">
            <a:off x="8581897" y="1515918"/>
            <a:ext cx="445743" cy="605291"/>
          </a:xfrm>
          <a:custGeom>
            <a:avLst/>
            <a:gdLst>
              <a:gd name="connsiteX0" fmla="*/ 12462 w 816329"/>
              <a:gd name="connsiteY0" fmla="*/ 298383 h 1108523"/>
              <a:gd name="connsiteX1" fmla="*/ 42547 w 816329"/>
              <a:gd name="connsiteY1" fmla="*/ 285921 h 1108523"/>
              <a:gd name="connsiteX2" fmla="*/ 266310 w 816329"/>
              <a:gd name="connsiteY2" fmla="*/ 285921 h 1108523"/>
              <a:gd name="connsiteX3" fmla="*/ 282311 w 816329"/>
              <a:gd name="connsiteY3" fmla="*/ 251003 h 1108523"/>
              <a:gd name="connsiteX4" fmla="*/ 257528 w 816329"/>
              <a:gd name="connsiteY4" fmla="*/ 213682 h 1108523"/>
              <a:gd name="connsiteX5" fmla="*/ 291633 w 816329"/>
              <a:gd name="connsiteY5" fmla="*/ 45474 h 1108523"/>
              <a:gd name="connsiteX6" fmla="*/ 511201 w 816329"/>
              <a:gd name="connsiteY6" fmla="*/ 45474 h 1108523"/>
              <a:gd name="connsiteX7" fmla="*/ 545307 w 816329"/>
              <a:gd name="connsiteY7" fmla="*/ 213681 h 1108523"/>
              <a:gd name="connsiteX8" fmla="*/ 523032 w 816329"/>
              <a:gd name="connsiteY8" fmla="*/ 247226 h 1108523"/>
              <a:gd name="connsiteX9" fmla="*/ 540763 w 816329"/>
              <a:gd name="connsiteY9" fmla="*/ 285921 h 1108523"/>
              <a:gd name="connsiteX10" fmla="*/ 773782 w 816329"/>
              <a:gd name="connsiteY10" fmla="*/ 285921 h 1108523"/>
              <a:gd name="connsiteX11" fmla="*/ 816329 w 816329"/>
              <a:gd name="connsiteY11" fmla="*/ 328468 h 1108523"/>
              <a:gd name="connsiteX12" fmla="*/ 816329 w 816329"/>
              <a:gd name="connsiteY12" fmla="*/ 559262 h 1108523"/>
              <a:gd name="connsiteX13" fmla="*/ 780591 w 816329"/>
              <a:gd name="connsiteY13" fmla="*/ 575638 h 1108523"/>
              <a:gd name="connsiteX14" fmla="*/ 747046 w 816329"/>
              <a:gd name="connsiteY14" fmla="*/ 553363 h 1108523"/>
              <a:gd name="connsiteX15" fmla="*/ 578839 w 816329"/>
              <a:gd name="connsiteY15" fmla="*/ 587469 h 1108523"/>
              <a:gd name="connsiteX16" fmla="*/ 578839 w 816329"/>
              <a:gd name="connsiteY16" fmla="*/ 807037 h 1108523"/>
              <a:gd name="connsiteX17" fmla="*/ 747047 w 816329"/>
              <a:gd name="connsiteY17" fmla="*/ 841142 h 1108523"/>
              <a:gd name="connsiteX18" fmla="*/ 784369 w 816329"/>
              <a:gd name="connsiteY18" fmla="*/ 816358 h 1108523"/>
              <a:gd name="connsiteX19" fmla="*/ 816329 w 816329"/>
              <a:gd name="connsiteY19" fmla="*/ 831004 h 1108523"/>
              <a:gd name="connsiteX20" fmla="*/ 816329 w 816329"/>
              <a:gd name="connsiteY20" fmla="*/ 1065976 h 1108523"/>
              <a:gd name="connsiteX21" fmla="*/ 773782 w 816329"/>
              <a:gd name="connsiteY21" fmla="*/ 1108523 h 1108523"/>
              <a:gd name="connsiteX22" fmla="*/ 42547 w 816329"/>
              <a:gd name="connsiteY22" fmla="*/ 1108523 h 1108523"/>
              <a:gd name="connsiteX23" fmla="*/ 0 w 816329"/>
              <a:gd name="connsiteY23" fmla="*/ 1065976 h 1108523"/>
              <a:gd name="connsiteX24" fmla="*/ 0 w 816329"/>
              <a:gd name="connsiteY24" fmla="*/ 830249 h 1108523"/>
              <a:gd name="connsiteX25" fmla="*/ 24115 w 816329"/>
              <a:gd name="connsiteY25" fmla="*/ 819199 h 1108523"/>
              <a:gd name="connsiteX26" fmla="*/ 57660 w 816329"/>
              <a:gd name="connsiteY26" fmla="*/ 841474 h 1108523"/>
              <a:gd name="connsiteX27" fmla="*/ 225867 w 816329"/>
              <a:gd name="connsiteY27" fmla="*/ 807368 h 1108523"/>
              <a:gd name="connsiteX28" fmla="*/ 225867 w 816329"/>
              <a:gd name="connsiteY28" fmla="*/ 587800 h 1108523"/>
              <a:gd name="connsiteX29" fmla="*/ 57659 w 816329"/>
              <a:gd name="connsiteY29" fmla="*/ 553695 h 1108523"/>
              <a:gd name="connsiteX30" fmla="*/ 20338 w 816329"/>
              <a:gd name="connsiteY30" fmla="*/ 578479 h 1108523"/>
              <a:gd name="connsiteX31" fmla="*/ 0 w 816329"/>
              <a:gd name="connsiteY31" fmla="*/ 569159 h 1108523"/>
              <a:gd name="connsiteX32" fmla="*/ 0 w 816329"/>
              <a:gd name="connsiteY32" fmla="*/ 328468 h 1108523"/>
              <a:gd name="connsiteX33" fmla="*/ 12462 w 816329"/>
              <a:gd name="connsiteY33" fmla="*/ 298383 h 110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6329" h="1108523">
                <a:moveTo>
                  <a:pt x="12462" y="298383"/>
                </a:moveTo>
                <a:cubicBezTo>
                  <a:pt x="20161" y="290683"/>
                  <a:pt x="30798" y="285921"/>
                  <a:pt x="42547" y="285921"/>
                </a:cubicBezTo>
                <a:lnTo>
                  <a:pt x="266310" y="285921"/>
                </a:lnTo>
                <a:lnTo>
                  <a:pt x="282311" y="251003"/>
                </a:lnTo>
                <a:lnTo>
                  <a:pt x="257528" y="213682"/>
                </a:lnTo>
                <a:cubicBezTo>
                  <a:pt x="234790" y="157612"/>
                  <a:pt x="246159" y="90948"/>
                  <a:pt x="291633" y="45474"/>
                </a:cubicBezTo>
                <a:cubicBezTo>
                  <a:pt x="352265" y="-15159"/>
                  <a:pt x="450569" y="-15159"/>
                  <a:pt x="511201" y="45474"/>
                </a:cubicBezTo>
                <a:cubicBezTo>
                  <a:pt x="556675" y="90948"/>
                  <a:pt x="568044" y="157612"/>
                  <a:pt x="545307" y="213681"/>
                </a:cubicBezTo>
                <a:lnTo>
                  <a:pt x="523032" y="247226"/>
                </a:lnTo>
                <a:lnTo>
                  <a:pt x="540763" y="285921"/>
                </a:lnTo>
                <a:lnTo>
                  <a:pt x="773782" y="285921"/>
                </a:lnTo>
                <a:cubicBezTo>
                  <a:pt x="797280" y="285921"/>
                  <a:pt x="816329" y="304970"/>
                  <a:pt x="816329" y="328468"/>
                </a:cubicBezTo>
                <a:lnTo>
                  <a:pt x="816329" y="559262"/>
                </a:lnTo>
                <a:lnTo>
                  <a:pt x="780591" y="575638"/>
                </a:lnTo>
                <a:lnTo>
                  <a:pt x="747046" y="553363"/>
                </a:lnTo>
                <a:cubicBezTo>
                  <a:pt x="690978" y="530626"/>
                  <a:pt x="624313" y="541995"/>
                  <a:pt x="578839" y="587469"/>
                </a:cubicBezTo>
                <a:cubicBezTo>
                  <a:pt x="518207" y="648101"/>
                  <a:pt x="518207" y="746404"/>
                  <a:pt x="578839" y="807037"/>
                </a:cubicBezTo>
                <a:cubicBezTo>
                  <a:pt x="624313" y="852511"/>
                  <a:pt x="690978" y="863880"/>
                  <a:pt x="747047" y="841142"/>
                </a:cubicBezTo>
                <a:lnTo>
                  <a:pt x="784369" y="816358"/>
                </a:lnTo>
                <a:lnTo>
                  <a:pt x="816329" y="831004"/>
                </a:lnTo>
                <a:lnTo>
                  <a:pt x="816329" y="1065976"/>
                </a:lnTo>
                <a:cubicBezTo>
                  <a:pt x="816329" y="1089474"/>
                  <a:pt x="797280" y="1108523"/>
                  <a:pt x="773782" y="1108523"/>
                </a:cubicBezTo>
                <a:lnTo>
                  <a:pt x="42547" y="1108523"/>
                </a:lnTo>
                <a:cubicBezTo>
                  <a:pt x="19049" y="1108523"/>
                  <a:pt x="0" y="1089474"/>
                  <a:pt x="0" y="1065976"/>
                </a:cubicBezTo>
                <a:lnTo>
                  <a:pt x="0" y="830249"/>
                </a:lnTo>
                <a:lnTo>
                  <a:pt x="24115" y="819199"/>
                </a:lnTo>
                <a:lnTo>
                  <a:pt x="57660" y="841474"/>
                </a:lnTo>
                <a:cubicBezTo>
                  <a:pt x="113729" y="864211"/>
                  <a:pt x="180393" y="852842"/>
                  <a:pt x="225867" y="807368"/>
                </a:cubicBezTo>
                <a:cubicBezTo>
                  <a:pt x="286500" y="746736"/>
                  <a:pt x="286500" y="648433"/>
                  <a:pt x="225867" y="587800"/>
                </a:cubicBezTo>
                <a:cubicBezTo>
                  <a:pt x="180393" y="542326"/>
                  <a:pt x="113729" y="530957"/>
                  <a:pt x="57659" y="553695"/>
                </a:cubicBezTo>
                <a:lnTo>
                  <a:pt x="20338" y="578479"/>
                </a:lnTo>
                <a:lnTo>
                  <a:pt x="0" y="569159"/>
                </a:lnTo>
                <a:lnTo>
                  <a:pt x="0" y="328468"/>
                </a:lnTo>
                <a:cubicBezTo>
                  <a:pt x="0" y="316719"/>
                  <a:pt x="4762" y="306082"/>
                  <a:pt x="12462" y="298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vader 02"/>
          <p:cNvSpPr/>
          <p:nvPr userDrawn="1"/>
        </p:nvSpPr>
        <p:spPr>
          <a:xfrm>
            <a:off x="9220949" y="1230646"/>
            <a:ext cx="2677461" cy="2372779"/>
          </a:xfrm>
          <a:custGeom>
            <a:avLst/>
            <a:gdLst>
              <a:gd name="connsiteX0" fmla="*/ 4358640 w 4903470"/>
              <a:gd name="connsiteY0" fmla="*/ 3268980 h 4345480"/>
              <a:gd name="connsiteX1" fmla="*/ 4903470 w 4903470"/>
              <a:gd name="connsiteY1" fmla="*/ 3268980 h 4345480"/>
              <a:gd name="connsiteX2" fmla="*/ 4903470 w 4903470"/>
              <a:gd name="connsiteY2" fmla="*/ 3813810 h 4345480"/>
              <a:gd name="connsiteX3" fmla="*/ 4358640 w 4903470"/>
              <a:gd name="connsiteY3" fmla="*/ 3813810 h 4345480"/>
              <a:gd name="connsiteX4" fmla="*/ 0 w 4903470"/>
              <a:gd name="connsiteY4" fmla="*/ 3268980 h 4345480"/>
              <a:gd name="connsiteX5" fmla="*/ 544830 w 4903470"/>
              <a:gd name="connsiteY5" fmla="*/ 3268980 h 4345480"/>
              <a:gd name="connsiteX6" fmla="*/ 544830 w 4903470"/>
              <a:gd name="connsiteY6" fmla="*/ 3813810 h 4345480"/>
              <a:gd name="connsiteX7" fmla="*/ 0 w 4903470"/>
              <a:gd name="connsiteY7" fmla="*/ 3813810 h 4345480"/>
              <a:gd name="connsiteX8" fmla="*/ 2724150 w 4903470"/>
              <a:gd name="connsiteY8" fmla="*/ 1634490 h 4345480"/>
              <a:gd name="connsiteX9" fmla="*/ 2724150 w 4903470"/>
              <a:gd name="connsiteY9" fmla="*/ 2179320 h 4345480"/>
              <a:gd name="connsiteX10" fmla="*/ 3268980 w 4903470"/>
              <a:gd name="connsiteY10" fmla="*/ 2179320 h 4345480"/>
              <a:gd name="connsiteX11" fmla="*/ 3268980 w 4903470"/>
              <a:gd name="connsiteY11" fmla="*/ 1634490 h 4345480"/>
              <a:gd name="connsiteX12" fmla="*/ 1634490 w 4903470"/>
              <a:gd name="connsiteY12" fmla="*/ 1634490 h 4345480"/>
              <a:gd name="connsiteX13" fmla="*/ 1634490 w 4903470"/>
              <a:gd name="connsiteY13" fmla="*/ 2179320 h 4345480"/>
              <a:gd name="connsiteX14" fmla="*/ 2179320 w 4903470"/>
              <a:gd name="connsiteY14" fmla="*/ 2179320 h 4345480"/>
              <a:gd name="connsiteX15" fmla="*/ 2179320 w 4903470"/>
              <a:gd name="connsiteY15" fmla="*/ 1634490 h 4345480"/>
              <a:gd name="connsiteX16" fmla="*/ 2179320 w 4903470"/>
              <a:gd name="connsiteY16" fmla="*/ 0 h 4345480"/>
              <a:gd name="connsiteX17" fmla="*/ 2724150 w 4903470"/>
              <a:gd name="connsiteY17" fmla="*/ 0 h 4345480"/>
              <a:gd name="connsiteX18" fmla="*/ 2724150 w 4903470"/>
              <a:gd name="connsiteY18" fmla="*/ 544830 h 4345480"/>
              <a:gd name="connsiteX19" fmla="*/ 3268980 w 4903470"/>
              <a:gd name="connsiteY19" fmla="*/ 544830 h 4345480"/>
              <a:gd name="connsiteX20" fmla="*/ 3268980 w 4903470"/>
              <a:gd name="connsiteY20" fmla="*/ 1089660 h 4345480"/>
              <a:gd name="connsiteX21" fmla="*/ 3813810 w 4903470"/>
              <a:gd name="connsiteY21" fmla="*/ 1089660 h 4345480"/>
              <a:gd name="connsiteX22" fmla="*/ 3813810 w 4903470"/>
              <a:gd name="connsiteY22" fmla="*/ 1634490 h 4345480"/>
              <a:gd name="connsiteX23" fmla="*/ 4358640 w 4903470"/>
              <a:gd name="connsiteY23" fmla="*/ 1634490 h 4345480"/>
              <a:gd name="connsiteX24" fmla="*/ 4358640 w 4903470"/>
              <a:gd name="connsiteY24" fmla="*/ 1089660 h 4345480"/>
              <a:gd name="connsiteX25" fmla="*/ 4358640 w 4903470"/>
              <a:gd name="connsiteY25" fmla="*/ 544830 h 4345480"/>
              <a:gd name="connsiteX26" fmla="*/ 4903470 w 4903470"/>
              <a:gd name="connsiteY26" fmla="*/ 544830 h 4345480"/>
              <a:gd name="connsiteX27" fmla="*/ 4903470 w 4903470"/>
              <a:gd name="connsiteY27" fmla="*/ 1089660 h 4345480"/>
              <a:gd name="connsiteX28" fmla="*/ 4903470 w 4903470"/>
              <a:gd name="connsiteY28" fmla="*/ 1634490 h 4345480"/>
              <a:gd name="connsiteX29" fmla="*/ 4903470 w 4903470"/>
              <a:gd name="connsiteY29" fmla="*/ 2179320 h 4345480"/>
              <a:gd name="connsiteX30" fmla="*/ 4903470 w 4903470"/>
              <a:gd name="connsiteY30" fmla="*/ 2724150 h 4345480"/>
              <a:gd name="connsiteX31" fmla="*/ 4358640 w 4903470"/>
              <a:gd name="connsiteY31" fmla="*/ 2724150 h 4345480"/>
              <a:gd name="connsiteX32" fmla="*/ 4358640 w 4903470"/>
              <a:gd name="connsiteY32" fmla="*/ 3268980 h 4345480"/>
              <a:gd name="connsiteX33" fmla="*/ 3813810 w 4903470"/>
              <a:gd name="connsiteY33" fmla="*/ 3268980 h 4345480"/>
              <a:gd name="connsiteX34" fmla="*/ 3813810 w 4903470"/>
              <a:gd name="connsiteY34" fmla="*/ 3813810 h 4345480"/>
              <a:gd name="connsiteX35" fmla="*/ 3268980 w 4903470"/>
              <a:gd name="connsiteY35" fmla="*/ 3813810 h 4345480"/>
              <a:gd name="connsiteX36" fmla="*/ 3268980 w 4903470"/>
              <a:gd name="connsiteY36" fmla="*/ 4345480 h 4345480"/>
              <a:gd name="connsiteX37" fmla="*/ 2724150 w 4903470"/>
              <a:gd name="connsiteY37" fmla="*/ 4345480 h 4345480"/>
              <a:gd name="connsiteX38" fmla="*/ 2724150 w 4903470"/>
              <a:gd name="connsiteY38" fmla="*/ 3800650 h 4345480"/>
              <a:gd name="connsiteX39" fmla="*/ 3268980 w 4903470"/>
              <a:gd name="connsiteY39" fmla="*/ 3800650 h 4345480"/>
              <a:gd name="connsiteX40" fmla="*/ 3268980 w 4903470"/>
              <a:gd name="connsiteY40" fmla="*/ 3268980 h 4345480"/>
              <a:gd name="connsiteX41" fmla="*/ 1634490 w 4903470"/>
              <a:gd name="connsiteY41" fmla="*/ 3268980 h 4345480"/>
              <a:gd name="connsiteX42" fmla="*/ 1634490 w 4903470"/>
              <a:gd name="connsiteY42" fmla="*/ 3793447 h 4345480"/>
              <a:gd name="connsiteX43" fmla="*/ 2179320 w 4903470"/>
              <a:gd name="connsiteY43" fmla="*/ 3793447 h 4345480"/>
              <a:gd name="connsiteX44" fmla="*/ 2179320 w 4903470"/>
              <a:gd name="connsiteY44" fmla="*/ 4338277 h 4345480"/>
              <a:gd name="connsiteX45" fmla="*/ 1634490 w 4903470"/>
              <a:gd name="connsiteY45" fmla="*/ 4338277 h 4345480"/>
              <a:gd name="connsiteX46" fmla="*/ 1634490 w 4903470"/>
              <a:gd name="connsiteY46" fmla="*/ 3813810 h 4345480"/>
              <a:gd name="connsiteX47" fmla="*/ 1089660 w 4903470"/>
              <a:gd name="connsiteY47" fmla="*/ 3813810 h 4345480"/>
              <a:gd name="connsiteX48" fmla="*/ 1089660 w 4903470"/>
              <a:gd name="connsiteY48" fmla="*/ 3268980 h 4345480"/>
              <a:gd name="connsiteX49" fmla="*/ 544830 w 4903470"/>
              <a:gd name="connsiteY49" fmla="*/ 3268980 h 4345480"/>
              <a:gd name="connsiteX50" fmla="*/ 544830 w 4903470"/>
              <a:gd name="connsiteY50" fmla="*/ 2724150 h 4345480"/>
              <a:gd name="connsiteX51" fmla="*/ 0 w 4903470"/>
              <a:gd name="connsiteY51" fmla="*/ 2724150 h 4345480"/>
              <a:gd name="connsiteX52" fmla="*/ 0 w 4903470"/>
              <a:gd name="connsiteY52" fmla="*/ 2179320 h 4345480"/>
              <a:gd name="connsiteX53" fmla="*/ 0 w 4903470"/>
              <a:gd name="connsiteY53" fmla="*/ 1634490 h 4345480"/>
              <a:gd name="connsiteX54" fmla="*/ 0 w 4903470"/>
              <a:gd name="connsiteY54" fmla="*/ 1089660 h 4345480"/>
              <a:gd name="connsiteX55" fmla="*/ 0 w 4903470"/>
              <a:gd name="connsiteY55" fmla="*/ 544830 h 4345480"/>
              <a:gd name="connsiteX56" fmla="*/ 544830 w 4903470"/>
              <a:gd name="connsiteY56" fmla="*/ 544830 h 4345480"/>
              <a:gd name="connsiteX57" fmla="*/ 544830 w 4903470"/>
              <a:gd name="connsiteY57" fmla="*/ 1089660 h 4345480"/>
              <a:gd name="connsiteX58" fmla="*/ 544830 w 4903470"/>
              <a:gd name="connsiteY58" fmla="*/ 1634490 h 4345480"/>
              <a:gd name="connsiteX59" fmla="*/ 1089660 w 4903470"/>
              <a:gd name="connsiteY59" fmla="*/ 1634490 h 4345480"/>
              <a:gd name="connsiteX60" fmla="*/ 1089660 w 4903470"/>
              <a:gd name="connsiteY60" fmla="*/ 1089660 h 4345480"/>
              <a:gd name="connsiteX61" fmla="*/ 1634490 w 4903470"/>
              <a:gd name="connsiteY61" fmla="*/ 1089660 h 4345480"/>
              <a:gd name="connsiteX62" fmla="*/ 1634490 w 4903470"/>
              <a:gd name="connsiteY62" fmla="*/ 544830 h 4345480"/>
              <a:gd name="connsiteX63" fmla="*/ 2179320 w 4903470"/>
              <a:gd name="connsiteY63" fmla="*/ 544830 h 43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903470" h="4345480">
                <a:moveTo>
                  <a:pt x="4358640" y="3268980"/>
                </a:moveTo>
                <a:lnTo>
                  <a:pt x="4903470" y="3268980"/>
                </a:lnTo>
                <a:lnTo>
                  <a:pt x="4903470" y="3813810"/>
                </a:lnTo>
                <a:lnTo>
                  <a:pt x="4358640" y="3813810"/>
                </a:lnTo>
                <a:close/>
                <a:moveTo>
                  <a:pt x="0" y="3268980"/>
                </a:moveTo>
                <a:lnTo>
                  <a:pt x="544830" y="3268980"/>
                </a:lnTo>
                <a:lnTo>
                  <a:pt x="544830" y="3813810"/>
                </a:lnTo>
                <a:lnTo>
                  <a:pt x="0" y="3813810"/>
                </a:lnTo>
                <a:close/>
                <a:moveTo>
                  <a:pt x="2724150" y="1634490"/>
                </a:moveTo>
                <a:lnTo>
                  <a:pt x="2724150" y="2179320"/>
                </a:lnTo>
                <a:lnTo>
                  <a:pt x="3268980" y="2179320"/>
                </a:lnTo>
                <a:lnTo>
                  <a:pt x="3268980" y="1634490"/>
                </a:lnTo>
                <a:close/>
                <a:moveTo>
                  <a:pt x="1634490" y="1634490"/>
                </a:moveTo>
                <a:lnTo>
                  <a:pt x="1634490" y="2179320"/>
                </a:lnTo>
                <a:lnTo>
                  <a:pt x="2179320" y="2179320"/>
                </a:lnTo>
                <a:lnTo>
                  <a:pt x="2179320" y="1634490"/>
                </a:lnTo>
                <a:close/>
                <a:moveTo>
                  <a:pt x="2179320" y="0"/>
                </a:moveTo>
                <a:lnTo>
                  <a:pt x="2724150" y="0"/>
                </a:lnTo>
                <a:lnTo>
                  <a:pt x="2724150" y="544830"/>
                </a:lnTo>
                <a:lnTo>
                  <a:pt x="3268980" y="544830"/>
                </a:lnTo>
                <a:lnTo>
                  <a:pt x="3268980" y="1089660"/>
                </a:lnTo>
                <a:lnTo>
                  <a:pt x="3813810" y="1089660"/>
                </a:lnTo>
                <a:lnTo>
                  <a:pt x="3813810" y="1634490"/>
                </a:lnTo>
                <a:lnTo>
                  <a:pt x="4358640" y="1634490"/>
                </a:lnTo>
                <a:lnTo>
                  <a:pt x="4358640" y="1089660"/>
                </a:lnTo>
                <a:lnTo>
                  <a:pt x="4358640" y="544830"/>
                </a:lnTo>
                <a:lnTo>
                  <a:pt x="4903470" y="544830"/>
                </a:lnTo>
                <a:lnTo>
                  <a:pt x="4903470" y="1089660"/>
                </a:lnTo>
                <a:lnTo>
                  <a:pt x="4903470" y="1634490"/>
                </a:lnTo>
                <a:lnTo>
                  <a:pt x="4903470" y="2179320"/>
                </a:lnTo>
                <a:lnTo>
                  <a:pt x="4903470" y="2724150"/>
                </a:lnTo>
                <a:lnTo>
                  <a:pt x="4358640" y="2724150"/>
                </a:lnTo>
                <a:lnTo>
                  <a:pt x="4358640" y="3268980"/>
                </a:lnTo>
                <a:lnTo>
                  <a:pt x="3813810" y="3268980"/>
                </a:lnTo>
                <a:lnTo>
                  <a:pt x="3813810" y="3813810"/>
                </a:lnTo>
                <a:lnTo>
                  <a:pt x="3268980" y="3813810"/>
                </a:lnTo>
                <a:lnTo>
                  <a:pt x="3268980" y="4345480"/>
                </a:lnTo>
                <a:lnTo>
                  <a:pt x="2724150" y="4345480"/>
                </a:lnTo>
                <a:lnTo>
                  <a:pt x="2724150" y="3800650"/>
                </a:lnTo>
                <a:lnTo>
                  <a:pt x="3268980" y="3800650"/>
                </a:lnTo>
                <a:lnTo>
                  <a:pt x="3268980" y="3268980"/>
                </a:lnTo>
                <a:lnTo>
                  <a:pt x="1634490" y="3268980"/>
                </a:lnTo>
                <a:lnTo>
                  <a:pt x="1634490" y="3793447"/>
                </a:lnTo>
                <a:lnTo>
                  <a:pt x="2179320" y="3793447"/>
                </a:lnTo>
                <a:lnTo>
                  <a:pt x="2179320" y="4338277"/>
                </a:lnTo>
                <a:lnTo>
                  <a:pt x="1634490" y="4338277"/>
                </a:lnTo>
                <a:lnTo>
                  <a:pt x="1634490" y="3813810"/>
                </a:lnTo>
                <a:lnTo>
                  <a:pt x="1089660" y="3813810"/>
                </a:lnTo>
                <a:lnTo>
                  <a:pt x="1089660" y="3268980"/>
                </a:lnTo>
                <a:lnTo>
                  <a:pt x="544830" y="3268980"/>
                </a:lnTo>
                <a:lnTo>
                  <a:pt x="544830" y="2724150"/>
                </a:lnTo>
                <a:lnTo>
                  <a:pt x="0" y="2724150"/>
                </a:lnTo>
                <a:lnTo>
                  <a:pt x="0" y="2179320"/>
                </a:lnTo>
                <a:lnTo>
                  <a:pt x="0" y="1634490"/>
                </a:lnTo>
                <a:lnTo>
                  <a:pt x="0" y="1089660"/>
                </a:lnTo>
                <a:lnTo>
                  <a:pt x="0" y="544830"/>
                </a:lnTo>
                <a:lnTo>
                  <a:pt x="544830" y="544830"/>
                </a:lnTo>
                <a:lnTo>
                  <a:pt x="544830" y="1089660"/>
                </a:lnTo>
                <a:lnTo>
                  <a:pt x="544830" y="1634490"/>
                </a:lnTo>
                <a:lnTo>
                  <a:pt x="1089660" y="1634490"/>
                </a:lnTo>
                <a:lnTo>
                  <a:pt x="1089660" y="1089660"/>
                </a:lnTo>
                <a:lnTo>
                  <a:pt x="1634490" y="1089660"/>
                </a:lnTo>
                <a:lnTo>
                  <a:pt x="1634490" y="544830"/>
                </a:lnTo>
                <a:lnTo>
                  <a:pt x="2179320" y="544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cket Ship"/>
          <p:cNvSpPr/>
          <p:nvPr userDrawn="1"/>
        </p:nvSpPr>
        <p:spPr>
          <a:xfrm>
            <a:off x="10016937" y="364166"/>
            <a:ext cx="741420" cy="740672"/>
          </a:xfrm>
          <a:custGeom>
            <a:avLst/>
            <a:gdLst>
              <a:gd name="connsiteX0" fmla="*/ 86841 w 4164818"/>
              <a:gd name="connsiteY0" fmla="*/ 2904885 h 4160613"/>
              <a:gd name="connsiteX1" fmla="*/ 508481 w 4164818"/>
              <a:gd name="connsiteY1" fmla="*/ 2904885 h 4160613"/>
              <a:gd name="connsiteX2" fmla="*/ 693901 w 4164818"/>
              <a:gd name="connsiteY2" fmla="*/ 2983625 h 4160613"/>
              <a:gd name="connsiteX3" fmla="*/ 1194281 w 4164818"/>
              <a:gd name="connsiteY3" fmla="*/ 3484005 h 4160613"/>
              <a:gd name="connsiteX4" fmla="*/ 1260321 w 4164818"/>
              <a:gd name="connsiteY4" fmla="*/ 3671965 h 4160613"/>
              <a:gd name="connsiteX5" fmla="*/ 1260321 w 4164818"/>
              <a:gd name="connsiteY5" fmla="*/ 4058045 h 4160613"/>
              <a:gd name="connsiteX6" fmla="*/ 1123161 w 4164818"/>
              <a:gd name="connsiteY6" fmla="*/ 4141865 h 4160613"/>
              <a:gd name="connsiteX7" fmla="*/ 23341 w 4164818"/>
              <a:gd name="connsiteY7" fmla="*/ 3042045 h 4160613"/>
              <a:gd name="connsiteX8" fmla="*/ 86841 w 4164818"/>
              <a:gd name="connsiteY8" fmla="*/ 2904885 h 4160613"/>
              <a:gd name="connsiteX9" fmla="*/ 3092438 w 4164818"/>
              <a:gd name="connsiteY9" fmla="*/ 674186 h 4160613"/>
              <a:gd name="connsiteX10" fmla="*/ 2698179 w 4164818"/>
              <a:gd name="connsiteY10" fmla="*/ 1068444 h 4160613"/>
              <a:gd name="connsiteX11" fmla="*/ 3092438 w 4164818"/>
              <a:gd name="connsiteY11" fmla="*/ 1462703 h 4160613"/>
              <a:gd name="connsiteX12" fmla="*/ 3486696 w 4164818"/>
              <a:gd name="connsiteY12" fmla="*/ 1068444 h 4160613"/>
              <a:gd name="connsiteX13" fmla="*/ 3092438 w 4164818"/>
              <a:gd name="connsiteY13" fmla="*/ 674186 h 4160613"/>
              <a:gd name="connsiteX14" fmla="*/ 2830917 w 4164818"/>
              <a:gd name="connsiteY14" fmla="*/ 0 h 4160613"/>
              <a:gd name="connsiteX15" fmla="*/ 3898032 w 4164818"/>
              <a:gd name="connsiteY15" fmla="*/ 0 h 4160613"/>
              <a:gd name="connsiteX16" fmla="*/ 4164818 w 4164818"/>
              <a:gd name="connsiteY16" fmla="*/ 266786 h 4160613"/>
              <a:gd name="connsiteX17" fmla="*/ 4164818 w 4164818"/>
              <a:gd name="connsiteY17" fmla="*/ 1333901 h 4160613"/>
              <a:gd name="connsiteX18" fmla="*/ 4086677 w 4164818"/>
              <a:gd name="connsiteY18" fmla="*/ 1522546 h 4160613"/>
              <a:gd name="connsiteX19" fmla="*/ 4079335 w 4164818"/>
              <a:gd name="connsiteY19" fmla="*/ 1527497 h 4160613"/>
              <a:gd name="connsiteX20" fmla="*/ 4070283 w 4164818"/>
              <a:gd name="connsiteY20" fmla="*/ 1549349 h 4160613"/>
              <a:gd name="connsiteX21" fmla="*/ 2739527 w 4164818"/>
              <a:gd name="connsiteY21" fmla="*/ 2880103 h 4160613"/>
              <a:gd name="connsiteX22" fmla="*/ 2739527 w 4164818"/>
              <a:gd name="connsiteY22" fmla="*/ 3701813 h 4160613"/>
              <a:gd name="connsiteX23" fmla="*/ 2506427 w 4164818"/>
              <a:gd name="connsiteY23" fmla="*/ 3783095 h 4160613"/>
              <a:gd name="connsiteX24" fmla="*/ 2177701 w 4164818"/>
              <a:gd name="connsiteY24" fmla="*/ 3441928 h 4160613"/>
              <a:gd name="connsiteX25" fmla="*/ 1989271 w 4164818"/>
              <a:gd name="connsiteY25" fmla="*/ 3630357 h 4160613"/>
              <a:gd name="connsiteX26" fmla="*/ 1800204 w 4164818"/>
              <a:gd name="connsiteY26" fmla="*/ 3630357 h 4160613"/>
              <a:gd name="connsiteX27" fmla="*/ 534460 w 4164818"/>
              <a:gd name="connsiteY27" fmla="*/ 2364614 h 4160613"/>
              <a:gd name="connsiteX28" fmla="*/ 534460 w 4164818"/>
              <a:gd name="connsiteY28" fmla="*/ 2175547 h 4160613"/>
              <a:gd name="connsiteX29" fmla="*/ 714971 w 4164818"/>
              <a:gd name="connsiteY29" fmla="*/ 1995036 h 4160613"/>
              <a:gd name="connsiteX30" fmla="*/ 342128 w 4164818"/>
              <a:gd name="connsiteY30" fmla="*/ 1635789 h 4160613"/>
              <a:gd name="connsiteX31" fmla="*/ 423410 w 4164818"/>
              <a:gd name="connsiteY31" fmla="*/ 1402690 h 4160613"/>
              <a:gd name="connsiteX32" fmla="*/ 1307318 w 4164818"/>
              <a:gd name="connsiteY32" fmla="*/ 1402690 h 4160613"/>
              <a:gd name="connsiteX33" fmla="*/ 2615471 w 4164818"/>
              <a:gd name="connsiteY33" fmla="*/ 94539 h 4160613"/>
              <a:gd name="connsiteX34" fmla="*/ 2637317 w 4164818"/>
              <a:gd name="connsiteY34" fmla="*/ 85489 h 4160613"/>
              <a:gd name="connsiteX35" fmla="*/ 2642271 w 4164818"/>
              <a:gd name="connsiteY35" fmla="*/ 78141 h 4160613"/>
              <a:gd name="connsiteX36" fmla="*/ 2830917 w 4164818"/>
              <a:gd name="connsiteY36" fmla="*/ 0 h 41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64818" h="4160613">
                <a:moveTo>
                  <a:pt x="86841" y="2904885"/>
                </a:moveTo>
                <a:lnTo>
                  <a:pt x="508481" y="2904885"/>
                </a:lnTo>
                <a:cubicBezTo>
                  <a:pt x="549968" y="2905732"/>
                  <a:pt x="639714" y="2937058"/>
                  <a:pt x="693901" y="2983625"/>
                </a:cubicBezTo>
                <a:lnTo>
                  <a:pt x="1194281" y="3484005"/>
                </a:lnTo>
                <a:cubicBezTo>
                  <a:pt x="1251854" y="3541578"/>
                  <a:pt x="1256088" y="3606772"/>
                  <a:pt x="1260321" y="3671965"/>
                </a:cubicBezTo>
                <a:lnTo>
                  <a:pt x="1260321" y="4058045"/>
                </a:lnTo>
                <a:cubicBezTo>
                  <a:pt x="1260321" y="4116465"/>
                  <a:pt x="1184121" y="4197745"/>
                  <a:pt x="1123161" y="4141865"/>
                </a:cubicBezTo>
                <a:lnTo>
                  <a:pt x="23341" y="3042045"/>
                </a:lnTo>
                <a:cubicBezTo>
                  <a:pt x="-32539" y="2980662"/>
                  <a:pt x="21224" y="2907425"/>
                  <a:pt x="86841" y="2904885"/>
                </a:cubicBezTo>
                <a:close/>
                <a:moveTo>
                  <a:pt x="3092438" y="674186"/>
                </a:moveTo>
                <a:cubicBezTo>
                  <a:pt x="2874695" y="674186"/>
                  <a:pt x="2698179" y="850702"/>
                  <a:pt x="2698179" y="1068444"/>
                </a:cubicBezTo>
                <a:cubicBezTo>
                  <a:pt x="2698179" y="1286186"/>
                  <a:pt x="2874695" y="1462703"/>
                  <a:pt x="3092438" y="1462703"/>
                </a:cubicBezTo>
                <a:cubicBezTo>
                  <a:pt x="3310180" y="1462703"/>
                  <a:pt x="3486696" y="1286186"/>
                  <a:pt x="3486696" y="1068444"/>
                </a:cubicBezTo>
                <a:cubicBezTo>
                  <a:pt x="3486696" y="850702"/>
                  <a:pt x="3310180" y="674186"/>
                  <a:pt x="3092438" y="674186"/>
                </a:cubicBezTo>
                <a:close/>
                <a:moveTo>
                  <a:pt x="2830917" y="0"/>
                </a:moveTo>
                <a:lnTo>
                  <a:pt x="3898032" y="0"/>
                </a:lnTo>
                <a:cubicBezTo>
                  <a:pt x="4045373" y="0"/>
                  <a:pt x="4164818" y="119445"/>
                  <a:pt x="4164818" y="266786"/>
                </a:cubicBezTo>
                <a:lnTo>
                  <a:pt x="4164818" y="1333901"/>
                </a:lnTo>
                <a:cubicBezTo>
                  <a:pt x="4164818" y="1407572"/>
                  <a:pt x="4134957" y="1474269"/>
                  <a:pt x="4086677" y="1522546"/>
                </a:cubicBezTo>
                <a:lnTo>
                  <a:pt x="4079335" y="1527497"/>
                </a:lnTo>
                <a:lnTo>
                  <a:pt x="4070283" y="1549349"/>
                </a:lnTo>
                <a:lnTo>
                  <a:pt x="2739527" y="2880103"/>
                </a:lnTo>
                <a:lnTo>
                  <a:pt x="2739527" y="3701813"/>
                </a:lnTo>
                <a:cubicBezTo>
                  <a:pt x="2737181" y="3860428"/>
                  <a:pt x="2630434" y="3884681"/>
                  <a:pt x="2506427" y="3783095"/>
                </a:cubicBezTo>
                <a:lnTo>
                  <a:pt x="2177701" y="3441928"/>
                </a:lnTo>
                <a:lnTo>
                  <a:pt x="1989271" y="3630357"/>
                </a:lnTo>
                <a:cubicBezTo>
                  <a:pt x="1937064" y="3682567"/>
                  <a:pt x="1852413" y="3682567"/>
                  <a:pt x="1800204" y="3630357"/>
                </a:cubicBezTo>
                <a:lnTo>
                  <a:pt x="534460" y="2364614"/>
                </a:lnTo>
                <a:cubicBezTo>
                  <a:pt x="482250" y="2312404"/>
                  <a:pt x="482250" y="2227756"/>
                  <a:pt x="534460" y="2175547"/>
                </a:cubicBezTo>
                <a:lnTo>
                  <a:pt x="714971" y="1995036"/>
                </a:lnTo>
                <a:lnTo>
                  <a:pt x="342128" y="1635789"/>
                </a:lnTo>
                <a:cubicBezTo>
                  <a:pt x="240544" y="1511783"/>
                  <a:pt x="264796" y="1405036"/>
                  <a:pt x="423410" y="1402690"/>
                </a:cubicBezTo>
                <a:lnTo>
                  <a:pt x="1307318" y="1402690"/>
                </a:lnTo>
                <a:lnTo>
                  <a:pt x="2615471" y="94539"/>
                </a:lnTo>
                <a:lnTo>
                  <a:pt x="2637317" y="85489"/>
                </a:lnTo>
                <a:lnTo>
                  <a:pt x="2642271" y="78141"/>
                </a:lnTo>
                <a:cubicBezTo>
                  <a:pt x="2690551" y="29862"/>
                  <a:pt x="2757247" y="0"/>
                  <a:pt x="2830917" y="0"/>
                </a:cubicBezTo>
                <a:close/>
              </a:path>
            </a:pathLst>
          </a:custGeom>
          <a:solidFill>
            <a:srgbClr val="F5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eering Wheel"/>
          <p:cNvSpPr/>
          <p:nvPr userDrawn="1"/>
        </p:nvSpPr>
        <p:spPr>
          <a:xfrm>
            <a:off x="10994135" y="505032"/>
            <a:ext cx="836317" cy="836317"/>
          </a:xfrm>
          <a:custGeom>
            <a:avLst/>
            <a:gdLst>
              <a:gd name="connsiteX0" fmla="*/ 1088917 w 1531620"/>
              <a:gd name="connsiteY0" fmla="*/ 871220 h 1531620"/>
              <a:gd name="connsiteX1" fmla="*/ 904203 w 1531620"/>
              <a:gd name="connsiteY1" fmla="*/ 1055934 h 1531620"/>
              <a:gd name="connsiteX2" fmla="*/ 904203 w 1531620"/>
              <a:gd name="connsiteY2" fmla="*/ 1307639 h 1531620"/>
              <a:gd name="connsiteX3" fmla="*/ 979686 w 1531620"/>
              <a:gd name="connsiteY3" fmla="*/ 1284207 h 1531620"/>
              <a:gd name="connsiteX4" fmla="*/ 1311873 w 1531620"/>
              <a:gd name="connsiteY4" fmla="*/ 879196 h 1531620"/>
              <a:gd name="connsiteX5" fmla="*/ 1312677 w 1531620"/>
              <a:gd name="connsiteY5" fmla="*/ 871220 h 1531620"/>
              <a:gd name="connsiteX6" fmla="*/ 208710 w 1531620"/>
              <a:gd name="connsiteY6" fmla="*/ 871220 h 1531620"/>
              <a:gd name="connsiteX7" fmla="*/ 209514 w 1531620"/>
              <a:gd name="connsiteY7" fmla="*/ 879196 h 1531620"/>
              <a:gd name="connsiteX8" fmla="*/ 541700 w 1531620"/>
              <a:gd name="connsiteY8" fmla="*/ 1284207 h 1531620"/>
              <a:gd name="connsiteX9" fmla="*/ 617183 w 1531620"/>
              <a:gd name="connsiteY9" fmla="*/ 1307639 h 1531620"/>
              <a:gd name="connsiteX10" fmla="*/ 617183 w 1531620"/>
              <a:gd name="connsiteY10" fmla="*/ 1059169 h 1531620"/>
              <a:gd name="connsiteX11" fmla="*/ 429234 w 1531620"/>
              <a:gd name="connsiteY11" fmla="*/ 871220 h 1531620"/>
              <a:gd name="connsiteX12" fmla="*/ 760693 w 1531620"/>
              <a:gd name="connsiteY12" fmla="*/ 640080 h 1531620"/>
              <a:gd name="connsiteX13" fmla="*/ 635423 w 1531620"/>
              <a:gd name="connsiteY13" fmla="*/ 765350 h 1531620"/>
              <a:gd name="connsiteX14" fmla="*/ 760693 w 1531620"/>
              <a:gd name="connsiteY14" fmla="*/ 890620 h 1531620"/>
              <a:gd name="connsiteX15" fmla="*/ 885963 w 1531620"/>
              <a:gd name="connsiteY15" fmla="*/ 765350 h 1531620"/>
              <a:gd name="connsiteX16" fmla="*/ 760693 w 1531620"/>
              <a:gd name="connsiteY16" fmla="*/ 640080 h 1531620"/>
              <a:gd name="connsiteX17" fmla="*/ 760693 w 1531620"/>
              <a:gd name="connsiteY17" fmla="*/ 203200 h 1531620"/>
              <a:gd name="connsiteX18" fmla="*/ 294168 w 1531620"/>
              <a:gd name="connsiteY18" fmla="*/ 451249 h 1531620"/>
              <a:gd name="connsiteX19" fmla="*/ 266122 w 1531620"/>
              <a:gd name="connsiteY19" fmla="*/ 502920 h 1531620"/>
              <a:gd name="connsiteX20" fmla="*/ 1255264 w 1531620"/>
              <a:gd name="connsiteY20" fmla="*/ 502920 h 1531620"/>
              <a:gd name="connsiteX21" fmla="*/ 1227218 w 1531620"/>
              <a:gd name="connsiteY21" fmla="*/ 451249 h 1531620"/>
              <a:gd name="connsiteX22" fmla="*/ 760693 w 1531620"/>
              <a:gd name="connsiteY22" fmla="*/ 203200 h 1531620"/>
              <a:gd name="connsiteX23" fmla="*/ 765810 w 1531620"/>
              <a:gd name="connsiteY23" fmla="*/ 0 h 1531620"/>
              <a:gd name="connsiteX24" fmla="*/ 1531620 w 1531620"/>
              <a:gd name="connsiteY24" fmla="*/ 765810 h 1531620"/>
              <a:gd name="connsiteX25" fmla="*/ 765810 w 1531620"/>
              <a:gd name="connsiteY25" fmla="*/ 1531620 h 1531620"/>
              <a:gd name="connsiteX26" fmla="*/ 0 w 1531620"/>
              <a:gd name="connsiteY26" fmla="*/ 765810 h 1531620"/>
              <a:gd name="connsiteX27" fmla="*/ 765810 w 1531620"/>
              <a:gd name="connsiteY27" fmla="*/ 0 h 15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1620" h="1531620">
                <a:moveTo>
                  <a:pt x="1088917" y="871220"/>
                </a:moveTo>
                <a:lnTo>
                  <a:pt x="904203" y="1055934"/>
                </a:lnTo>
                <a:lnTo>
                  <a:pt x="904203" y="1307639"/>
                </a:lnTo>
                <a:lnTo>
                  <a:pt x="979686" y="1284207"/>
                </a:lnTo>
                <a:cubicBezTo>
                  <a:pt x="1147961" y="1213033"/>
                  <a:pt x="1274400" y="1062318"/>
                  <a:pt x="1311873" y="879196"/>
                </a:cubicBezTo>
                <a:lnTo>
                  <a:pt x="1312677" y="871220"/>
                </a:lnTo>
                <a:close/>
                <a:moveTo>
                  <a:pt x="208710" y="871220"/>
                </a:moveTo>
                <a:lnTo>
                  <a:pt x="209514" y="879196"/>
                </a:lnTo>
                <a:cubicBezTo>
                  <a:pt x="246986" y="1062318"/>
                  <a:pt x="373426" y="1213033"/>
                  <a:pt x="541700" y="1284207"/>
                </a:cubicBezTo>
                <a:lnTo>
                  <a:pt x="617183" y="1307639"/>
                </a:lnTo>
                <a:lnTo>
                  <a:pt x="617183" y="1059169"/>
                </a:lnTo>
                <a:lnTo>
                  <a:pt x="429234" y="871220"/>
                </a:lnTo>
                <a:close/>
                <a:moveTo>
                  <a:pt x="760693" y="640080"/>
                </a:moveTo>
                <a:cubicBezTo>
                  <a:pt x="691508" y="640080"/>
                  <a:pt x="635423" y="696165"/>
                  <a:pt x="635423" y="765350"/>
                </a:cubicBezTo>
                <a:cubicBezTo>
                  <a:pt x="635423" y="834535"/>
                  <a:pt x="691508" y="890620"/>
                  <a:pt x="760693" y="890620"/>
                </a:cubicBezTo>
                <a:cubicBezTo>
                  <a:pt x="829878" y="890620"/>
                  <a:pt x="885963" y="834535"/>
                  <a:pt x="885963" y="765350"/>
                </a:cubicBezTo>
                <a:cubicBezTo>
                  <a:pt x="885963" y="696165"/>
                  <a:pt x="829878" y="640080"/>
                  <a:pt x="760693" y="640080"/>
                </a:cubicBezTo>
                <a:close/>
                <a:moveTo>
                  <a:pt x="760693" y="203200"/>
                </a:moveTo>
                <a:cubicBezTo>
                  <a:pt x="566493" y="203200"/>
                  <a:pt x="395273" y="301594"/>
                  <a:pt x="294168" y="451249"/>
                </a:cubicBezTo>
                <a:lnTo>
                  <a:pt x="266122" y="502920"/>
                </a:lnTo>
                <a:lnTo>
                  <a:pt x="1255264" y="502920"/>
                </a:lnTo>
                <a:lnTo>
                  <a:pt x="1227218" y="451249"/>
                </a:lnTo>
                <a:cubicBezTo>
                  <a:pt x="1126113" y="301594"/>
                  <a:pt x="954894" y="203200"/>
                  <a:pt x="760693" y="203200"/>
                </a:cubicBezTo>
                <a:close/>
                <a:moveTo>
                  <a:pt x="765810" y="0"/>
                </a:moveTo>
                <a:cubicBezTo>
                  <a:pt x="1188755" y="0"/>
                  <a:pt x="1531620" y="342865"/>
                  <a:pt x="1531620" y="765810"/>
                </a:cubicBezTo>
                <a:cubicBezTo>
                  <a:pt x="1531620" y="1188755"/>
                  <a:pt x="1188755" y="1531620"/>
                  <a:pt x="765810" y="1531620"/>
                </a:cubicBezTo>
                <a:cubicBezTo>
                  <a:pt x="342865" y="1531620"/>
                  <a:pt x="0" y="1188755"/>
                  <a:pt x="0" y="765810"/>
                </a:cubicBezTo>
                <a:cubicBezTo>
                  <a:pt x="0" y="342865"/>
                  <a:pt x="342865" y="0"/>
                  <a:pt x="765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lmet and Goggles"/>
          <p:cNvSpPr/>
          <p:nvPr userDrawn="1"/>
        </p:nvSpPr>
        <p:spPr>
          <a:xfrm>
            <a:off x="8661943" y="146598"/>
            <a:ext cx="1128403" cy="1215466"/>
          </a:xfrm>
          <a:custGeom>
            <a:avLst/>
            <a:gdLst>
              <a:gd name="connsiteX0" fmla="*/ 481802 w 2066544"/>
              <a:gd name="connsiteY0" fmla="*/ 956669 h 2225989"/>
              <a:gd name="connsiteX1" fmla="*/ 1588554 w 2066544"/>
              <a:gd name="connsiteY1" fmla="*/ 956669 h 2225989"/>
              <a:gd name="connsiteX2" fmla="*/ 1695705 w 2066544"/>
              <a:gd name="connsiteY2" fmla="*/ 1063820 h 2225989"/>
              <a:gd name="connsiteX3" fmla="*/ 1695705 w 2066544"/>
              <a:gd name="connsiteY3" fmla="*/ 1381287 h 2225989"/>
              <a:gd name="connsiteX4" fmla="*/ 1588554 w 2066544"/>
              <a:gd name="connsiteY4" fmla="*/ 1488438 h 2225989"/>
              <a:gd name="connsiteX5" fmla="*/ 1296925 w 2066544"/>
              <a:gd name="connsiteY5" fmla="*/ 1487804 h 2225989"/>
              <a:gd name="connsiteX6" fmla="*/ 1243585 w 2066544"/>
              <a:gd name="connsiteY6" fmla="*/ 1466849 h 2225989"/>
              <a:gd name="connsiteX7" fmla="*/ 1062352 w 2066544"/>
              <a:gd name="connsiteY7" fmla="*/ 1286829 h 2225989"/>
              <a:gd name="connsiteX8" fmla="*/ 1008004 w 2066544"/>
              <a:gd name="connsiteY8" fmla="*/ 1286829 h 2225989"/>
              <a:gd name="connsiteX9" fmla="*/ 834010 w 2066544"/>
              <a:gd name="connsiteY9" fmla="*/ 1459229 h 2225989"/>
              <a:gd name="connsiteX10" fmla="*/ 776860 w 2066544"/>
              <a:gd name="connsiteY10" fmla="*/ 1487804 h 2225989"/>
              <a:gd name="connsiteX11" fmla="*/ 481802 w 2066544"/>
              <a:gd name="connsiteY11" fmla="*/ 1488438 h 2225989"/>
              <a:gd name="connsiteX12" fmla="*/ 374651 w 2066544"/>
              <a:gd name="connsiteY12" fmla="*/ 1381287 h 2225989"/>
              <a:gd name="connsiteX13" fmla="*/ 374651 w 2066544"/>
              <a:gd name="connsiteY13" fmla="*/ 1063820 h 2225989"/>
              <a:gd name="connsiteX14" fmla="*/ 481802 w 2066544"/>
              <a:gd name="connsiteY14" fmla="*/ 956669 h 2225989"/>
              <a:gd name="connsiteX15" fmla="*/ 899174 w 2066544"/>
              <a:gd name="connsiteY15" fmla="*/ 0 h 2225989"/>
              <a:gd name="connsiteX16" fmla="*/ 1167370 w 2066544"/>
              <a:gd name="connsiteY16" fmla="*/ 0 h 2225989"/>
              <a:gd name="connsiteX17" fmla="*/ 2066544 w 2066544"/>
              <a:gd name="connsiteY17" fmla="*/ 899174 h 2225989"/>
              <a:gd name="connsiteX18" fmla="*/ 2066544 w 2066544"/>
              <a:gd name="connsiteY18" fmla="*/ 1068071 h 2225989"/>
              <a:gd name="connsiteX19" fmla="*/ 2066544 w 2066544"/>
              <a:gd name="connsiteY19" fmla="*/ 1263014 h 2225989"/>
              <a:gd name="connsiteX20" fmla="*/ 2066544 w 2066544"/>
              <a:gd name="connsiteY20" fmla="*/ 1413506 h 2225989"/>
              <a:gd name="connsiteX21" fmla="*/ 1991612 w 2066544"/>
              <a:gd name="connsiteY21" fmla="*/ 1488438 h 2225989"/>
              <a:gd name="connsiteX22" fmla="*/ 1897636 w 2066544"/>
              <a:gd name="connsiteY22" fmla="*/ 1488438 h 2225989"/>
              <a:gd name="connsiteX23" fmla="*/ 1822704 w 2066544"/>
              <a:gd name="connsiteY23" fmla="*/ 1413506 h 2225989"/>
              <a:gd name="connsiteX24" fmla="*/ 1822704 w 2066544"/>
              <a:gd name="connsiteY24" fmla="*/ 1263014 h 2225989"/>
              <a:gd name="connsiteX25" fmla="*/ 1822704 w 2066544"/>
              <a:gd name="connsiteY25" fmla="*/ 1250787 h 2225989"/>
              <a:gd name="connsiteX26" fmla="*/ 1822704 w 2066544"/>
              <a:gd name="connsiteY26" fmla="*/ 1068071 h 2225989"/>
              <a:gd name="connsiteX27" fmla="*/ 1822704 w 2066544"/>
              <a:gd name="connsiteY27" fmla="*/ 1024128 h 2225989"/>
              <a:gd name="connsiteX28" fmla="*/ 1822704 w 2066544"/>
              <a:gd name="connsiteY28" fmla="*/ 910511 h 2225989"/>
              <a:gd name="connsiteX29" fmla="*/ 1737632 w 2066544"/>
              <a:gd name="connsiteY29" fmla="*/ 825439 h 2225989"/>
              <a:gd name="connsiteX30" fmla="*/ 328912 w 2066544"/>
              <a:gd name="connsiteY30" fmla="*/ 825439 h 2225989"/>
              <a:gd name="connsiteX31" fmla="*/ 243840 w 2066544"/>
              <a:gd name="connsiteY31" fmla="*/ 910511 h 2225989"/>
              <a:gd name="connsiteX32" fmla="*/ 243840 w 2066544"/>
              <a:gd name="connsiteY32" fmla="*/ 1024128 h 2225989"/>
              <a:gd name="connsiteX33" fmla="*/ 243840 w 2066544"/>
              <a:gd name="connsiteY33" fmla="*/ 1250787 h 2225989"/>
              <a:gd name="connsiteX34" fmla="*/ 243840 w 2066544"/>
              <a:gd name="connsiteY34" fmla="*/ 1307380 h 2225989"/>
              <a:gd name="connsiteX35" fmla="*/ 792370 w 2066544"/>
              <a:gd name="connsiteY35" fmla="*/ 1980403 h 2225989"/>
              <a:gd name="connsiteX36" fmla="*/ 823482 w 2066544"/>
              <a:gd name="connsiteY36" fmla="*/ 1983539 h 2225989"/>
              <a:gd name="connsiteX37" fmla="*/ 824118 w 2066544"/>
              <a:gd name="connsiteY37" fmla="*/ 1977222 h 2225989"/>
              <a:gd name="connsiteX38" fmla="*/ 1026953 w 2066544"/>
              <a:gd name="connsiteY38" fmla="*/ 1811907 h 2225989"/>
              <a:gd name="connsiteX39" fmla="*/ 1233994 w 2066544"/>
              <a:gd name="connsiteY39" fmla="*/ 2018948 h 2225989"/>
              <a:gd name="connsiteX40" fmla="*/ 1026953 w 2066544"/>
              <a:gd name="connsiteY40" fmla="*/ 2225989 h 2225989"/>
              <a:gd name="connsiteX41" fmla="*/ 1026414 w 2066544"/>
              <a:gd name="connsiteY41" fmla="*/ 2225935 h 2225989"/>
              <a:gd name="connsiteX42" fmla="*/ 1026414 w 2066544"/>
              <a:gd name="connsiteY42" fmla="*/ 2225989 h 2225989"/>
              <a:gd name="connsiteX43" fmla="*/ 867664 w 2066544"/>
              <a:gd name="connsiteY43" fmla="*/ 2225989 h 2225989"/>
              <a:gd name="connsiteX44" fmla="*/ 845439 w 2066544"/>
              <a:gd name="connsiteY44" fmla="*/ 2225989 h 2225989"/>
              <a:gd name="connsiteX45" fmla="*/ 845439 w 2066544"/>
              <a:gd name="connsiteY45" fmla="*/ 2224867 h 2225989"/>
              <a:gd name="connsiteX46" fmla="*/ 807239 w 2066544"/>
              <a:gd name="connsiteY46" fmla="*/ 2222938 h 2225989"/>
              <a:gd name="connsiteX47" fmla="*/ 0 w 2066544"/>
              <a:gd name="connsiteY47" fmla="*/ 1328406 h 2225989"/>
              <a:gd name="connsiteX48" fmla="*/ 0 w 2066544"/>
              <a:gd name="connsiteY48" fmla="*/ 899174 h 2225989"/>
              <a:gd name="connsiteX49" fmla="*/ 899174 w 2066544"/>
              <a:gd name="connsiteY49" fmla="*/ 0 h 222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66544" h="2225989">
                <a:moveTo>
                  <a:pt x="481802" y="956669"/>
                </a:moveTo>
                <a:lnTo>
                  <a:pt x="1588554" y="956669"/>
                </a:lnTo>
                <a:cubicBezTo>
                  <a:pt x="1647732" y="956669"/>
                  <a:pt x="1695705" y="1004642"/>
                  <a:pt x="1695705" y="1063820"/>
                </a:cubicBezTo>
                <a:lnTo>
                  <a:pt x="1695705" y="1381287"/>
                </a:lnTo>
                <a:cubicBezTo>
                  <a:pt x="1695705" y="1440465"/>
                  <a:pt x="1647732" y="1488438"/>
                  <a:pt x="1588554" y="1488438"/>
                </a:cubicBezTo>
                <a:lnTo>
                  <a:pt x="1296925" y="1487804"/>
                </a:lnTo>
                <a:cubicBezTo>
                  <a:pt x="1271525" y="1488439"/>
                  <a:pt x="1263270" y="1487169"/>
                  <a:pt x="1243585" y="1466849"/>
                </a:cubicBezTo>
                <a:lnTo>
                  <a:pt x="1062352" y="1286829"/>
                </a:lnTo>
                <a:cubicBezTo>
                  <a:pt x="1047345" y="1271822"/>
                  <a:pt x="1023012" y="1271822"/>
                  <a:pt x="1008004" y="1286829"/>
                </a:cubicBezTo>
                <a:lnTo>
                  <a:pt x="834010" y="1459229"/>
                </a:lnTo>
                <a:cubicBezTo>
                  <a:pt x="812631" y="1485105"/>
                  <a:pt x="805081" y="1488651"/>
                  <a:pt x="776860" y="1487804"/>
                </a:cubicBezTo>
                <a:lnTo>
                  <a:pt x="481802" y="1488438"/>
                </a:lnTo>
                <a:cubicBezTo>
                  <a:pt x="422624" y="1488438"/>
                  <a:pt x="374651" y="1440465"/>
                  <a:pt x="374651" y="1381287"/>
                </a:cubicBezTo>
                <a:lnTo>
                  <a:pt x="374651" y="1063820"/>
                </a:lnTo>
                <a:cubicBezTo>
                  <a:pt x="374651" y="1004642"/>
                  <a:pt x="422624" y="956669"/>
                  <a:pt x="481802" y="956669"/>
                </a:cubicBezTo>
                <a:close/>
                <a:moveTo>
                  <a:pt x="899174" y="0"/>
                </a:moveTo>
                <a:lnTo>
                  <a:pt x="1167370" y="0"/>
                </a:lnTo>
                <a:cubicBezTo>
                  <a:pt x="1663970" y="0"/>
                  <a:pt x="2066544" y="402574"/>
                  <a:pt x="2066544" y="899174"/>
                </a:cubicBezTo>
                <a:lnTo>
                  <a:pt x="2066544" y="1068071"/>
                </a:lnTo>
                <a:lnTo>
                  <a:pt x="2066544" y="1263014"/>
                </a:lnTo>
                <a:lnTo>
                  <a:pt x="2066544" y="1413506"/>
                </a:lnTo>
                <a:cubicBezTo>
                  <a:pt x="2066544" y="1454890"/>
                  <a:pt x="2032996" y="1488438"/>
                  <a:pt x="1991612" y="1488438"/>
                </a:cubicBezTo>
                <a:lnTo>
                  <a:pt x="1897636" y="1488438"/>
                </a:lnTo>
                <a:cubicBezTo>
                  <a:pt x="1856252" y="1488438"/>
                  <a:pt x="1822704" y="1454890"/>
                  <a:pt x="1822704" y="1413506"/>
                </a:cubicBezTo>
                <a:lnTo>
                  <a:pt x="1822704" y="1263014"/>
                </a:lnTo>
                <a:lnTo>
                  <a:pt x="1822704" y="1250787"/>
                </a:lnTo>
                <a:lnTo>
                  <a:pt x="1822704" y="1068071"/>
                </a:lnTo>
                <a:lnTo>
                  <a:pt x="1822704" y="1024128"/>
                </a:lnTo>
                <a:lnTo>
                  <a:pt x="1822704" y="910511"/>
                </a:lnTo>
                <a:cubicBezTo>
                  <a:pt x="1822704" y="863527"/>
                  <a:pt x="1784616" y="825439"/>
                  <a:pt x="1737632" y="825439"/>
                </a:cubicBezTo>
                <a:lnTo>
                  <a:pt x="328912" y="825439"/>
                </a:lnTo>
                <a:cubicBezTo>
                  <a:pt x="281928" y="825439"/>
                  <a:pt x="243840" y="863527"/>
                  <a:pt x="243840" y="910511"/>
                </a:cubicBezTo>
                <a:lnTo>
                  <a:pt x="243840" y="1024128"/>
                </a:lnTo>
                <a:lnTo>
                  <a:pt x="243840" y="1250787"/>
                </a:lnTo>
                <a:lnTo>
                  <a:pt x="243840" y="1307380"/>
                </a:lnTo>
                <a:cubicBezTo>
                  <a:pt x="243840" y="1639363"/>
                  <a:pt x="479324" y="1916345"/>
                  <a:pt x="792370" y="1980403"/>
                </a:cubicBezTo>
                <a:lnTo>
                  <a:pt x="823482" y="1983539"/>
                </a:lnTo>
                <a:lnTo>
                  <a:pt x="824118" y="1977222"/>
                </a:lnTo>
                <a:cubicBezTo>
                  <a:pt x="843424" y="1882877"/>
                  <a:pt x="926900" y="1811907"/>
                  <a:pt x="1026953" y="1811907"/>
                </a:cubicBezTo>
                <a:cubicBezTo>
                  <a:pt x="1141299" y="1811907"/>
                  <a:pt x="1233994" y="1904602"/>
                  <a:pt x="1233994" y="2018948"/>
                </a:cubicBezTo>
                <a:cubicBezTo>
                  <a:pt x="1233994" y="2133294"/>
                  <a:pt x="1141299" y="2225989"/>
                  <a:pt x="1026953" y="2225989"/>
                </a:cubicBezTo>
                <a:lnTo>
                  <a:pt x="1026414" y="2225935"/>
                </a:lnTo>
                <a:lnTo>
                  <a:pt x="1026414" y="2225989"/>
                </a:lnTo>
                <a:lnTo>
                  <a:pt x="867664" y="2225989"/>
                </a:lnTo>
                <a:lnTo>
                  <a:pt x="845439" y="2225989"/>
                </a:lnTo>
                <a:lnTo>
                  <a:pt x="845439" y="2224867"/>
                </a:lnTo>
                <a:lnTo>
                  <a:pt x="807239" y="2222938"/>
                </a:lnTo>
                <a:cubicBezTo>
                  <a:pt x="353825" y="2176891"/>
                  <a:pt x="0" y="1793969"/>
                  <a:pt x="0" y="1328406"/>
                </a:cubicBezTo>
                <a:lnTo>
                  <a:pt x="0" y="899174"/>
                </a:lnTo>
                <a:cubicBezTo>
                  <a:pt x="0" y="402574"/>
                  <a:pt x="402574" y="0"/>
                  <a:pt x="899174" y="0"/>
                </a:cubicBezTo>
                <a:close/>
              </a:path>
            </a:pathLst>
          </a:custGeom>
          <a:solidFill>
            <a:srgbClr val="FFB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c n Dots"/>
          <p:cNvSpPr/>
          <p:nvPr userDrawn="1"/>
        </p:nvSpPr>
        <p:spPr>
          <a:xfrm flipH="1">
            <a:off x="1460152" y="6223000"/>
            <a:ext cx="672925" cy="569712"/>
          </a:xfrm>
          <a:custGeom>
            <a:avLst/>
            <a:gdLst>
              <a:gd name="connsiteX0" fmla="*/ 1736725 w 1887855"/>
              <a:gd name="connsiteY0" fmla="*/ 653098 h 1598296"/>
              <a:gd name="connsiteX1" fmla="*/ 1887855 w 1887855"/>
              <a:gd name="connsiteY1" fmla="*/ 804228 h 1598296"/>
              <a:gd name="connsiteX2" fmla="*/ 1736725 w 1887855"/>
              <a:gd name="connsiteY2" fmla="*/ 955358 h 1598296"/>
              <a:gd name="connsiteX3" fmla="*/ 1585595 w 1887855"/>
              <a:gd name="connsiteY3" fmla="*/ 804228 h 1598296"/>
              <a:gd name="connsiteX4" fmla="*/ 1736725 w 1887855"/>
              <a:gd name="connsiteY4" fmla="*/ 653098 h 1598296"/>
              <a:gd name="connsiteX5" fmla="*/ 1236981 w 1887855"/>
              <a:gd name="connsiteY5" fmla="*/ 653098 h 1598296"/>
              <a:gd name="connsiteX6" fmla="*/ 1388111 w 1887855"/>
              <a:gd name="connsiteY6" fmla="*/ 804228 h 1598296"/>
              <a:gd name="connsiteX7" fmla="*/ 1236981 w 1887855"/>
              <a:gd name="connsiteY7" fmla="*/ 955358 h 1598296"/>
              <a:gd name="connsiteX8" fmla="*/ 1085851 w 1887855"/>
              <a:gd name="connsiteY8" fmla="*/ 804228 h 1598296"/>
              <a:gd name="connsiteX9" fmla="*/ 1236981 w 1887855"/>
              <a:gd name="connsiteY9" fmla="*/ 653098 h 1598296"/>
              <a:gd name="connsiteX10" fmla="*/ 799148 w 1887855"/>
              <a:gd name="connsiteY10" fmla="*/ 0 h 1598296"/>
              <a:gd name="connsiteX11" fmla="*/ 1245959 w 1887855"/>
              <a:gd name="connsiteY11" fmla="*/ 136482 h 1598296"/>
              <a:gd name="connsiteX12" fmla="*/ 1353791 w 1887855"/>
              <a:gd name="connsiteY12" fmla="*/ 225451 h 1598296"/>
              <a:gd name="connsiteX13" fmla="*/ 780094 w 1887855"/>
              <a:gd name="connsiteY13" fmla="*/ 799148 h 1598296"/>
              <a:gd name="connsiteX14" fmla="*/ 1353791 w 1887855"/>
              <a:gd name="connsiteY14" fmla="*/ 1372845 h 1598296"/>
              <a:gd name="connsiteX15" fmla="*/ 1245959 w 1887855"/>
              <a:gd name="connsiteY15" fmla="*/ 1461814 h 1598296"/>
              <a:gd name="connsiteX16" fmla="*/ 799148 w 1887855"/>
              <a:gd name="connsiteY16" fmla="*/ 1598296 h 1598296"/>
              <a:gd name="connsiteX17" fmla="*/ 0 w 1887855"/>
              <a:gd name="connsiteY17" fmla="*/ 799148 h 1598296"/>
              <a:gd name="connsiteX18" fmla="*/ 799148 w 1887855"/>
              <a:gd name="connsiteY18" fmla="*/ 0 h 159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87855" h="1598296">
                <a:moveTo>
                  <a:pt x="1736725" y="653098"/>
                </a:moveTo>
                <a:cubicBezTo>
                  <a:pt x="1820192" y="653098"/>
                  <a:pt x="1887855" y="720761"/>
                  <a:pt x="1887855" y="804228"/>
                </a:cubicBezTo>
                <a:cubicBezTo>
                  <a:pt x="1887855" y="887695"/>
                  <a:pt x="1820192" y="955358"/>
                  <a:pt x="1736725" y="955358"/>
                </a:cubicBezTo>
                <a:cubicBezTo>
                  <a:pt x="1653258" y="955358"/>
                  <a:pt x="1585595" y="887695"/>
                  <a:pt x="1585595" y="804228"/>
                </a:cubicBezTo>
                <a:cubicBezTo>
                  <a:pt x="1585595" y="720761"/>
                  <a:pt x="1653258" y="653098"/>
                  <a:pt x="1736725" y="653098"/>
                </a:cubicBezTo>
                <a:close/>
                <a:moveTo>
                  <a:pt x="1236981" y="653098"/>
                </a:moveTo>
                <a:cubicBezTo>
                  <a:pt x="1320448" y="653098"/>
                  <a:pt x="1388111" y="720761"/>
                  <a:pt x="1388111" y="804228"/>
                </a:cubicBezTo>
                <a:cubicBezTo>
                  <a:pt x="1388111" y="887695"/>
                  <a:pt x="1320448" y="955358"/>
                  <a:pt x="1236981" y="955358"/>
                </a:cubicBezTo>
                <a:cubicBezTo>
                  <a:pt x="1153514" y="955358"/>
                  <a:pt x="1085851" y="887695"/>
                  <a:pt x="1085851" y="804228"/>
                </a:cubicBezTo>
                <a:cubicBezTo>
                  <a:pt x="1085851" y="720761"/>
                  <a:pt x="1153514" y="653098"/>
                  <a:pt x="1236981" y="653098"/>
                </a:cubicBezTo>
                <a:close/>
                <a:moveTo>
                  <a:pt x="799148" y="0"/>
                </a:moveTo>
                <a:cubicBezTo>
                  <a:pt x="964657" y="0"/>
                  <a:pt x="1118414" y="50315"/>
                  <a:pt x="1245959" y="136482"/>
                </a:cubicBezTo>
                <a:lnTo>
                  <a:pt x="1353791" y="225451"/>
                </a:lnTo>
                <a:lnTo>
                  <a:pt x="780094" y="799148"/>
                </a:lnTo>
                <a:lnTo>
                  <a:pt x="1353791" y="1372845"/>
                </a:lnTo>
                <a:lnTo>
                  <a:pt x="1245959" y="1461814"/>
                </a:lnTo>
                <a:cubicBezTo>
                  <a:pt x="1118414" y="1547982"/>
                  <a:pt x="964657" y="1598296"/>
                  <a:pt x="799148" y="1598296"/>
                </a:cubicBezTo>
                <a:cubicBezTo>
                  <a:pt x="357791" y="1598296"/>
                  <a:pt x="0" y="1240505"/>
                  <a:pt x="0" y="799148"/>
                </a:cubicBezTo>
                <a:cubicBezTo>
                  <a:pt x="0" y="357791"/>
                  <a:pt x="357791" y="0"/>
                  <a:pt x="799148" y="0"/>
                </a:cubicBezTo>
                <a:close/>
              </a:path>
            </a:pathLst>
          </a:custGeom>
          <a:solidFill>
            <a:srgbClr val="F9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Dots"/>
          <p:cNvGrpSpPr/>
          <p:nvPr userDrawn="1"/>
        </p:nvGrpSpPr>
        <p:grpSpPr>
          <a:xfrm>
            <a:off x="353096" y="6453986"/>
            <a:ext cx="1036839" cy="107740"/>
            <a:chOff x="5488945" y="4573579"/>
            <a:chExt cx="1950368" cy="202667"/>
          </a:xfrm>
        </p:grpSpPr>
        <p:sp>
          <p:nvSpPr>
            <p:cNvPr id="15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Dots"/>
          <p:cNvGrpSpPr/>
          <p:nvPr userDrawn="1"/>
        </p:nvGrpSpPr>
        <p:grpSpPr>
          <a:xfrm rot="5400000">
            <a:off x="-219196" y="5804105"/>
            <a:ext cx="1036839" cy="107740"/>
            <a:chOff x="5488945" y="4573579"/>
            <a:chExt cx="1950368" cy="202667"/>
          </a:xfrm>
        </p:grpSpPr>
        <p:sp>
          <p:nvSpPr>
            <p:cNvPr id="22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Dots"/>
          <p:cNvGrpSpPr/>
          <p:nvPr userDrawn="1"/>
        </p:nvGrpSpPr>
        <p:grpSpPr>
          <a:xfrm rot="5400000">
            <a:off x="-219196" y="4697049"/>
            <a:ext cx="1036839" cy="107740"/>
            <a:chOff x="5488945" y="4573579"/>
            <a:chExt cx="1950368" cy="202667"/>
          </a:xfrm>
        </p:grpSpPr>
        <p:sp>
          <p:nvSpPr>
            <p:cNvPr id="29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Dots"/>
          <p:cNvGrpSpPr/>
          <p:nvPr userDrawn="1"/>
        </p:nvGrpSpPr>
        <p:grpSpPr>
          <a:xfrm rot="5400000">
            <a:off x="-219196" y="3585751"/>
            <a:ext cx="1036839" cy="107740"/>
            <a:chOff x="5488945" y="4573579"/>
            <a:chExt cx="1950368" cy="202667"/>
          </a:xfrm>
        </p:grpSpPr>
        <p:sp>
          <p:nvSpPr>
            <p:cNvPr id="36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Dots"/>
          <p:cNvGrpSpPr/>
          <p:nvPr userDrawn="1"/>
        </p:nvGrpSpPr>
        <p:grpSpPr>
          <a:xfrm rot="5400000">
            <a:off x="-219196" y="2472886"/>
            <a:ext cx="1036839" cy="107740"/>
            <a:chOff x="5488945" y="4573579"/>
            <a:chExt cx="1950368" cy="202667"/>
          </a:xfrm>
        </p:grpSpPr>
        <p:sp>
          <p:nvSpPr>
            <p:cNvPr id="43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Dots"/>
          <p:cNvGrpSpPr/>
          <p:nvPr userDrawn="1"/>
        </p:nvGrpSpPr>
        <p:grpSpPr>
          <a:xfrm rot="5400000">
            <a:off x="57775" y="1636995"/>
            <a:ext cx="482897" cy="107740"/>
            <a:chOff x="6530950" y="4573579"/>
            <a:chExt cx="908363" cy="202667"/>
          </a:xfrm>
        </p:grpSpPr>
        <p:sp>
          <p:nvSpPr>
            <p:cNvPr id="50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Dots"/>
          <p:cNvGrpSpPr/>
          <p:nvPr userDrawn="1"/>
        </p:nvGrpSpPr>
        <p:grpSpPr>
          <a:xfrm>
            <a:off x="358901" y="1207350"/>
            <a:ext cx="849879" cy="107740"/>
            <a:chOff x="5488945" y="4573579"/>
            <a:chExt cx="1598682" cy="202667"/>
          </a:xfrm>
        </p:grpSpPr>
        <p:sp>
          <p:nvSpPr>
            <p:cNvPr id="54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Dots"/>
          <p:cNvGrpSpPr/>
          <p:nvPr userDrawn="1"/>
        </p:nvGrpSpPr>
        <p:grpSpPr>
          <a:xfrm rot="16200000">
            <a:off x="1098706" y="813607"/>
            <a:ext cx="474722" cy="107740"/>
            <a:chOff x="5488945" y="4573579"/>
            <a:chExt cx="892986" cy="202667"/>
          </a:xfrm>
        </p:grpSpPr>
        <p:sp>
          <p:nvSpPr>
            <p:cNvPr id="60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Dots"/>
          <p:cNvGrpSpPr/>
          <p:nvPr userDrawn="1"/>
        </p:nvGrpSpPr>
        <p:grpSpPr>
          <a:xfrm rot="5400000">
            <a:off x="1767397" y="1681598"/>
            <a:ext cx="1036839" cy="107740"/>
            <a:chOff x="5488945" y="4573579"/>
            <a:chExt cx="1950368" cy="202667"/>
          </a:xfrm>
        </p:grpSpPr>
        <p:sp>
          <p:nvSpPr>
            <p:cNvPr id="64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Dots"/>
          <p:cNvGrpSpPr/>
          <p:nvPr userDrawn="1"/>
        </p:nvGrpSpPr>
        <p:grpSpPr>
          <a:xfrm>
            <a:off x="7233217" y="1207350"/>
            <a:ext cx="296765" cy="107740"/>
            <a:chOff x="5823695" y="4573579"/>
            <a:chExt cx="558236" cy="202667"/>
          </a:xfrm>
        </p:grpSpPr>
        <p:sp>
          <p:nvSpPr>
            <p:cNvPr id="93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t"/>
            <p:cNvSpPr/>
            <p:nvPr userDrawn="1"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Dots"/>
          <p:cNvGrpSpPr/>
          <p:nvPr userDrawn="1"/>
        </p:nvGrpSpPr>
        <p:grpSpPr>
          <a:xfrm>
            <a:off x="1494254" y="451162"/>
            <a:ext cx="661683" cy="107740"/>
            <a:chOff x="5488945" y="4573579"/>
            <a:chExt cx="1244672" cy="202667"/>
          </a:xfrm>
        </p:grpSpPr>
        <p:sp>
          <p:nvSpPr>
            <p:cNvPr id="96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Dots"/>
          <p:cNvGrpSpPr/>
          <p:nvPr userDrawn="1"/>
        </p:nvGrpSpPr>
        <p:grpSpPr>
          <a:xfrm rot="16200000">
            <a:off x="2048455" y="819140"/>
            <a:ext cx="474722" cy="107740"/>
            <a:chOff x="5488945" y="4573579"/>
            <a:chExt cx="892986" cy="202667"/>
          </a:xfrm>
        </p:grpSpPr>
        <p:sp>
          <p:nvSpPr>
            <p:cNvPr id="101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Dots"/>
          <p:cNvGrpSpPr/>
          <p:nvPr userDrawn="1"/>
        </p:nvGrpSpPr>
        <p:grpSpPr>
          <a:xfrm>
            <a:off x="2395294" y="2363165"/>
            <a:ext cx="661683" cy="107740"/>
            <a:chOff x="5488945" y="4573579"/>
            <a:chExt cx="1244672" cy="202667"/>
          </a:xfrm>
        </p:grpSpPr>
        <p:sp>
          <p:nvSpPr>
            <p:cNvPr id="105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Dots"/>
          <p:cNvGrpSpPr/>
          <p:nvPr userDrawn="1"/>
        </p:nvGrpSpPr>
        <p:grpSpPr>
          <a:xfrm rot="5400000">
            <a:off x="2667346" y="1775526"/>
            <a:ext cx="1036839" cy="107740"/>
            <a:chOff x="5488945" y="4573579"/>
            <a:chExt cx="1950368" cy="202667"/>
          </a:xfrm>
        </p:grpSpPr>
        <p:sp>
          <p:nvSpPr>
            <p:cNvPr id="110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Dots"/>
          <p:cNvGrpSpPr/>
          <p:nvPr userDrawn="1"/>
        </p:nvGrpSpPr>
        <p:grpSpPr>
          <a:xfrm>
            <a:off x="3324650" y="1207350"/>
            <a:ext cx="294701" cy="107740"/>
            <a:chOff x="6179264" y="4573579"/>
            <a:chExt cx="554353" cy="202667"/>
          </a:xfrm>
        </p:grpSpPr>
        <p:sp>
          <p:nvSpPr>
            <p:cNvPr id="11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189" y="2366963"/>
            <a:ext cx="10313622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189" y="4846638"/>
            <a:ext cx="10313622" cy="10264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9" name="TextBox 118"/>
          <p:cNvSpPr txBox="1"/>
          <p:nvPr userDrawn="1"/>
        </p:nvSpPr>
        <p:spPr>
          <a:xfrm>
            <a:off x="3626108" y="959172"/>
            <a:ext cx="363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Game</a:t>
            </a:r>
            <a:r>
              <a:rPr lang="en-US" sz="2800" baseline="0" dirty="0" smtClean="0">
                <a:solidFill>
                  <a:schemeClr val="bg1"/>
                </a:solidFill>
              </a:rPr>
              <a:t> On Virtual Event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ge with Bra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20" name="Rectangle 19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21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0" y="6385078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15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ge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39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9" name="Rectangle 8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10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9" name="Rectangle 8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10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8" name="Rectangle 7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9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8184" y="7512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5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8" name="Rectangle 7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9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8184" y="7512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uthor Info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vader 01"/>
          <p:cNvSpPr/>
          <p:nvPr userDrawn="1"/>
        </p:nvSpPr>
        <p:spPr>
          <a:xfrm>
            <a:off x="7504628" y="754331"/>
            <a:ext cx="974663" cy="972581"/>
          </a:xfrm>
          <a:custGeom>
            <a:avLst/>
            <a:gdLst>
              <a:gd name="connsiteX0" fmla="*/ 989411 w 1784986"/>
              <a:gd name="connsiteY0" fmla="*/ 790574 h 1781174"/>
              <a:gd name="connsiteX1" fmla="*/ 989411 w 1784986"/>
              <a:gd name="connsiteY1" fmla="*/ 990599 h 1781174"/>
              <a:gd name="connsiteX2" fmla="*/ 1189436 w 1784986"/>
              <a:gd name="connsiteY2" fmla="*/ 990599 h 1781174"/>
              <a:gd name="connsiteX3" fmla="*/ 1189436 w 1784986"/>
              <a:gd name="connsiteY3" fmla="*/ 790574 h 1781174"/>
              <a:gd name="connsiteX4" fmla="*/ 593886 w 1784986"/>
              <a:gd name="connsiteY4" fmla="*/ 790574 h 1781174"/>
              <a:gd name="connsiteX5" fmla="*/ 593886 w 1784986"/>
              <a:gd name="connsiteY5" fmla="*/ 990599 h 1781174"/>
              <a:gd name="connsiteX6" fmla="*/ 793911 w 1784986"/>
              <a:gd name="connsiteY6" fmla="*/ 990599 h 1781174"/>
              <a:gd name="connsiteX7" fmla="*/ 793911 w 1784986"/>
              <a:gd name="connsiteY7" fmla="*/ 790574 h 1781174"/>
              <a:gd name="connsiteX8" fmla="*/ 600075 w 1784986"/>
              <a:gd name="connsiteY8" fmla="*/ 400051 h 1781174"/>
              <a:gd name="connsiteX9" fmla="*/ 1186816 w 1784986"/>
              <a:gd name="connsiteY9" fmla="*/ 400051 h 1781174"/>
              <a:gd name="connsiteX10" fmla="*/ 1186816 w 1784986"/>
              <a:gd name="connsiteY10" fmla="*/ 600076 h 1781174"/>
              <a:gd name="connsiteX11" fmla="*/ 1386841 w 1784986"/>
              <a:gd name="connsiteY11" fmla="*/ 600076 h 1781174"/>
              <a:gd name="connsiteX12" fmla="*/ 1386841 w 1784986"/>
              <a:gd name="connsiteY12" fmla="*/ 800101 h 1781174"/>
              <a:gd name="connsiteX13" fmla="*/ 1586866 w 1784986"/>
              <a:gd name="connsiteY13" fmla="*/ 800101 h 1781174"/>
              <a:gd name="connsiteX14" fmla="*/ 1586866 w 1784986"/>
              <a:gd name="connsiteY14" fmla="*/ 1000126 h 1781174"/>
              <a:gd name="connsiteX15" fmla="*/ 1784986 w 1784986"/>
              <a:gd name="connsiteY15" fmla="*/ 1000126 h 1781174"/>
              <a:gd name="connsiteX16" fmla="*/ 1784986 w 1784986"/>
              <a:gd name="connsiteY16" fmla="*/ 1200150 h 1781174"/>
              <a:gd name="connsiteX17" fmla="*/ 1784986 w 1784986"/>
              <a:gd name="connsiteY17" fmla="*/ 1200151 h 1781174"/>
              <a:gd name="connsiteX18" fmla="*/ 1784986 w 1784986"/>
              <a:gd name="connsiteY18" fmla="*/ 1400175 h 1781174"/>
              <a:gd name="connsiteX19" fmla="*/ 1584961 w 1784986"/>
              <a:gd name="connsiteY19" fmla="*/ 1400175 h 1781174"/>
              <a:gd name="connsiteX20" fmla="*/ 1584961 w 1784986"/>
              <a:gd name="connsiteY20" fmla="*/ 1200151 h 1781174"/>
              <a:gd name="connsiteX21" fmla="*/ 1385888 w 1784986"/>
              <a:gd name="connsiteY21" fmla="*/ 1200151 h 1781174"/>
              <a:gd name="connsiteX22" fmla="*/ 1385888 w 1784986"/>
              <a:gd name="connsiteY22" fmla="*/ 1400174 h 1781174"/>
              <a:gd name="connsiteX23" fmla="*/ 1385412 w 1784986"/>
              <a:gd name="connsiteY23" fmla="*/ 1400174 h 1781174"/>
              <a:gd name="connsiteX24" fmla="*/ 1385412 w 1784986"/>
              <a:gd name="connsiteY24" fmla="*/ 1581149 h 1781174"/>
              <a:gd name="connsiteX25" fmla="*/ 1584961 w 1784986"/>
              <a:gd name="connsiteY25" fmla="*/ 1581149 h 1781174"/>
              <a:gd name="connsiteX26" fmla="*/ 1584961 w 1784986"/>
              <a:gd name="connsiteY26" fmla="*/ 1781174 h 1781174"/>
              <a:gd name="connsiteX27" fmla="*/ 1384936 w 1784986"/>
              <a:gd name="connsiteY27" fmla="*/ 1781174 h 1781174"/>
              <a:gd name="connsiteX28" fmla="*/ 1384936 w 1784986"/>
              <a:gd name="connsiteY28" fmla="*/ 1581149 h 1781174"/>
              <a:gd name="connsiteX29" fmla="*/ 1185387 w 1784986"/>
              <a:gd name="connsiteY29" fmla="*/ 1581149 h 1781174"/>
              <a:gd name="connsiteX30" fmla="*/ 1185387 w 1784986"/>
              <a:gd name="connsiteY30" fmla="*/ 1400174 h 1781174"/>
              <a:gd name="connsiteX31" fmla="*/ 599121 w 1784986"/>
              <a:gd name="connsiteY31" fmla="*/ 1400174 h 1781174"/>
              <a:gd name="connsiteX32" fmla="*/ 599121 w 1784986"/>
              <a:gd name="connsiteY32" fmla="*/ 1581149 h 1781174"/>
              <a:gd name="connsiteX33" fmla="*/ 400049 w 1784986"/>
              <a:gd name="connsiteY33" fmla="*/ 1581149 h 1781174"/>
              <a:gd name="connsiteX34" fmla="*/ 400049 w 1784986"/>
              <a:gd name="connsiteY34" fmla="*/ 1781174 h 1781174"/>
              <a:gd name="connsiteX35" fmla="*/ 200024 w 1784986"/>
              <a:gd name="connsiteY35" fmla="*/ 1781174 h 1781174"/>
              <a:gd name="connsiteX36" fmla="*/ 200024 w 1784986"/>
              <a:gd name="connsiteY36" fmla="*/ 1581149 h 1781174"/>
              <a:gd name="connsiteX37" fmla="*/ 399096 w 1784986"/>
              <a:gd name="connsiteY37" fmla="*/ 1581149 h 1781174"/>
              <a:gd name="connsiteX38" fmla="*/ 399096 w 1784986"/>
              <a:gd name="connsiteY38" fmla="*/ 1381124 h 1781174"/>
              <a:gd name="connsiteX39" fmla="*/ 399097 w 1784986"/>
              <a:gd name="connsiteY39" fmla="*/ 1381124 h 1781174"/>
              <a:gd name="connsiteX40" fmla="*/ 399097 w 1784986"/>
              <a:gd name="connsiteY40" fmla="*/ 1200151 h 1781174"/>
              <a:gd name="connsiteX41" fmla="*/ 200025 w 1784986"/>
              <a:gd name="connsiteY41" fmla="*/ 1200151 h 1781174"/>
              <a:gd name="connsiteX42" fmla="*/ 200025 w 1784986"/>
              <a:gd name="connsiteY42" fmla="*/ 1400176 h 1781174"/>
              <a:gd name="connsiteX43" fmla="*/ 0 w 1784986"/>
              <a:gd name="connsiteY43" fmla="*/ 1400176 h 1781174"/>
              <a:gd name="connsiteX44" fmla="*/ 0 w 1784986"/>
              <a:gd name="connsiteY44" fmla="*/ 1200151 h 1781174"/>
              <a:gd name="connsiteX45" fmla="*/ 0 w 1784986"/>
              <a:gd name="connsiteY45" fmla="*/ 1000126 h 1781174"/>
              <a:gd name="connsiteX46" fmla="*/ 200025 w 1784986"/>
              <a:gd name="connsiteY46" fmla="*/ 1000126 h 1781174"/>
              <a:gd name="connsiteX47" fmla="*/ 200025 w 1784986"/>
              <a:gd name="connsiteY47" fmla="*/ 800101 h 1781174"/>
              <a:gd name="connsiteX48" fmla="*/ 400050 w 1784986"/>
              <a:gd name="connsiteY48" fmla="*/ 800101 h 1781174"/>
              <a:gd name="connsiteX49" fmla="*/ 400050 w 1784986"/>
              <a:gd name="connsiteY49" fmla="*/ 600076 h 1781174"/>
              <a:gd name="connsiteX50" fmla="*/ 600075 w 1784986"/>
              <a:gd name="connsiteY50" fmla="*/ 600076 h 1781174"/>
              <a:gd name="connsiteX51" fmla="*/ 400050 w 1784986"/>
              <a:gd name="connsiteY51" fmla="*/ 200026 h 1781174"/>
              <a:gd name="connsiteX52" fmla="*/ 600075 w 1784986"/>
              <a:gd name="connsiteY52" fmla="*/ 200026 h 1781174"/>
              <a:gd name="connsiteX53" fmla="*/ 600075 w 1784986"/>
              <a:gd name="connsiteY53" fmla="*/ 400051 h 1781174"/>
              <a:gd name="connsiteX54" fmla="*/ 400050 w 1784986"/>
              <a:gd name="connsiteY54" fmla="*/ 400051 h 1781174"/>
              <a:gd name="connsiteX55" fmla="*/ 1186816 w 1784986"/>
              <a:gd name="connsiteY55" fmla="*/ 200025 h 1781174"/>
              <a:gd name="connsiteX56" fmla="*/ 1386841 w 1784986"/>
              <a:gd name="connsiteY56" fmla="*/ 200025 h 1781174"/>
              <a:gd name="connsiteX57" fmla="*/ 1386841 w 1784986"/>
              <a:gd name="connsiteY57" fmla="*/ 400050 h 1781174"/>
              <a:gd name="connsiteX58" fmla="*/ 1186816 w 1784986"/>
              <a:gd name="connsiteY58" fmla="*/ 400050 h 1781174"/>
              <a:gd name="connsiteX59" fmla="*/ 200025 w 1784986"/>
              <a:gd name="connsiteY59" fmla="*/ 1 h 1781174"/>
              <a:gd name="connsiteX60" fmla="*/ 400050 w 1784986"/>
              <a:gd name="connsiteY60" fmla="*/ 1 h 1781174"/>
              <a:gd name="connsiteX61" fmla="*/ 400050 w 1784986"/>
              <a:gd name="connsiteY61" fmla="*/ 200026 h 1781174"/>
              <a:gd name="connsiteX62" fmla="*/ 200025 w 1784986"/>
              <a:gd name="connsiteY62" fmla="*/ 200026 h 1781174"/>
              <a:gd name="connsiteX63" fmla="*/ 1386841 w 1784986"/>
              <a:gd name="connsiteY63" fmla="*/ 0 h 1781174"/>
              <a:gd name="connsiteX64" fmla="*/ 1586866 w 1784986"/>
              <a:gd name="connsiteY64" fmla="*/ 0 h 1781174"/>
              <a:gd name="connsiteX65" fmla="*/ 1586866 w 1784986"/>
              <a:gd name="connsiteY65" fmla="*/ 200025 h 1781174"/>
              <a:gd name="connsiteX66" fmla="*/ 1386841 w 1784986"/>
              <a:gd name="connsiteY66" fmla="*/ 200025 h 178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84986" h="1781174">
                <a:moveTo>
                  <a:pt x="989411" y="790574"/>
                </a:moveTo>
                <a:lnTo>
                  <a:pt x="989411" y="990599"/>
                </a:lnTo>
                <a:lnTo>
                  <a:pt x="1189436" y="990599"/>
                </a:lnTo>
                <a:lnTo>
                  <a:pt x="1189436" y="790574"/>
                </a:lnTo>
                <a:close/>
                <a:moveTo>
                  <a:pt x="593886" y="790574"/>
                </a:moveTo>
                <a:lnTo>
                  <a:pt x="593886" y="990599"/>
                </a:lnTo>
                <a:lnTo>
                  <a:pt x="793911" y="990599"/>
                </a:lnTo>
                <a:lnTo>
                  <a:pt x="793911" y="790574"/>
                </a:lnTo>
                <a:close/>
                <a:moveTo>
                  <a:pt x="600075" y="400051"/>
                </a:moveTo>
                <a:lnTo>
                  <a:pt x="1186816" y="400051"/>
                </a:lnTo>
                <a:lnTo>
                  <a:pt x="1186816" y="600076"/>
                </a:lnTo>
                <a:lnTo>
                  <a:pt x="1386841" y="600076"/>
                </a:lnTo>
                <a:lnTo>
                  <a:pt x="1386841" y="800101"/>
                </a:lnTo>
                <a:lnTo>
                  <a:pt x="1586866" y="800101"/>
                </a:lnTo>
                <a:lnTo>
                  <a:pt x="1586866" y="1000126"/>
                </a:lnTo>
                <a:lnTo>
                  <a:pt x="1784986" y="1000126"/>
                </a:lnTo>
                <a:lnTo>
                  <a:pt x="1784986" y="1200150"/>
                </a:lnTo>
                <a:lnTo>
                  <a:pt x="1784986" y="1200151"/>
                </a:lnTo>
                <a:lnTo>
                  <a:pt x="1784986" y="1400175"/>
                </a:lnTo>
                <a:lnTo>
                  <a:pt x="1584961" y="1400175"/>
                </a:lnTo>
                <a:lnTo>
                  <a:pt x="1584961" y="1200151"/>
                </a:lnTo>
                <a:lnTo>
                  <a:pt x="1385888" y="1200151"/>
                </a:lnTo>
                <a:lnTo>
                  <a:pt x="1385888" y="1400174"/>
                </a:lnTo>
                <a:lnTo>
                  <a:pt x="1385412" y="1400174"/>
                </a:lnTo>
                <a:lnTo>
                  <a:pt x="1385412" y="1581149"/>
                </a:lnTo>
                <a:lnTo>
                  <a:pt x="1584961" y="1581149"/>
                </a:lnTo>
                <a:lnTo>
                  <a:pt x="1584961" y="1781174"/>
                </a:lnTo>
                <a:lnTo>
                  <a:pt x="1384936" y="1781174"/>
                </a:lnTo>
                <a:lnTo>
                  <a:pt x="1384936" y="1581149"/>
                </a:lnTo>
                <a:lnTo>
                  <a:pt x="1185387" y="1581149"/>
                </a:lnTo>
                <a:lnTo>
                  <a:pt x="1185387" y="1400174"/>
                </a:lnTo>
                <a:lnTo>
                  <a:pt x="599121" y="1400174"/>
                </a:lnTo>
                <a:lnTo>
                  <a:pt x="599121" y="1581149"/>
                </a:lnTo>
                <a:lnTo>
                  <a:pt x="400049" y="1581149"/>
                </a:lnTo>
                <a:lnTo>
                  <a:pt x="400049" y="1781174"/>
                </a:lnTo>
                <a:lnTo>
                  <a:pt x="200024" y="1781174"/>
                </a:lnTo>
                <a:lnTo>
                  <a:pt x="200024" y="1581149"/>
                </a:lnTo>
                <a:lnTo>
                  <a:pt x="399096" y="1581149"/>
                </a:lnTo>
                <a:lnTo>
                  <a:pt x="399096" y="1381124"/>
                </a:lnTo>
                <a:lnTo>
                  <a:pt x="399097" y="1381124"/>
                </a:lnTo>
                <a:lnTo>
                  <a:pt x="399097" y="1200151"/>
                </a:lnTo>
                <a:lnTo>
                  <a:pt x="200025" y="1200151"/>
                </a:lnTo>
                <a:lnTo>
                  <a:pt x="200025" y="1400176"/>
                </a:lnTo>
                <a:lnTo>
                  <a:pt x="0" y="1400176"/>
                </a:lnTo>
                <a:lnTo>
                  <a:pt x="0" y="1200151"/>
                </a:lnTo>
                <a:lnTo>
                  <a:pt x="0" y="1000126"/>
                </a:lnTo>
                <a:lnTo>
                  <a:pt x="200025" y="1000126"/>
                </a:lnTo>
                <a:lnTo>
                  <a:pt x="200025" y="800101"/>
                </a:lnTo>
                <a:lnTo>
                  <a:pt x="400050" y="800101"/>
                </a:lnTo>
                <a:lnTo>
                  <a:pt x="400050" y="600076"/>
                </a:lnTo>
                <a:lnTo>
                  <a:pt x="600075" y="600076"/>
                </a:lnTo>
                <a:close/>
                <a:moveTo>
                  <a:pt x="400050" y="200026"/>
                </a:moveTo>
                <a:lnTo>
                  <a:pt x="600075" y="200026"/>
                </a:lnTo>
                <a:lnTo>
                  <a:pt x="600075" y="400051"/>
                </a:lnTo>
                <a:lnTo>
                  <a:pt x="400050" y="400051"/>
                </a:lnTo>
                <a:close/>
                <a:moveTo>
                  <a:pt x="1186816" y="200025"/>
                </a:moveTo>
                <a:lnTo>
                  <a:pt x="1386841" y="200025"/>
                </a:lnTo>
                <a:lnTo>
                  <a:pt x="1386841" y="400050"/>
                </a:lnTo>
                <a:lnTo>
                  <a:pt x="1186816" y="400050"/>
                </a:lnTo>
                <a:close/>
                <a:moveTo>
                  <a:pt x="200025" y="1"/>
                </a:moveTo>
                <a:lnTo>
                  <a:pt x="400050" y="1"/>
                </a:lnTo>
                <a:lnTo>
                  <a:pt x="400050" y="200026"/>
                </a:lnTo>
                <a:lnTo>
                  <a:pt x="200025" y="200026"/>
                </a:lnTo>
                <a:close/>
                <a:moveTo>
                  <a:pt x="1386841" y="0"/>
                </a:moveTo>
                <a:lnTo>
                  <a:pt x="1586866" y="0"/>
                </a:lnTo>
                <a:lnTo>
                  <a:pt x="1586866" y="200025"/>
                </a:lnTo>
                <a:lnTo>
                  <a:pt x="1386841" y="2000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uzzle Piece"/>
          <p:cNvSpPr/>
          <p:nvPr userDrawn="1"/>
        </p:nvSpPr>
        <p:spPr>
          <a:xfrm rot="2700000">
            <a:off x="8581897" y="1515918"/>
            <a:ext cx="445743" cy="605291"/>
          </a:xfrm>
          <a:custGeom>
            <a:avLst/>
            <a:gdLst>
              <a:gd name="connsiteX0" fmla="*/ 12462 w 816329"/>
              <a:gd name="connsiteY0" fmla="*/ 298383 h 1108523"/>
              <a:gd name="connsiteX1" fmla="*/ 42547 w 816329"/>
              <a:gd name="connsiteY1" fmla="*/ 285921 h 1108523"/>
              <a:gd name="connsiteX2" fmla="*/ 266310 w 816329"/>
              <a:gd name="connsiteY2" fmla="*/ 285921 h 1108523"/>
              <a:gd name="connsiteX3" fmla="*/ 282311 w 816329"/>
              <a:gd name="connsiteY3" fmla="*/ 251003 h 1108523"/>
              <a:gd name="connsiteX4" fmla="*/ 257528 w 816329"/>
              <a:gd name="connsiteY4" fmla="*/ 213682 h 1108523"/>
              <a:gd name="connsiteX5" fmla="*/ 291633 w 816329"/>
              <a:gd name="connsiteY5" fmla="*/ 45474 h 1108523"/>
              <a:gd name="connsiteX6" fmla="*/ 511201 w 816329"/>
              <a:gd name="connsiteY6" fmla="*/ 45474 h 1108523"/>
              <a:gd name="connsiteX7" fmla="*/ 545307 w 816329"/>
              <a:gd name="connsiteY7" fmla="*/ 213681 h 1108523"/>
              <a:gd name="connsiteX8" fmla="*/ 523032 w 816329"/>
              <a:gd name="connsiteY8" fmla="*/ 247226 h 1108523"/>
              <a:gd name="connsiteX9" fmla="*/ 540763 w 816329"/>
              <a:gd name="connsiteY9" fmla="*/ 285921 h 1108523"/>
              <a:gd name="connsiteX10" fmla="*/ 773782 w 816329"/>
              <a:gd name="connsiteY10" fmla="*/ 285921 h 1108523"/>
              <a:gd name="connsiteX11" fmla="*/ 816329 w 816329"/>
              <a:gd name="connsiteY11" fmla="*/ 328468 h 1108523"/>
              <a:gd name="connsiteX12" fmla="*/ 816329 w 816329"/>
              <a:gd name="connsiteY12" fmla="*/ 559262 h 1108523"/>
              <a:gd name="connsiteX13" fmla="*/ 780591 w 816329"/>
              <a:gd name="connsiteY13" fmla="*/ 575638 h 1108523"/>
              <a:gd name="connsiteX14" fmla="*/ 747046 w 816329"/>
              <a:gd name="connsiteY14" fmla="*/ 553363 h 1108523"/>
              <a:gd name="connsiteX15" fmla="*/ 578839 w 816329"/>
              <a:gd name="connsiteY15" fmla="*/ 587469 h 1108523"/>
              <a:gd name="connsiteX16" fmla="*/ 578839 w 816329"/>
              <a:gd name="connsiteY16" fmla="*/ 807037 h 1108523"/>
              <a:gd name="connsiteX17" fmla="*/ 747047 w 816329"/>
              <a:gd name="connsiteY17" fmla="*/ 841142 h 1108523"/>
              <a:gd name="connsiteX18" fmla="*/ 784369 w 816329"/>
              <a:gd name="connsiteY18" fmla="*/ 816358 h 1108523"/>
              <a:gd name="connsiteX19" fmla="*/ 816329 w 816329"/>
              <a:gd name="connsiteY19" fmla="*/ 831004 h 1108523"/>
              <a:gd name="connsiteX20" fmla="*/ 816329 w 816329"/>
              <a:gd name="connsiteY20" fmla="*/ 1065976 h 1108523"/>
              <a:gd name="connsiteX21" fmla="*/ 773782 w 816329"/>
              <a:gd name="connsiteY21" fmla="*/ 1108523 h 1108523"/>
              <a:gd name="connsiteX22" fmla="*/ 42547 w 816329"/>
              <a:gd name="connsiteY22" fmla="*/ 1108523 h 1108523"/>
              <a:gd name="connsiteX23" fmla="*/ 0 w 816329"/>
              <a:gd name="connsiteY23" fmla="*/ 1065976 h 1108523"/>
              <a:gd name="connsiteX24" fmla="*/ 0 w 816329"/>
              <a:gd name="connsiteY24" fmla="*/ 830249 h 1108523"/>
              <a:gd name="connsiteX25" fmla="*/ 24115 w 816329"/>
              <a:gd name="connsiteY25" fmla="*/ 819199 h 1108523"/>
              <a:gd name="connsiteX26" fmla="*/ 57660 w 816329"/>
              <a:gd name="connsiteY26" fmla="*/ 841474 h 1108523"/>
              <a:gd name="connsiteX27" fmla="*/ 225867 w 816329"/>
              <a:gd name="connsiteY27" fmla="*/ 807368 h 1108523"/>
              <a:gd name="connsiteX28" fmla="*/ 225867 w 816329"/>
              <a:gd name="connsiteY28" fmla="*/ 587800 h 1108523"/>
              <a:gd name="connsiteX29" fmla="*/ 57659 w 816329"/>
              <a:gd name="connsiteY29" fmla="*/ 553695 h 1108523"/>
              <a:gd name="connsiteX30" fmla="*/ 20338 w 816329"/>
              <a:gd name="connsiteY30" fmla="*/ 578479 h 1108523"/>
              <a:gd name="connsiteX31" fmla="*/ 0 w 816329"/>
              <a:gd name="connsiteY31" fmla="*/ 569159 h 1108523"/>
              <a:gd name="connsiteX32" fmla="*/ 0 w 816329"/>
              <a:gd name="connsiteY32" fmla="*/ 328468 h 1108523"/>
              <a:gd name="connsiteX33" fmla="*/ 12462 w 816329"/>
              <a:gd name="connsiteY33" fmla="*/ 298383 h 110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6329" h="1108523">
                <a:moveTo>
                  <a:pt x="12462" y="298383"/>
                </a:moveTo>
                <a:cubicBezTo>
                  <a:pt x="20161" y="290683"/>
                  <a:pt x="30798" y="285921"/>
                  <a:pt x="42547" y="285921"/>
                </a:cubicBezTo>
                <a:lnTo>
                  <a:pt x="266310" y="285921"/>
                </a:lnTo>
                <a:lnTo>
                  <a:pt x="282311" y="251003"/>
                </a:lnTo>
                <a:lnTo>
                  <a:pt x="257528" y="213682"/>
                </a:lnTo>
                <a:cubicBezTo>
                  <a:pt x="234790" y="157612"/>
                  <a:pt x="246159" y="90948"/>
                  <a:pt x="291633" y="45474"/>
                </a:cubicBezTo>
                <a:cubicBezTo>
                  <a:pt x="352265" y="-15159"/>
                  <a:pt x="450569" y="-15159"/>
                  <a:pt x="511201" y="45474"/>
                </a:cubicBezTo>
                <a:cubicBezTo>
                  <a:pt x="556675" y="90948"/>
                  <a:pt x="568044" y="157612"/>
                  <a:pt x="545307" y="213681"/>
                </a:cubicBezTo>
                <a:lnTo>
                  <a:pt x="523032" y="247226"/>
                </a:lnTo>
                <a:lnTo>
                  <a:pt x="540763" y="285921"/>
                </a:lnTo>
                <a:lnTo>
                  <a:pt x="773782" y="285921"/>
                </a:lnTo>
                <a:cubicBezTo>
                  <a:pt x="797280" y="285921"/>
                  <a:pt x="816329" y="304970"/>
                  <a:pt x="816329" y="328468"/>
                </a:cubicBezTo>
                <a:lnTo>
                  <a:pt x="816329" y="559262"/>
                </a:lnTo>
                <a:lnTo>
                  <a:pt x="780591" y="575638"/>
                </a:lnTo>
                <a:lnTo>
                  <a:pt x="747046" y="553363"/>
                </a:lnTo>
                <a:cubicBezTo>
                  <a:pt x="690978" y="530626"/>
                  <a:pt x="624313" y="541995"/>
                  <a:pt x="578839" y="587469"/>
                </a:cubicBezTo>
                <a:cubicBezTo>
                  <a:pt x="518207" y="648101"/>
                  <a:pt x="518207" y="746404"/>
                  <a:pt x="578839" y="807037"/>
                </a:cubicBezTo>
                <a:cubicBezTo>
                  <a:pt x="624313" y="852511"/>
                  <a:pt x="690978" y="863880"/>
                  <a:pt x="747047" y="841142"/>
                </a:cubicBezTo>
                <a:lnTo>
                  <a:pt x="784369" y="816358"/>
                </a:lnTo>
                <a:lnTo>
                  <a:pt x="816329" y="831004"/>
                </a:lnTo>
                <a:lnTo>
                  <a:pt x="816329" y="1065976"/>
                </a:lnTo>
                <a:cubicBezTo>
                  <a:pt x="816329" y="1089474"/>
                  <a:pt x="797280" y="1108523"/>
                  <a:pt x="773782" y="1108523"/>
                </a:cubicBezTo>
                <a:lnTo>
                  <a:pt x="42547" y="1108523"/>
                </a:lnTo>
                <a:cubicBezTo>
                  <a:pt x="19049" y="1108523"/>
                  <a:pt x="0" y="1089474"/>
                  <a:pt x="0" y="1065976"/>
                </a:cubicBezTo>
                <a:lnTo>
                  <a:pt x="0" y="830249"/>
                </a:lnTo>
                <a:lnTo>
                  <a:pt x="24115" y="819199"/>
                </a:lnTo>
                <a:lnTo>
                  <a:pt x="57660" y="841474"/>
                </a:lnTo>
                <a:cubicBezTo>
                  <a:pt x="113729" y="864211"/>
                  <a:pt x="180393" y="852842"/>
                  <a:pt x="225867" y="807368"/>
                </a:cubicBezTo>
                <a:cubicBezTo>
                  <a:pt x="286500" y="746736"/>
                  <a:pt x="286500" y="648433"/>
                  <a:pt x="225867" y="587800"/>
                </a:cubicBezTo>
                <a:cubicBezTo>
                  <a:pt x="180393" y="542326"/>
                  <a:pt x="113729" y="530957"/>
                  <a:pt x="57659" y="553695"/>
                </a:cubicBezTo>
                <a:lnTo>
                  <a:pt x="20338" y="578479"/>
                </a:lnTo>
                <a:lnTo>
                  <a:pt x="0" y="569159"/>
                </a:lnTo>
                <a:lnTo>
                  <a:pt x="0" y="328468"/>
                </a:lnTo>
                <a:cubicBezTo>
                  <a:pt x="0" y="316719"/>
                  <a:pt x="4762" y="306082"/>
                  <a:pt x="12462" y="298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vader 02"/>
          <p:cNvSpPr/>
          <p:nvPr userDrawn="1"/>
        </p:nvSpPr>
        <p:spPr>
          <a:xfrm>
            <a:off x="9220949" y="1230646"/>
            <a:ext cx="2677461" cy="2372779"/>
          </a:xfrm>
          <a:custGeom>
            <a:avLst/>
            <a:gdLst>
              <a:gd name="connsiteX0" fmla="*/ 4358640 w 4903470"/>
              <a:gd name="connsiteY0" fmla="*/ 3268980 h 4345480"/>
              <a:gd name="connsiteX1" fmla="*/ 4903470 w 4903470"/>
              <a:gd name="connsiteY1" fmla="*/ 3268980 h 4345480"/>
              <a:gd name="connsiteX2" fmla="*/ 4903470 w 4903470"/>
              <a:gd name="connsiteY2" fmla="*/ 3813810 h 4345480"/>
              <a:gd name="connsiteX3" fmla="*/ 4358640 w 4903470"/>
              <a:gd name="connsiteY3" fmla="*/ 3813810 h 4345480"/>
              <a:gd name="connsiteX4" fmla="*/ 0 w 4903470"/>
              <a:gd name="connsiteY4" fmla="*/ 3268980 h 4345480"/>
              <a:gd name="connsiteX5" fmla="*/ 544830 w 4903470"/>
              <a:gd name="connsiteY5" fmla="*/ 3268980 h 4345480"/>
              <a:gd name="connsiteX6" fmla="*/ 544830 w 4903470"/>
              <a:gd name="connsiteY6" fmla="*/ 3813810 h 4345480"/>
              <a:gd name="connsiteX7" fmla="*/ 0 w 4903470"/>
              <a:gd name="connsiteY7" fmla="*/ 3813810 h 4345480"/>
              <a:gd name="connsiteX8" fmla="*/ 2724150 w 4903470"/>
              <a:gd name="connsiteY8" fmla="*/ 1634490 h 4345480"/>
              <a:gd name="connsiteX9" fmla="*/ 2724150 w 4903470"/>
              <a:gd name="connsiteY9" fmla="*/ 2179320 h 4345480"/>
              <a:gd name="connsiteX10" fmla="*/ 3268980 w 4903470"/>
              <a:gd name="connsiteY10" fmla="*/ 2179320 h 4345480"/>
              <a:gd name="connsiteX11" fmla="*/ 3268980 w 4903470"/>
              <a:gd name="connsiteY11" fmla="*/ 1634490 h 4345480"/>
              <a:gd name="connsiteX12" fmla="*/ 1634490 w 4903470"/>
              <a:gd name="connsiteY12" fmla="*/ 1634490 h 4345480"/>
              <a:gd name="connsiteX13" fmla="*/ 1634490 w 4903470"/>
              <a:gd name="connsiteY13" fmla="*/ 2179320 h 4345480"/>
              <a:gd name="connsiteX14" fmla="*/ 2179320 w 4903470"/>
              <a:gd name="connsiteY14" fmla="*/ 2179320 h 4345480"/>
              <a:gd name="connsiteX15" fmla="*/ 2179320 w 4903470"/>
              <a:gd name="connsiteY15" fmla="*/ 1634490 h 4345480"/>
              <a:gd name="connsiteX16" fmla="*/ 2179320 w 4903470"/>
              <a:gd name="connsiteY16" fmla="*/ 0 h 4345480"/>
              <a:gd name="connsiteX17" fmla="*/ 2724150 w 4903470"/>
              <a:gd name="connsiteY17" fmla="*/ 0 h 4345480"/>
              <a:gd name="connsiteX18" fmla="*/ 2724150 w 4903470"/>
              <a:gd name="connsiteY18" fmla="*/ 544830 h 4345480"/>
              <a:gd name="connsiteX19" fmla="*/ 3268980 w 4903470"/>
              <a:gd name="connsiteY19" fmla="*/ 544830 h 4345480"/>
              <a:gd name="connsiteX20" fmla="*/ 3268980 w 4903470"/>
              <a:gd name="connsiteY20" fmla="*/ 1089660 h 4345480"/>
              <a:gd name="connsiteX21" fmla="*/ 3813810 w 4903470"/>
              <a:gd name="connsiteY21" fmla="*/ 1089660 h 4345480"/>
              <a:gd name="connsiteX22" fmla="*/ 3813810 w 4903470"/>
              <a:gd name="connsiteY22" fmla="*/ 1634490 h 4345480"/>
              <a:gd name="connsiteX23" fmla="*/ 4358640 w 4903470"/>
              <a:gd name="connsiteY23" fmla="*/ 1634490 h 4345480"/>
              <a:gd name="connsiteX24" fmla="*/ 4358640 w 4903470"/>
              <a:gd name="connsiteY24" fmla="*/ 1089660 h 4345480"/>
              <a:gd name="connsiteX25" fmla="*/ 4358640 w 4903470"/>
              <a:gd name="connsiteY25" fmla="*/ 544830 h 4345480"/>
              <a:gd name="connsiteX26" fmla="*/ 4903470 w 4903470"/>
              <a:gd name="connsiteY26" fmla="*/ 544830 h 4345480"/>
              <a:gd name="connsiteX27" fmla="*/ 4903470 w 4903470"/>
              <a:gd name="connsiteY27" fmla="*/ 1089660 h 4345480"/>
              <a:gd name="connsiteX28" fmla="*/ 4903470 w 4903470"/>
              <a:gd name="connsiteY28" fmla="*/ 1634490 h 4345480"/>
              <a:gd name="connsiteX29" fmla="*/ 4903470 w 4903470"/>
              <a:gd name="connsiteY29" fmla="*/ 2179320 h 4345480"/>
              <a:gd name="connsiteX30" fmla="*/ 4903470 w 4903470"/>
              <a:gd name="connsiteY30" fmla="*/ 2724150 h 4345480"/>
              <a:gd name="connsiteX31" fmla="*/ 4358640 w 4903470"/>
              <a:gd name="connsiteY31" fmla="*/ 2724150 h 4345480"/>
              <a:gd name="connsiteX32" fmla="*/ 4358640 w 4903470"/>
              <a:gd name="connsiteY32" fmla="*/ 3268980 h 4345480"/>
              <a:gd name="connsiteX33" fmla="*/ 3813810 w 4903470"/>
              <a:gd name="connsiteY33" fmla="*/ 3268980 h 4345480"/>
              <a:gd name="connsiteX34" fmla="*/ 3813810 w 4903470"/>
              <a:gd name="connsiteY34" fmla="*/ 3813810 h 4345480"/>
              <a:gd name="connsiteX35" fmla="*/ 3268980 w 4903470"/>
              <a:gd name="connsiteY35" fmla="*/ 3813810 h 4345480"/>
              <a:gd name="connsiteX36" fmla="*/ 3268980 w 4903470"/>
              <a:gd name="connsiteY36" fmla="*/ 4345480 h 4345480"/>
              <a:gd name="connsiteX37" fmla="*/ 2724150 w 4903470"/>
              <a:gd name="connsiteY37" fmla="*/ 4345480 h 4345480"/>
              <a:gd name="connsiteX38" fmla="*/ 2724150 w 4903470"/>
              <a:gd name="connsiteY38" fmla="*/ 3800650 h 4345480"/>
              <a:gd name="connsiteX39" fmla="*/ 3268980 w 4903470"/>
              <a:gd name="connsiteY39" fmla="*/ 3800650 h 4345480"/>
              <a:gd name="connsiteX40" fmla="*/ 3268980 w 4903470"/>
              <a:gd name="connsiteY40" fmla="*/ 3268980 h 4345480"/>
              <a:gd name="connsiteX41" fmla="*/ 1634490 w 4903470"/>
              <a:gd name="connsiteY41" fmla="*/ 3268980 h 4345480"/>
              <a:gd name="connsiteX42" fmla="*/ 1634490 w 4903470"/>
              <a:gd name="connsiteY42" fmla="*/ 3793447 h 4345480"/>
              <a:gd name="connsiteX43" fmla="*/ 2179320 w 4903470"/>
              <a:gd name="connsiteY43" fmla="*/ 3793447 h 4345480"/>
              <a:gd name="connsiteX44" fmla="*/ 2179320 w 4903470"/>
              <a:gd name="connsiteY44" fmla="*/ 4338277 h 4345480"/>
              <a:gd name="connsiteX45" fmla="*/ 1634490 w 4903470"/>
              <a:gd name="connsiteY45" fmla="*/ 4338277 h 4345480"/>
              <a:gd name="connsiteX46" fmla="*/ 1634490 w 4903470"/>
              <a:gd name="connsiteY46" fmla="*/ 3813810 h 4345480"/>
              <a:gd name="connsiteX47" fmla="*/ 1089660 w 4903470"/>
              <a:gd name="connsiteY47" fmla="*/ 3813810 h 4345480"/>
              <a:gd name="connsiteX48" fmla="*/ 1089660 w 4903470"/>
              <a:gd name="connsiteY48" fmla="*/ 3268980 h 4345480"/>
              <a:gd name="connsiteX49" fmla="*/ 544830 w 4903470"/>
              <a:gd name="connsiteY49" fmla="*/ 3268980 h 4345480"/>
              <a:gd name="connsiteX50" fmla="*/ 544830 w 4903470"/>
              <a:gd name="connsiteY50" fmla="*/ 2724150 h 4345480"/>
              <a:gd name="connsiteX51" fmla="*/ 0 w 4903470"/>
              <a:gd name="connsiteY51" fmla="*/ 2724150 h 4345480"/>
              <a:gd name="connsiteX52" fmla="*/ 0 w 4903470"/>
              <a:gd name="connsiteY52" fmla="*/ 2179320 h 4345480"/>
              <a:gd name="connsiteX53" fmla="*/ 0 w 4903470"/>
              <a:gd name="connsiteY53" fmla="*/ 1634490 h 4345480"/>
              <a:gd name="connsiteX54" fmla="*/ 0 w 4903470"/>
              <a:gd name="connsiteY54" fmla="*/ 1089660 h 4345480"/>
              <a:gd name="connsiteX55" fmla="*/ 0 w 4903470"/>
              <a:gd name="connsiteY55" fmla="*/ 544830 h 4345480"/>
              <a:gd name="connsiteX56" fmla="*/ 544830 w 4903470"/>
              <a:gd name="connsiteY56" fmla="*/ 544830 h 4345480"/>
              <a:gd name="connsiteX57" fmla="*/ 544830 w 4903470"/>
              <a:gd name="connsiteY57" fmla="*/ 1089660 h 4345480"/>
              <a:gd name="connsiteX58" fmla="*/ 544830 w 4903470"/>
              <a:gd name="connsiteY58" fmla="*/ 1634490 h 4345480"/>
              <a:gd name="connsiteX59" fmla="*/ 1089660 w 4903470"/>
              <a:gd name="connsiteY59" fmla="*/ 1634490 h 4345480"/>
              <a:gd name="connsiteX60" fmla="*/ 1089660 w 4903470"/>
              <a:gd name="connsiteY60" fmla="*/ 1089660 h 4345480"/>
              <a:gd name="connsiteX61" fmla="*/ 1634490 w 4903470"/>
              <a:gd name="connsiteY61" fmla="*/ 1089660 h 4345480"/>
              <a:gd name="connsiteX62" fmla="*/ 1634490 w 4903470"/>
              <a:gd name="connsiteY62" fmla="*/ 544830 h 4345480"/>
              <a:gd name="connsiteX63" fmla="*/ 2179320 w 4903470"/>
              <a:gd name="connsiteY63" fmla="*/ 544830 h 43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903470" h="4345480">
                <a:moveTo>
                  <a:pt x="4358640" y="3268980"/>
                </a:moveTo>
                <a:lnTo>
                  <a:pt x="4903470" y="3268980"/>
                </a:lnTo>
                <a:lnTo>
                  <a:pt x="4903470" y="3813810"/>
                </a:lnTo>
                <a:lnTo>
                  <a:pt x="4358640" y="3813810"/>
                </a:lnTo>
                <a:close/>
                <a:moveTo>
                  <a:pt x="0" y="3268980"/>
                </a:moveTo>
                <a:lnTo>
                  <a:pt x="544830" y="3268980"/>
                </a:lnTo>
                <a:lnTo>
                  <a:pt x="544830" y="3813810"/>
                </a:lnTo>
                <a:lnTo>
                  <a:pt x="0" y="3813810"/>
                </a:lnTo>
                <a:close/>
                <a:moveTo>
                  <a:pt x="2724150" y="1634490"/>
                </a:moveTo>
                <a:lnTo>
                  <a:pt x="2724150" y="2179320"/>
                </a:lnTo>
                <a:lnTo>
                  <a:pt x="3268980" y="2179320"/>
                </a:lnTo>
                <a:lnTo>
                  <a:pt x="3268980" y="1634490"/>
                </a:lnTo>
                <a:close/>
                <a:moveTo>
                  <a:pt x="1634490" y="1634490"/>
                </a:moveTo>
                <a:lnTo>
                  <a:pt x="1634490" y="2179320"/>
                </a:lnTo>
                <a:lnTo>
                  <a:pt x="2179320" y="2179320"/>
                </a:lnTo>
                <a:lnTo>
                  <a:pt x="2179320" y="1634490"/>
                </a:lnTo>
                <a:close/>
                <a:moveTo>
                  <a:pt x="2179320" y="0"/>
                </a:moveTo>
                <a:lnTo>
                  <a:pt x="2724150" y="0"/>
                </a:lnTo>
                <a:lnTo>
                  <a:pt x="2724150" y="544830"/>
                </a:lnTo>
                <a:lnTo>
                  <a:pt x="3268980" y="544830"/>
                </a:lnTo>
                <a:lnTo>
                  <a:pt x="3268980" y="1089660"/>
                </a:lnTo>
                <a:lnTo>
                  <a:pt x="3813810" y="1089660"/>
                </a:lnTo>
                <a:lnTo>
                  <a:pt x="3813810" y="1634490"/>
                </a:lnTo>
                <a:lnTo>
                  <a:pt x="4358640" y="1634490"/>
                </a:lnTo>
                <a:lnTo>
                  <a:pt x="4358640" y="1089660"/>
                </a:lnTo>
                <a:lnTo>
                  <a:pt x="4358640" y="544830"/>
                </a:lnTo>
                <a:lnTo>
                  <a:pt x="4903470" y="544830"/>
                </a:lnTo>
                <a:lnTo>
                  <a:pt x="4903470" y="1089660"/>
                </a:lnTo>
                <a:lnTo>
                  <a:pt x="4903470" y="1634490"/>
                </a:lnTo>
                <a:lnTo>
                  <a:pt x="4903470" y="2179320"/>
                </a:lnTo>
                <a:lnTo>
                  <a:pt x="4903470" y="2724150"/>
                </a:lnTo>
                <a:lnTo>
                  <a:pt x="4358640" y="2724150"/>
                </a:lnTo>
                <a:lnTo>
                  <a:pt x="4358640" y="3268980"/>
                </a:lnTo>
                <a:lnTo>
                  <a:pt x="3813810" y="3268980"/>
                </a:lnTo>
                <a:lnTo>
                  <a:pt x="3813810" y="3813810"/>
                </a:lnTo>
                <a:lnTo>
                  <a:pt x="3268980" y="3813810"/>
                </a:lnTo>
                <a:lnTo>
                  <a:pt x="3268980" y="4345480"/>
                </a:lnTo>
                <a:lnTo>
                  <a:pt x="2724150" y="4345480"/>
                </a:lnTo>
                <a:lnTo>
                  <a:pt x="2724150" y="3800650"/>
                </a:lnTo>
                <a:lnTo>
                  <a:pt x="3268980" y="3800650"/>
                </a:lnTo>
                <a:lnTo>
                  <a:pt x="3268980" y="3268980"/>
                </a:lnTo>
                <a:lnTo>
                  <a:pt x="1634490" y="3268980"/>
                </a:lnTo>
                <a:lnTo>
                  <a:pt x="1634490" y="3793447"/>
                </a:lnTo>
                <a:lnTo>
                  <a:pt x="2179320" y="3793447"/>
                </a:lnTo>
                <a:lnTo>
                  <a:pt x="2179320" y="4338277"/>
                </a:lnTo>
                <a:lnTo>
                  <a:pt x="1634490" y="4338277"/>
                </a:lnTo>
                <a:lnTo>
                  <a:pt x="1634490" y="3813810"/>
                </a:lnTo>
                <a:lnTo>
                  <a:pt x="1089660" y="3813810"/>
                </a:lnTo>
                <a:lnTo>
                  <a:pt x="1089660" y="3268980"/>
                </a:lnTo>
                <a:lnTo>
                  <a:pt x="544830" y="3268980"/>
                </a:lnTo>
                <a:lnTo>
                  <a:pt x="544830" y="2724150"/>
                </a:lnTo>
                <a:lnTo>
                  <a:pt x="0" y="2724150"/>
                </a:lnTo>
                <a:lnTo>
                  <a:pt x="0" y="2179320"/>
                </a:lnTo>
                <a:lnTo>
                  <a:pt x="0" y="1634490"/>
                </a:lnTo>
                <a:lnTo>
                  <a:pt x="0" y="1089660"/>
                </a:lnTo>
                <a:lnTo>
                  <a:pt x="0" y="544830"/>
                </a:lnTo>
                <a:lnTo>
                  <a:pt x="544830" y="544830"/>
                </a:lnTo>
                <a:lnTo>
                  <a:pt x="544830" y="1089660"/>
                </a:lnTo>
                <a:lnTo>
                  <a:pt x="544830" y="1634490"/>
                </a:lnTo>
                <a:lnTo>
                  <a:pt x="1089660" y="1634490"/>
                </a:lnTo>
                <a:lnTo>
                  <a:pt x="1089660" y="1089660"/>
                </a:lnTo>
                <a:lnTo>
                  <a:pt x="1634490" y="1089660"/>
                </a:lnTo>
                <a:lnTo>
                  <a:pt x="1634490" y="544830"/>
                </a:lnTo>
                <a:lnTo>
                  <a:pt x="2179320" y="544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cket Ship"/>
          <p:cNvSpPr/>
          <p:nvPr userDrawn="1"/>
        </p:nvSpPr>
        <p:spPr>
          <a:xfrm>
            <a:off x="10016937" y="364166"/>
            <a:ext cx="741420" cy="740672"/>
          </a:xfrm>
          <a:custGeom>
            <a:avLst/>
            <a:gdLst>
              <a:gd name="connsiteX0" fmla="*/ 86841 w 4164818"/>
              <a:gd name="connsiteY0" fmla="*/ 2904885 h 4160613"/>
              <a:gd name="connsiteX1" fmla="*/ 508481 w 4164818"/>
              <a:gd name="connsiteY1" fmla="*/ 2904885 h 4160613"/>
              <a:gd name="connsiteX2" fmla="*/ 693901 w 4164818"/>
              <a:gd name="connsiteY2" fmla="*/ 2983625 h 4160613"/>
              <a:gd name="connsiteX3" fmla="*/ 1194281 w 4164818"/>
              <a:gd name="connsiteY3" fmla="*/ 3484005 h 4160613"/>
              <a:gd name="connsiteX4" fmla="*/ 1260321 w 4164818"/>
              <a:gd name="connsiteY4" fmla="*/ 3671965 h 4160613"/>
              <a:gd name="connsiteX5" fmla="*/ 1260321 w 4164818"/>
              <a:gd name="connsiteY5" fmla="*/ 4058045 h 4160613"/>
              <a:gd name="connsiteX6" fmla="*/ 1123161 w 4164818"/>
              <a:gd name="connsiteY6" fmla="*/ 4141865 h 4160613"/>
              <a:gd name="connsiteX7" fmla="*/ 23341 w 4164818"/>
              <a:gd name="connsiteY7" fmla="*/ 3042045 h 4160613"/>
              <a:gd name="connsiteX8" fmla="*/ 86841 w 4164818"/>
              <a:gd name="connsiteY8" fmla="*/ 2904885 h 4160613"/>
              <a:gd name="connsiteX9" fmla="*/ 3092438 w 4164818"/>
              <a:gd name="connsiteY9" fmla="*/ 674186 h 4160613"/>
              <a:gd name="connsiteX10" fmla="*/ 2698179 w 4164818"/>
              <a:gd name="connsiteY10" fmla="*/ 1068444 h 4160613"/>
              <a:gd name="connsiteX11" fmla="*/ 3092438 w 4164818"/>
              <a:gd name="connsiteY11" fmla="*/ 1462703 h 4160613"/>
              <a:gd name="connsiteX12" fmla="*/ 3486696 w 4164818"/>
              <a:gd name="connsiteY12" fmla="*/ 1068444 h 4160613"/>
              <a:gd name="connsiteX13" fmla="*/ 3092438 w 4164818"/>
              <a:gd name="connsiteY13" fmla="*/ 674186 h 4160613"/>
              <a:gd name="connsiteX14" fmla="*/ 2830917 w 4164818"/>
              <a:gd name="connsiteY14" fmla="*/ 0 h 4160613"/>
              <a:gd name="connsiteX15" fmla="*/ 3898032 w 4164818"/>
              <a:gd name="connsiteY15" fmla="*/ 0 h 4160613"/>
              <a:gd name="connsiteX16" fmla="*/ 4164818 w 4164818"/>
              <a:gd name="connsiteY16" fmla="*/ 266786 h 4160613"/>
              <a:gd name="connsiteX17" fmla="*/ 4164818 w 4164818"/>
              <a:gd name="connsiteY17" fmla="*/ 1333901 h 4160613"/>
              <a:gd name="connsiteX18" fmla="*/ 4086677 w 4164818"/>
              <a:gd name="connsiteY18" fmla="*/ 1522546 h 4160613"/>
              <a:gd name="connsiteX19" fmla="*/ 4079335 w 4164818"/>
              <a:gd name="connsiteY19" fmla="*/ 1527497 h 4160613"/>
              <a:gd name="connsiteX20" fmla="*/ 4070283 w 4164818"/>
              <a:gd name="connsiteY20" fmla="*/ 1549349 h 4160613"/>
              <a:gd name="connsiteX21" fmla="*/ 2739527 w 4164818"/>
              <a:gd name="connsiteY21" fmla="*/ 2880103 h 4160613"/>
              <a:gd name="connsiteX22" fmla="*/ 2739527 w 4164818"/>
              <a:gd name="connsiteY22" fmla="*/ 3701813 h 4160613"/>
              <a:gd name="connsiteX23" fmla="*/ 2506427 w 4164818"/>
              <a:gd name="connsiteY23" fmla="*/ 3783095 h 4160613"/>
              <a:gd name="connsiteX24" fmla="*/ 2177701 w 4164818"/>
              <a:gd name="connsiteY24" fmla="*/ 3441928 h 4160613"/>
              <a:gd name="connsiteX25" fmla="*/ 1989271 w 4164818"/>
              <a:gd name="connsiteY25" fmla="*/ 3630357 h 4160613"/>
              <a:gd name="connsiteX26" fmla="*/ 1800204 w 4164818"/>
              <a:gd name="connsiteY26" fmla="*/ 3630357 h 4160613"/>
              <a:gd name="connsiteX27" fmla="*/ 534460 w 4164818"/>
              <a:gd name="connsiteY27" fmla="*/ 2364614 h 4160613"/>
              <a:gd name="connsiteX28" fmla="*/ 534460 w 4164818"/>
              <a:gd name="connsiteY28" fmla="*/ 2175547 h 4160613"/>
              <a:gd name="connsiteX29" fmla="*/ 714971 w 4164818"/>
              <a:gd name="connsiteY29" fmla="*/ 1995036 h 4160613"/>
              <a:gd name="connsiteX30" fmla="*/ 342128 w 4164818"/>
              <a:gd name="connsiteY30" fmla="*/ 1635789 h 4160613"/>
              <a:gd name="connsiteX31" fmla="*/ 423410 w 4164818"/>
              <a:gd name="connsiteY31" fmla="*/ 1402690 h 4160613"/>
              <a:gd name="connsiteX32" fmla="*/ 1307318 w 4164818"/>
              <a:gd name="connsiteY32" fmla="*/ 1402690 h 4160613"/>
              <a:gd name="connsiteX33" fmla="*/ 2615471 w 4164818"/>
              <a:gd name="connsiteY33" fmla="*/ 94539 h 4160613"/>
              <a:gd name="connsiteX34" fmla="*/ 2637317 w 4164818"/>
              <a:gd name="connsiteY34" fmla="*/ 85489 h 4160613"/>
              <a:gd name="connsiteX35" fmla="*/ 2642271 w 4164818"/>
              <a:gd name="connsiteY35" fmla="*/ 78141 h 4160613"/>
              <a:gd name="connsiteX36" fmla="*/ 2830917 w 4164818"/>
              <a:gd name="connsiteY36" fmla="*/ 0 h 41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64818" h="4160613">
                <a:moveTo>
                  <a:pt x="86841" y="2904885"/>
                </a:moveTo>
                <a:lnTo>
                  <a:pt x="508481" y="2904885"/>
                </a:lnTo>
                <a:cubicBezTo>
                  <a:pt x="549968" y="2905732"/>
                  <a:pt x="639714" y="2937058"/>
                  <a:pt x="693901" y="2983625"/>
                </a:cubicBezTo>
                <a:lnTo>
                  <a:pt x="1194281" y="3484005"/>
                </a:lnTo>
                <a:cubicBezTo>
                  <a:pt x="1251854" y="3541578"/>
                  <a:pt x="1256088" y="3606772"/>
                  <a:pt x="1260321" y="3671965"/>
                </a:cubicBezTo>
                <a:lnTo>
                  <a:pt x="1260321" y="4058045"/>
                </a:lnTo>
                <a:cubicBezTo>
                  <a:pt x="1260321" y="4116465"/>
                  <a:pt x="1184121" y="4197745"/>
                  <a:pt x="1123161" y="4141865"/>
                </a:cubicBezTo>
                <a:lnTo>
                  <a:pt x="23341" y="3042045"/>
                </a:lnTo>
                <a:cubicBezTo>
                  <a:pt x="-32539" y="2980662"/>
                  <a:pt x="21224" y="2907425"/>
                  <a:pt x="86841" y="2904885"/>
                </a:cubicBezTo>
                <a:close/>
                <a:moveTo>
                  <a:pt x="3092438" y="674186"/>
                </a:moveTo>
                <a:cubicBezTo>
                  <a:pt x="2874695" y="674186"/>
                  <a:pt x="2698179" y="850702"/>
                  <a:pt x="2698179" y="1068444"/>
                </a:cubicBezTo>
                <a:cubicBezTo>
                  <a:pt x="2698179" y="1286186"/>
                  <a:pt x="2874695" y="1462703"/>
                  <a:pt x="3092438" y="1462703"/>
                </a:cubicBezTo>
                <a:cubicBezTo>
                  <a:pt x="3310180" y="1462703"/>
                  <a:pt x="3486696" y="1286186"/>
                  <a:pt x="3486696" y="1068444"/>
                </a:cubicBezTo>
                <a:cubicBezTo>
                  <a:pt x="3486696" y="850702"/>
                  <a:pt x="3310180" y="674186"/>
                  <a:pt x="3092438" y="674186"/>
                </a:cubicBezTo>
                <a:close/>
                <a:moveTo>
                  <a:pt x="2830917" y="0"/>
                </a:moveTo>
                <a:lnTo>
                  <a:pt x="3898032" y="0"/>
                </a:lnTo>
                <a:cubicBezTo>
                  <a:pt x="4045373" y="0"/>
                  <a:pt x="4164818" y="119445"/>
                  <a:pt x="4164818" y="266786"/>
                </a:cubicBezTo>
                <a:lnTo>
                  <a:pt x="4164818" y="1333901"/>
                </a:lnTo>
                <a:cubicBezTo>
                  <a:pt x="4164818" y="1407572"/>
                  <a:pt x="4134957" y="1474269"/>
                  <a:pt x="4086677" y="1522546"/>
                </a:cubicBezTo>
                <a:lnTo>
                  <a:pt x="4079335" y="1527497"/>
                </a:lnTo>
                <a:lnTo>
                  <a:pt x="4070283" y="1549349"/>
                </a:lnTo>
                <a:lnTo>
                  <a:pt x="2739527" y="2880103"/>
                </a:lnTo>
                <a:lnTo>
                  <a:pt x="2739527" y="3701813"/>
                </a:lnTo>
                <a:cubicBezTo>
                  <a:pt x="2737181" y="3860428"/>
                  <a:pt x="2630434" y="3884681"/>
                  <a:pt x="2506427" y="3783095"/>
                </a:cubicBezTo>
                <a:lnTo>
                  <a:pt x="2177701" y="3441928"/>
                </a:lnTo>
                <a:lnTo>
                  <a:pt x="1989271" y="3630357"/>
                </a:lnTo>
                <a:cubicBezTo>
                  <a:pt x="1937064" y="3682567"/>
                  <a:pt x="1852413" y="3682567"/>
                  <a:pt x="1800204" y="3630357"/>
                </a:cubicBezTo>
                <a:lnTo>
                  <a:pt x="534460" y="2364614"/>
                </a:lnTo>
                <a:cubicBezTo>
                  <a:pt x="482250" y="2312404"/>
                  <a:pt x="482250" y="2227756"/>
                  <a:pt x="534460" y="2175547"/>
                </a:cubicBezTo>
                <a:lnTo>
                  <a:pt x="714971" y="1995036"/>
                </a:lnTo>
                <a:lnTo>
                  <a:pt x="342128" y="1635789"/>
                </a:lnTo>
                <a:cubicBezTo>
                  <a:pt x="240544" y="1511783"/>
                  <a:pt x="264796" y="1405036"/>
                  <a:pt x="423410" y="1402690"/>
                </a:cubicBezTo>
                <a:lnTo>
                  <a:pt x="1307318" y="1402690"/>
                </a:lnTo>
                <a:lnTo>
                  <a:pt x="2615471" y="94539"/>
                </a:lnTo>
                <a:lnTo>
                  <a:pt x="2637317" y="85489"/>
                </a:lnTo>
                <a:lnTo>
                  <a:pt x="2642271" y="78141"/>
                </a:lnTo>
                <a:cubicBezTo>
                  <a:pt x="2690551" y="29862"/>
                  <a:pt x="2757247" y="0"/>
                  <a:pt x="2830917" y="0"/>
                </a:cubicBezTo>
                <a:close/>
              </a:path>
            </a:pathLst>
          </a:custGeom>
          <a:solidFill>
            <a:srgbClr val="F5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eering Wheel"/>
          <p:cNvSpPr/>
          <p:nvPr userDrawn="1"/>
        </p:nvSpPr>
        <p:spPr>
          <a:xfrm>
            <a:off x="10994135" y="505032"/>
            <a:ext cx="836317" cy="836317"/>
          </a:xfrm>
          <a:custGeom>
            <a:avLst/>
            <a:gdLst>
              <a:gd name="connsiteX0" fmla="*/ 1088917 w 1531620"/>
              <a:gd name="connsiteY0" fmla="*/ 871220 h 1531620"/>
              <a:gd name="connsiteX1" fmla="*/ 904203 w 1531620"/>
              <a:gd name="connsiteY1" fmla="*/ 1055934 h 1531620"/>
              <a:gd name="connsiteX2" fmla="*/ 904203 w 1531620"/>
              <a:gd name="connsiteY2" fmla="*/ 1307639 h 1531620"/>
              <a:gd name="connsiteX3" fmla="*/ 979686 w 1531620"/>
              <a:gd name="connsiteY3" fmla="*/ 1284207 h 1531620"/>
              <a:gd name="connsiteX4" fmla="*/ 1311873 w 1531620"/>
              <a:gd name="connsiteY4" fmla="*/ 879196 h 1531620"/>
              <a:gd name="connsiteX5" fmla="*/ 1312677 w 1531620"/>
              <a:gd name="connsiteY5" fmla="*/ 871220 h 1531620"/>
              <a:gd name="connsiteX6" fmla="*/ 208710 w 1531620"/>
              <a:gd name="connsiteY6" fmla="*/ 871220 h 1531620"/>
              <a:gd name="connsiteX7" fmla="*/ 209514 w 1531620"/>
              <a:gd name="connsiteY7" fmla="*/ 879196 h 1531620"/>
              <a:gd name="connsiteX8" fmla="*/ 541700 w 1531620"/>
              <a:gd name="connsiteY8" fmla="*/ 1284207 h 1531620"/>
              <a:gd name="connsiteX9" fmla="*/ 617183 w 1531620"/>
              <a:gd name="connsiteY9" fmla="*/ 1307639 h 1531620"/>
              <a:gd name="connsiteX10" fmla="*/ 617183 w 1531620"/>
              <a:gd name="connsiteY10" fmla="*/ 1059169 h 1531620"/>
              <a:gd name="connsiteX11" fmla="*/ 429234 w 1531620"/>
              <a:gd name="connsiteY11" fmla="*/ 871220 h 1531620"/>
              <a:gd name="connsiteX12" fmla="*/ 760693 w 1531620"/>
              <a:gd name="connsiteY12" fmla="*/ 640080 h 1531620"/>
              <a:gd name="connsiteX13" fmla="*/ 635423 w 1531620"/>
              <a:gd name="connsiteY13" fmla="*/ 765350 h 1531620"/>
              <a:gd name="connsiteX14" fmla="*/ 760693 w 1531620"/>
              <a:gd name="connsiteY14" fmla="*/ 890620 h 1531620"/>
              <a:gd name="connsiteX15" fmla="*/ 885963 w 1531620"/>
              <a:gd name="connsiteY15" fmla="*/ 765350 h 1531620"/>
              <a:gd name="connsiteX16" fmla="*/ 760693 w 1531620"/>
              <a:gd name="connsiteY16" fmla="*/ 640080 h 1531620"/>
              <a:gd name="connsiteX17" fmla="*/ 760693 w 1531620"/>
              <a:gd name="connsiteY17" fmla="*/ 203200 h 1531620"/>
              <a:gd name="connsiteX18" fmla="*/ 294168 w 1531620"/>
              <a:gd name="connsiteY18" fmla="*/ 451249 h 1531620"/>
              <a:gd name="connsiteX19" fmla="*/ 266122 w 1531620"/>
              <a:gd name="connsiteY19" fmla="*/ 502920 h 1531620"/>
              <a:gd name="connsiteX20" fmla="*/ 1255264 w 1531620"/>
              <a:gd name="connsiteY20" fmla="*/ 502920 h 1531620"/>
              <a:gd name="connsiteX21" fmla="*/ 1227218 w 1531620"/>
              <a:gd name="connsiteY21" fmla="*/ 451249 h 1531620"/>
              <a:gd name="connsiteX22" fmla="*/ 760693 w 1531620"/>
              <a:gd name="connsiteY22" fmla="*/ 203200 h 1531620"/>
              <a:gd name="connsiteX23" fmla="*/ 765810 w 1531620"/>
              <a:gd name="connsiteY23" fmla="*/ 0 h 1531620"/>
              <a:gd name="connsiteX24" fmla="*/ 1531620 w 1531620"/>
              <a:gd name="connsiteY24" fmla="*/ 765810 h 1531620"/>
              <a:gd name="connsiteX25" fmla="*/ 765810 w 1531620"/>
              <a:gd name="connsiteY25" fmla="*/ 1531620 h 1531620"/>
              <a:gd name="connsiteX26" fmla="*/ 0 w 1531620"/>
              <a:gd name="connsiteY26" fmla="*/ 765810 h 1531620"/>
              <a:gd name="connsiteX27" fmla="*/ 765810 w 1531620"/>
              <a:gd name="connsiteY27" fmla="*/ 0 h 15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1620" h="1531620">
                <a:moveTo>
                  <a:pt x="1088917" y="871220"/>
                </a:moveTo>
                <a:lnTo>
                  <a:pt x="904203" y="1055934"/>
                </a:lnTo>
                <a:lnTo>
                  <a:pt x="904203" y="1307639"/>
                </a:lnTo>
                <a:lnTo>
                  <a:pt x="979686" y="1284207"/>
                </a:lnTo>
                <a:cubicBezTo>
                  <a:pt x="1147961" y="1213033"/>
                  <a:pt x="1274400" y="1062318"/>
                  <a:pt x="1311873" y="879196"/>
                </a:cubicBezTo>
                <a:lnTo>
                  <a:pt x="1312677" y="871220"/>
                </a:lnTo>
                <a:close/>
                <a:moveTo>
                  <a:pt x="208710" y="871220"/>
                </a:moveTo>
                <a:lnTo>
                  <a:pt x="209514" y="879196"/>
                </a:lnTo>
                <a:cubicBezTo>
                  <a:pt x="246986" y="1062318"/>
                  <a:pt x="373426" y="1213033"/>
                  <a:pt x="541700" y="1284207"/>
                </a:cubicBezTo>
                <a:lnTo>
                  <a:pt x="617183" y="1307639"/>
                </a:lnTo>
                <a:lnTo>
                  <a:pt x="617183" y="1059169"/>
                </a:lnTo>
                <a:lnTo>
                  <a:pt x="429234" y="871220"/>
                </a:lnTo>
                <a:close/>
                <a:moveTo>
                  <a:pt x="760693" y="640080"/>
                </a:moveTo>
                <a:cubicBezTo>
                  <a:pt x="691508" y="640080"/>
                  <a:pt x="635423" y="696165"/>
                  <a:pt x="635423" y="765350"/>
                </a:cubicBezTo>
                <a:cubicBezTo>
                  <a:pt x="635423" y="834535"/>
                  <a:pt x="691508" y="890620"/>
                  <a:pt x="760693" y="890620"/>
                </a:cubicBezTo>
                <a:cubicBezTo>
                  <a:pt x="829878" y="890620"/>
                  <a:pt x="885963" y="834535"/>
                  <a:pt x="885963" y="765350"/>
                </a:cubicBezTo>
                <a:cubicBezTo>
                  <a:pt x="885963" y="696165"/>
                  <a:pt x="829878" y="640080"/>
                  <a:pt x="760693" y="640080"/>
                </a:cubicBezTo>
                <a:close/>
                <a:moveTo>
                  <a:pt x="760693" y="203200"/>
                </a:moveTo>
                <a:cubicBezTo>
                  <a:pt x="566493" y="203200"/>
                  <a:pt x="395273" y="301594"/>
                  <a:pt x="294168" y="451249"/>
                </a:cubicBezTo>
                <a:lnTo>
                  <a:pt x="266122" y="502920"/>
                </a:lnTo>
                <a:lnTo>
                  <a:pt x="1255264" y="502920"/>
                </a:lnTo>
                <a:lnTo>
                  <a:pt x="1227218" y="451249"/>
                </a:lnTo>
                <a:cubicBezTo>
                  <a:pt x="1126113" y="301594"/>
                  <a:pt x="954894" y="203200"/>
                  <a:pt x="760693" y="203200"/>
                </a:cubicBezTo>
                <a:close/>
                <a:moveTo>
                  <a:pt x="765810" y="0"/>
                </a:moveTo>
                <a:cubicBezTo>
                  <a:pt x="1188755" y="0"/>
                  <a:pt x="1531620" y="342865"/>
                  <a:pt x="1531620" y="765810"/>
                </a:cubicBezTo>
                <a:cubicBezTo>
                  <a:pt x="1531620" y="1188755"/>
                  <a:pt x="1188755" y="1531620"/>
                  <a:pt x="765810" y="1531620"/>
                </a:cubicBezTo>
                <a:cubicBezTo>
                  <a:pt x="342865" y="1531620"/>
                  <a:pt x="0" y="1188755"/>
                  <a:pt x="0" y="765810"/>
                </a:cubicBezTo>
                <a:cubicBezTo>
                  <a:pt x="0" y="342865"/>
                  <a:pt x="342865" y="0"/>
                  <a:pt x="765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lmet and Goggles"/>
          <p:cNvSpPr/>
          <p:nvPr userDrawn="1"/>
        </p:nvSpPr>
        <p:spPr>
          <a:xfrm>
            <a:off x="8661943" y="146598"/>
            <a:ext cx="1128403" cy="1215466"/>
          </a:xfrm>
          <a:custGeom>
            <a:avLst/>
            <a:gdLst>
              <a:gd name="connsiteX0" fmla="*/ 481802 w 2066544"/>
              <a:gd name="connsiteY0" fmla="*/ 956669 h 2225989"/>
              <a:gd name="connsiteX1" fmla="*/ 1588554 w 2066544"/>
              <a:gd name="connsiteY1" fmla="*/ 956669 h 2225989"/>
              <a:gd name="connsiteX2" fmla="*/ 1695705 w 2066544"/>
              <a:gd name="connsiteY2" fmla="*/ 1063820 h 2225989"/>
              <a:gd name="connsiteX3" fmla="*/ 1695705 w 2066544"/>
              <a:gd name="connsiteY3" fmla="*/ 1381287 h 2225989"/>
              <a:gd name="connsiteX4" fmla="*/ 1588554 w 2066544"/>
              <a:gd name="connsiteY4" fmla="*/ 1488438 h 2225989"/>
              <a:gd name="connsiteX5" fmla="*/ 1296925 w 2066544"/>
              <a:gd name="connsiteY5" fmla="*/ 1487804 h 2225989"/>
              <a:gd name="connsiteX6" fmla="*/ 1243585 w 2066544"/>
              <a:gd name="connsiteY6" fmla="*/ 1466849 h 2225989"/>
              <a:gd name="connsiteX7" fmla="*/ 1062352 w 2066544"/>
              <a:gd name="connsiteY7" fmla="*/ 1286829 h 2225989"/>
              <a:gd name="connsiteX8" fmla="*/ 1008004 w 2066544"/>
              <a:gd name="connsiteY8" fmla="*/ 1286829 h 2225989"/>
              <a:gd name="connsiteX9" fmla="*/ 834010 w 2066544"/>
              <a:gd name="connsiteY9" fmla="*/ 1459229 h 2225989"/>
              <a:gd name="connsiteX10" fmla="*/ 776860 w 2066544"/>
              <a:gd name="connsiteY10" fmla="*/ 1487804 h 2225989"/>
              <a:gd name="connsiteX11" fmla="*/ 481802 w 2066544"/>
              <a:gd name="connsiteY11" fmla="*/ 1488438 h 2225989"/>
              <a:gd name="connsiteX12" fmla="*/ 374651 w 2066544"/>
              <a:gd name="connsiteY12" fmla="*/ 1381287 h 2225989"/>
              <a:gd name="connsiteX13" fmla="*/ 374651 w 2066544"/>
              <a:gd name="connsiteY13" fmla="*/ 1063820 h 2225989"/>
              <a:gd name="connsiteX14" fmla="*/ 481802 w 2066544"/>
              <a:gd name="connsiteY14" fmla="*/ 956669 h 2225989"/>
              <a:gd name="connsiteX15" fmla="*/ 899174 w 2066544"/>
              <a:gd name="connsiteY15" fmla="*/ 0 h 2225989"/>
              <a:gd name="connsiteX16" fmla="*/ 1167370 w 2066544"/>
              <a:gd name="connsiteY16" fmla="*/ 0 h 2225989"/>
              <a:gd name="connsiteX17" fmla="*/ 2066544 w 2066544"/>
              <a:gd name="connsiteY17" fmla="*/ 899174 h 2225989"/>
              <a:gd name="connsiteX18" fmla="*/ 2066544 w 2066544"/>
              <a:gd name="connsiteY18" fmla="*/ 1068071 h 2225989"/>
              <a:gd name="connsiteX19" fmla="*/ 2066544 w 2066544"/>
              <a:gd name="connsiteY19" fmla="*/ 1263014 h 2225989"/>
              <a:gd name="connsiteX20" fmla="*/ 2066544 w 2066544"/>
              <a:gd name="connsiteY20" fmla="*/ 1413506 h 2225989"/>
              <a:gd name="connsiteX21" fmla="*/ 1991612 w 2066544"/>
              <a:gd name="connsiteY21" fmla="*/ 1488438 h 2225989"/>
              <a:gd name="connsiteX22" fmla="*/ 1897636 w 2066544"/>
              <a:gd name="connsiteY22" fmla="*/ 1488438 h 2225989"/>
              <a:gd name="connsiteX23" fmla="*/ 1822704 w 2066544"/>
              <a:gd name="connsiteY23" fmla="*/ 1413506 h 2225989"/>
              <a:gd name="connsiteX24" fmla="*/ 1822704 w 2066544"/>
              <a:gd name="connsiteY24" fmla="*/ 1263014 h 2225989"/>
              <a:gd name="connsiteX25" fmla="*/ 1822704 w 2066544"/>
              <a:gd name="connsiteY25" fmla="*/ 1250787 h 2225989"/>
              <a:gd name="connsiteX26" fmla="*/ 1822704 w 2066544"/>
              <a:gd name="connsiteY26" fmla="*/ 1068071 h 2225989"/>
              <a:gd name="connsiteX27" fmla="*/ 1822704 w 2066544"/>
              <a:gd name="connsiteY27" fmla="*/ 1024128 h 2225989"/>
              <a:gd name="connsiteX28" fmla="*/ 1822704 w 2066544"/>
              <a:gd name="connsiteY28" fmla="*/ 910511 h 2225989"/>
              <a:gd name="connsiteX29" fmla="*/ 1737632 w 2066544"/>
              <a:gd name="connsiteY29" fmla="*/ 825439 h 2225989"/>
              <a:gd name="connsiteX30" fmla="*/ 328912 w 2066544"/>
              <a:gd name="connsiteY30" fmla="*/ 825439 h 2225989"/>
              <a:gd name="connsiteX31" fmla="*/ 243840 w 2066544"/>
              <a:gd name="connsiteY31" fmla="*/ 910511 h 2225989"/>
              <a:gd name="connsiteX32" fmla="*/ 243840 w 2066544"/>
              <a:gd name="connsiteY32" fmla="*/ 1024128 h 2225989"/>
              <a:gd name="connsiteX33" fmla="*/ 243840 w 2066544"/>
              <a:gd name="connsiteY33" fmla="*/ 1250787 h 2225989"/>
              <a:gd name="connsiteX34" fmla="*/ 243840 w 2066544"/>
              <a:gd name="connsiteY34" fmla="*/ 1307380 h 2225989"/>
              <a:gd name="connsiteX35" fmla="*/ 792370 w 2066544"/>
              <a:gd name="connsiteY35" fmla="*/ 1980403 h 2225989"/>
              <a:gd name="connsiteX36" fmla="*/ 823482 w 2066544"/>
              <a:gd name="connsiteY36" fmla="*/ 1983539 h 2225989"/>
              <a:gd name="connsiteX37" fmla="*/ 824118 w 2066544"/>
              <a:gd name="connsiteY37" fmla="*/ 1977222 h 2225989"/>
              <a:gd name="connsiteX38" fmla="*/ 1026953 w 2066544"/>
              <a:gd name="connsiteY38" fmla="*/ 1811907 h 2225989"/>
              <a:gd name="connsiteX39" fmla="*/ 1233994 w 2066544"/>
              <a:gd name="connsiteY39" fmla="*/ 2018948 h 2225989"/>
              <a:gd name="connsiteX40" fmla="*/ 1026953 w 2066544"/>
              <a:gd name="connsiteY40" fmla="*/ 2225989 h 2225989"/>
              <a:gd name="connsiteX41" fmla="*/ 1026414 w 2066544"/>
              <a:gd name="connsiteY41" fmla="*/ 2225935 h 2225989"/>
              <a:gd name="connsiteX42" fmla="*/ 1026414 w 2066544"/>
              <a:gd name="connsiteY42" fmla="*/ 2225989 h 2225989"/>
              <a:gd name="connsiteX43" fmla="*/ 867664 w 2066544"/>
              <a:gd name="connsiteY43" fmla="*/ 2225989 h 2225989"/>
              <a:gd name="connsiteX44" fmla="*/ 845439 w 2066544"/>
              <a:gd name="connsiteY44" fmla="*/ 2225989 h 2225989"/>
              <a:gd name="connsiteX45" fmla="*/ 845439 w 2066544"/>
              <a:gd name="connsiteY45" fmla="*/ 2224867 h 2225989"/>
              <a:gd name="connsiteX46" fmla="*/ 807239 w 2066544"/>
              <a:gd name="connsiteY46" fmla="*/ 2222938 h 2225989"/>
              <a:gd name="connsiteX47" fmla="*/ 0 w 2066544"/>
              <a:gd name="connsiteY47" fmla="*/ 1328406 h 2225989"/>
              <a:gd name="connsiteX48" fmla="*/ 0 w 2066544"/>
              <a:gd name="connsiteY48" fmla="*/ 899174 h 2225989"/>
              <a:gd name="connsiteX49" fmla="*/ 899174 w 2066544"/>
              <a:gd name="connsiteY49" fmla="*/ 0 h 222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66544" h="2225989">
                <a:moveTo>
                  <a:pt x="481802" y="956669"/>
                </a:moveTo>
                <a:lnTo>
                  <a:pt x="1588554" y="956669"/>
                </a:lnTo>
                <a:cubicBezTo>
                  <a:pt x="1647732" y="956669"/>
                  <a:pt x="1695705" y="1004642"/>
                  <a:pt x="1695705" y="1063820"/>
                </a:cubicBezTo>
                <a:lnTo>
                  <a:pt x="1695705" y="1381287"/>
                </a:lnTo>
                <a:cubicBezTo>
                  <a:pt x="1695705" y="1440465"/>
                  <a:pt x="1647732" y="1488438"/>
                  <a:pt x="1588554" y="1488438"/>
                </a:cubicBezTo>
                <a:lnTo>
                  <a:pt x="1296925" y="1487804"/>
                </a:lnTo>
                <a:cubicBezTo>
                  <a:pt x="1271525" y="1488439"/>
                  <a:pt x="1263270" y="1487169"/>
                  <a:pt x="1243585" y="1466849"/>
                </a:cubicBezTo>
                <a:lnTo>
                  <a:pt x="1062352" y="1286829"/>
                </a:lnTo>
                <a:cubicBezTo>
                  <a:pt x="1047345" y="1271822"/>
                  <a:pt x="1023012" y="1271822"/>
                  <a:pt x="1008004" y="1286829"/>
                </a:cubicBezTo>
                <a:lnTo>
                  <a:pt x="834010" y="1459229"/>
                </a:lnTo>
                <a:cubicBezTo>
                  <a:pt x="812631" y="1485105"/>
                  <a:pt x="805081" y="1488651"/>
                  <a:pt x="776860" y="1487804"/>
                </a:cubicBezTo>
                <a:lnTo>
                  <a:pt x="481802" y="1488438"/>
                </a:lnTo>
                <a:cubicBezTo>
                  <a:pt x="422624" y="1488438"/>
                  <a:pt x="374651" y="1440465"/>
                  <a:pt x="374651" y="1381287"/>
                </a:cubicBezTo>
                <a:lnTo>
                  <a:pt x="374651" y="1063820"/>
                </a:lnTo>
                <a:cubicBezTo>
                  <a:pt x="374651" y="1004642"/>
                  <a:pt x="422624" y="956669"/>
                  <a:pt x="481802" y="956669"/>
                </a:cubicBezTo>
                <a:close/>
                <a:moveTo>
                  <a:pt x="899174" y="0"/>
                </a:moveTo>
                <a:lnTo>
                  <a:pt x="1167370" y="0"/>
                </a:lnTo>
                <a:cubicBezTo>
                  <a:pt x="1663970" y="0"/>
                  <a:pt x="2066544" y="402574"/>
                  <a:pt x="2066544" y="899174"/>
                </a:cubicBezTo>
                <a:lnTo>
                  <a:pt x="2066544" y="1068071"/>
                </a:lnTo>
                <a:lnTo>
                  <a:pt x="2066544" y="1263014"/>
                </a:lnTo>
                <a:lnTo>
                  <a:pt x="2066544" y="1413506"/>
                </a:lnTo>
                <a:cubicBezTo>
                  <a:pt x="2066544" y="1454890"/>
                  <a:pt x="2032996" y="1488438"/>
                  <a:pt x="1991612" y="1488438"/>
                </a:cubicBezTo>
                <a:lnTo>
                  <a:pt x="1897636" y="1488438"/>
                </a:lnTo>
                <a:cubicBezTo>
                  <a:pt x="1856252" y="1488438"/>
                  <a:pt x="1822704" y="1454890"/>
                  <a:pt x="1822704" y="1413506"/>
                </a:cubicBezTo>
                <a:lnTo>
                  <a:pt x="1822704" y="1263014"/>
                </a:lnTo>
                <a:lnTo>
                  <a:pt x="1822704" y="1250787"/>
                </a:lnTo>
                <a:lnTo>
                  <a:pt x="1822704" y="1068071"/>
                </a:lnTo>
                <a:lnTo>
                  <a:pt x="1822704" y="1024128"/>
                </a:lnTo>
                <a:lnTo>
                  <a:pt x="1822704" y="910511"/>
                </a:lnTo>
                <a:cubicBezTo>
                  <a:pt x="1822704" y="863527"/>
                  <a:pt x="1784616" y="825439"/>
                  <a:pt x="1737632" y="825439"/>
                </a:cubicBezTo>
                <a:lnTo>
                  <a:pt x="328912" y="825439"/>
                </a:lnTo>
                <a:cubicBezTo>
                  <a:pt x="281928" y="825439"/>
                  <a:pt x="243840" y="863527"/>
                  <a:pt x="243840" y="910511"/>
                </a:cubicBezTo>
                <a:lnTo>
                  <a:pt x="243840" y="1024128"/>
                </a:lnTo>
                <a:lnTo>
                  <a:pt x="243840" y="1250787"/>
                </a:lnTo>
                <a:lnTo>
                  <a:pt x="243840" y="1307380"/>
                </a:lnTo>
                <a:cubicBezTo>
                  <a:pt x="243840" y="1639363"/>
                  <a:pt x="479324" y="1916345"/>
                  <a:pt x="792370" y="1980403"/>
                </a:cubicBezTo>
                <a:lnTo>
                  <a:pt x="823482" y="1983539"/>
                </a:lnTo>
                <a:lnTo>
                  <a:pt x="824118" y="1977222"/>
                </a:lnTo>
                <a:cubicBezTo>
                  <a:pt x="843424" y="1882877"/>
                  <a:pt x="926900" y="1811907"/>
                  <a:pt x="1026953" y="1811907"/>
                </a:cubicBezTo>
                <a:cubicBezTo>
                  <a:pt x="1141299" y="1811907"/>
                  <a:pt x="1233994" y="1904602"/>
                  <a:pt x="1233994" y="2018948"/>
                </a:cubicBezTo>
                <a:cubicBezTo>
                  <a:pt x="1233994" y="2133294"/>
                  <a:pt x="1141299" y="2225989"/>
                  <a:pt x="1026953" y="2225989"/>
                </a:cubicBezTo>
                <a:lnTo>
                  <a:pt x="1026414" y="2225935"/>
                </a:lnTo>
                <a:lnTo>
                  <a:pt x="1026414" y="2225989"/>
                </a:lnTo>
                <a:lnTo>
                  <a:pt x="867664" y="2225989"/>
                </a:lnTo>
                <a:lnTo>
                  <a:pt x="845439" y="2225989"/>
                </a:lnTo>
                <a:lnTo>
                  <a:pt x="845439" y="2224867"/>
                </a:lnTo>
                <a:lnTo>
                  <a:pt x="807239" y="2222938"/>
                </a:lnTo>
                <a:cubicBezTo>
                  <a:pt x="353825" y="2176891"/>
                  <a:pt x="0" y="1793969"/>
                  <a:pt x="0" y="1328406"/>
                </a:cubicBezTo>
                <a:lnTo>
                  <a:pt x="0" y="899174"/>
                </a:lnTo>
                <a:cubicBezTo>
                  <a:pt x="0" y="402574"/>
                  <a:pt x="402574" y="0"/>
                  <a:pt x="899174" y="0"/>
                </a:cubicBezTo>
                <a:close/>
              </a:path>
            </a:pathLst>
          </a:custGeom>
          <a:solidFill>
            <a:srgbClr val="FFB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c n Dots"/>
          <p:cNvSpPr/>
          <p:nvPr userDrawn="1"/>
        </p:nvSpPr>
        <p:spPr>
          <a:xfrm flipH="1">
            <a:off x="1460152" y="6223000"/>
            <a:ext cx="672925" cy="569712"/>
          </a:xfrm>
          <a:custGeom>
            <a:avLst/>
            <a:gdLst>
              <a:gd name="connsiteX0" fmla="*/ 1736725 w 1887855"/>
              <a:gd name="connsiteY0" fmla="*/ 653098 h 1598296"/>
              <a:gd name="connsiteX1" fmla="*/ 1887855 w 1887855"/>
              <a:gd name="connsiteY1" fmla="*/ 804228 h 1598296"/>
              <a:gd name="connsiteX2" fmla="*/ 1736725 w 1887855"/>
              <a:gd name="connsiteY2" fmla="*/ 955358 h 1598296"/>
              <a:gd name="connsiteX3" fmla="*/ 1585595 w 1887855"/>
              <a:gd name="connsiteY3" fmla="*/ 804228 h 1598296"/>
              <a:gd name="connsiteX4" fmla="*/ 1736725 w 1887855"/>
              <a:gd name="connsiteY4" fmla="*/ 653098 h 1598296"/>
              <a:gd name="connsiteX5" fmla="*/ 1236981 w 1887855"/>
              <a:gd name="connsiteY5" fmla="*/ 653098 h 1598296"/>
              <a:gd name="connsiteX6" fmla="*/ 1388111 w 1887855"/>
              <a:gd name="connsiteY6" fmla="*/ 804228 h 1598296"/>
              <a:gd name="connsiteX7" fmla="*/ 1236981 w 1887855"/>
              <a:gd name="connsiteY7" fmla="*/ 955358 h 1598296"/>
              <a:gd name="connsiteX8" fmla="*/ 1085851 w 1887855"/>
              <a:gd name="connsiteY8" fmla="*/ 804228 h 1598296"/>
              <a:gd name="connsiteX9" fmla="*/ 1236981 w 1887855"/>
              <a:gd name="connsiteY9" fmla="*/ 653098 h 1598296"/>
              <a:gd name="connsiteX10" fmla="*/ 799148 w 1887855"/>
              <a:gd name="connsiteY10" fmla="*/ 0 h 1598296"/>
              <a:gd name="connsiteX11" fmla="*/ 1245959 w 1887855"/>
              <a:gd name="connsiteY11" fmla="*/ 136482 h 1598296"/>
              <a:gd name="connsiteX12" fmla="*/ 1353791 w 1887855"/>
              <a:gd name="connsiteY12" fmla="*/ 225451 h 1598296"/>
              <a:gd name="connsiteX13" fmla="*/ 780094 w 1887855"/>
              <a:gd name="connsiteY13" fmla="*/ 799148 h 1598296"/>
              <a:gd name="connsiteX14" fmla="*/ 1353791 w 1887855"/>
              <a:gd name="connsiteY14" fmla="*/ 1372845 h 1598296"/>
              <a:gd name="connsiteX15" fmla="*/ 1245959 w 1887855"/>
              <a:gd name="connsiteY15" fmla="*/ 1461814 h 1598296"/>
              <a:gd name="connsiteX16" fmla="*/ 799148 w 1887855"/>
              <a:gd name="connsiteY16" fmla="*/ 1598296 h 1598296"/>
              <a:gd name="connsiteX17" fmla="*/ 0 w 1887855"/>
              <a:gd name="connsiteY17" fmla="*/ 799148 h 1598296"/>
              <a:gd name="connsiteX18" fmla="*/ 799148 w 1887855"/>
              <a:gd name="connsiteY18" fmla="*/ 0 h 159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87855" h="1598296">
                <a:moveTo>
                  <a:pt x="1736725" y="653098"/>
                </a:moveTo>
                <a:cubicBezTo>
                  <a:pt x="1820192" y="653098"/>
                  <a:pt x="1887855" y="720761"/>
                  <a:pt x="1887855" y="804228"/>
                </a:cubicBezTo>
                <a:cubicBezTo>
                  <a:pt x="1887855" y="887695"/>
                  <a:pt x="1820192" y="955358"/>
                  <a:pt x="1736725" y="955358"/>
                </a:cubicBezTo>
                <a:cubicBezTo>
                  <a:pt x="1653258" y="955358"/>
                  <a:pt x="1585595" y="887695"/>
                  <a:pt x="1585595" y="804228"/>
                </a:cubicBezTo>
                <a:cubicBezTo>
                  <a:pt x="1585595" y="720761"/>
                  <a:pt x="1653258" y="653098"/>
                  <a:pt x="1736725" y="653098"/>
                </a:cubicBezTo>
                <a:close/>
                <a:moveTo>
                  <a:pt x="1236981" y="653098"/>
                </a:moveTo>
                <a:cubicBezTo>
                  <a:pt x="1320448" y="653098"/>
                  <a:pt x="1388111" y="720761"/>
                  <a:pt x="1388111" y="804228"/>
                </a:cubicBezTo>
                <a:cubicBezTo>
                  <a:pt x="1388111" y="887695"/>
                  <a:pt x="1320448" y="955358"/>
                  <a:pt x="1236981" y="955358"/>
                </a:cubicBezTo>
                <a:cubicBezTo>
                  <a:pt x="1153514" y="955358"/>
                  <a:pt x="1085851" y="887695"/>
                  <a:pt x="1085851" y="804228"/>
                </a:cubicBezTo>
                <a:cubicBezTo>
                  <a:pt x="1085851" y="720761"/>
                  <a:pt x="1153514" y="653098"/>
                  <a:pt x="1236981" y="653098"/>
                </a:cubicBezTo>
                <a:close/>
                <a:moveTo>
                  <a:pt x="799148" y="0"/>
                </a:moveTo>
                <a:cubicBezTo>
                  <a:pt x="964657" y="0"/>
                  <a:pt x="1118414" y="50315"/>
                  <a:pt x="1245959" y="136482"/>
                </a:cubicBezTo>
                <a:lnTo>
                  <a:pt x="1353791" y="225451"/>
                </a:lnTo>
                <a:lnTo>
                  <a:pt x="780094" y="799148"/>
                </a:lnTo>
                <a:lnTo>
                  <a:pt x="1353791" y="1372845"/>
                </a:lnTo>
                <a:lnTo>
                  <a:pt x="1245959" y="1461814"/>
                </a:lnTo>
                <a:cubicBezTo>
                  <a:pt x="1118414" y="1547982"/>
                  <a:pt x="964657" y="1598296"/>
                  <a:pt x="799148" y="1598296"/>
                </a:cubicBezTo>
                <a:cubicBezTo>
                  <a:pt x="357791" y="1598296"/>
                  <a:pt x="0" y="1240505"/>
                  <a:pt x="0" y="799148"/>
                </a:cubicBezTo>
                <a:cubicBezTo>
                  <a:pt x="0" y="357791"/>
                  <a:pt x="357791" y="0"/>
                  <a:pt x="799148" y="0"/>
                </a:cubicBezTo>
                <a:close/>
              </a:path>
            </a:pathLst>
          </a:custGeom>
          <a:solidFill>
            <a:srgbClr val="F9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Dots"/>
          <p:cNvGrpSpPr/>
          <p:nvPr userDrawn="1"/>
        </p:nvGrpSpPr>
        <p:grpSpPr>
          <a:xfrm>
            <a:off x="353096" y="6453986"/>
            <a:ext cx="1036839" cy="107740"/>
            <a:chOff x="5488945" y="4573579"/>
            <a:chExt cx="1950368" cy="202667"/>
          </a:xfrm>
        </p:grpSpPr>
        <p:sp>
          <p:nvSpPr>
            <p:cNvPr id="15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Dots"/>
          <p:cNvGrpSpPr/>
          <p:nvPr userDrawn="1"/>
        </p:nvGrpSpPr>
        <p:grpSpPr>
          <a:xfrm rot="5400000">
            <a:off x="-219196" y="5804105"/>
            <a:ext cx="1036839" cy="107740"/>
            <a:chOff x="5488945" y="4573579"/>
            <a:chExt cx="1950368" cy="202667"/>
          </a:xfrm>
        </p:grpSpPr>
        <p:sp>
          <p:nvSpPr>
            <p:cNvPr id="22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Dots"/>
          <p:cNvGrpSpPr/>
          <p:nvPr userDrawn="1"/>
        </p:nvGrpSpPr>
        <p:grpSpPr>
          <a:xfrm rot="5400000">
            <a:off x="-219196" y="4697049"/>
            <a:ext cx="1036839" cy="107740"/>
            <a:chOff x="5488945" y="4573579"/>
            <a:chExt cx="1950368" cy="202667"/>
          </a:xfrm>
        </p:grpSpPr>
        <p:sp>
          <p:nvSpPr>
            <p:cNvPr id="29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Dots"/>
          <p:cNvGrpSpPr/>
          <p:nvPr userDrawn="1"/>
        </p:nvGrpSpPr>
        <p:grpSpPr>
          <a:xfrm rot="5400000">
            <a:off x="-219196" y="3585751"/>
            <a:ext cx="1036839" cy="107740"/>
            <a:chOff x="5488945" y="4573579"/>
            <a:chExt cx="1950368" cy="202667"/>
          </a:xfrm>
        </p:grpSpPr>
        <p:sp>
          <p:nvSpPr>
            <p:cNvPr id="36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Dots"/>
          <p:cNvGrpSpPr/>
          <p:nvPr userDrawn="1"/>
        </p:nvGrpSpPr>
        <p:grpSpPr>
          <a:xfrm rot="5400000">
            <a:off x="-219196" y="2472886"/>
            <a:ext cx="1036839" cy="107740"/>
            <a:chOff x="5488945" y="4573579"/>
            <a:chExt cx="1950368" cy="202667"/>
          </a:xfrm>
        </p:grpSpPr>
        <p:sp>
          <p:nvSpPr>
            <p:cNvPr id="43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Dots"/>
          <p:cNvGrpSpPr/>
          <p:nvPr userDrawn="1"/>
        </p:nvGrpSpPr>
        <p:grpSpPr>
          <a:xfrm rot="5400000">
            <a:off x="57775" y="1636995"/>
            <a:ext cx="482897" cy="107740"/>
            <a:chOff x="6530950" y="4573579"/>
            <a:chExt cx="908363" cy="202667"/>
          </a:xfrm>
        </p:grpSpPr>
        <p:sp>
          <p:nvSpPr>
            <p:cNvPr id="50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Dots"/>
          <p:cNvGrpSpPr/>
          <p:nvPr userDrawn="1"/>
        </p:nvGrpSpPr>
        <p:grpSpPr>
          <a:xfrm>
            <a:off x="358901" y="1207350"/>
            <a:ext cx="849879" cy="107740"/>
            <a:chOff x="5488945" y="4573579"/>
            <a:chExt cx="1598682" cy="202667"/>
          </a:xfrm>
        </p:grpSpPr>
        <p:sp>
          <p:nvSpPr>
            <p:cNvPr id="54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Dots"/>
          <p:cNvGrpSpPr/>
          <p:nvPr userDrawn="1"/>
        </p:nvGrpSpPr>
        <p:grpSpPr>
          <a:xfrm rot="16200000">
            <a:off x="1098706" y="813607"/>
            <a:ext cx="474722" cy="107740"/>
            <a:chOff x="5488945" y="4573579"/>
            <a:chExt cx="892986" cy="202667"/>
          </a:xfrm>
        </p:grpSpPr>
        <p:sp>
          <p:nvSpPr>
            <p:cNvPr id="60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Dots"/>
          <p:cNvGrpSpPr/>
          <p:nvPr userDrawn="1"/>
        </p:nvGrpSpPr>
        <p:grpSpPr>
          <a:xfrm rot="5400000">
            <a:off x="1767397" y="1681598"/>
            <a:ext cx="1036839" cy="107740"/>
            <a:chOff x="5488945" y="4573579"/>
            <a:chExt cx="1950368" cy="202667"/>
          </a:xfrm>
        </p:grpSpPr>
        <p:sp>
          <p:nvSpPr>
            <p:cNvPr id="64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Dots"/>
          <p:cNvGrpSpPr/>
          <p:nvPr userDrawn="1"/>
        </p:nvGrpSpPr>
        <p:grpSpPr>
          <a:xfrm>
            <a:off x="7233217" y="1207350"/>
            <a:ext cx="296765" cy="107740"/>
            <a:chOff x="5823695" y="4573579"/>
            <a:chExt cx="558236" cy="202667"/>
          </a:xfrm>
        </p:grpSpPr>
        <p:sp>
          <p:nvSpPr>
            <p:cNvPr id="93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t"/>
            <p:cNvSpPr/>
            <p:nvPr userDrawn="1"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Dots"/>
          <p:cNvGrpSpPr/>
          <p:nvPr userDrawn="1"/>
        </p:nvGrpSpPr>
        <p:grpSpPr>
          <a:xfrm>
            <a:off x="1494254" y="451162"/>
            <a:ext cx="661683" cy="107740"/>
            <a:chOff x="5488945" y="4573579"/>
            <a:chExt cx="1244672" cy="202667"/>
          </a:xfrm>
        </p:grpSpPr>
        <p:sp>
          <p:nvSpPr>
            <p:cNvPr id="96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Dots"/>
          <p:cNvGrpSpPr/>
          <p:nvPr userDrawn="1"/>
        </p:nvGrpSpPr>
        <p:grpSpPr>
          <a:xfrm rot="16200000">
            <a:off x="2048455" y="819140"/>
            <a:ext cx="474722" cy="107740"/>
            <a:chOff x="5488945" y="4573579"/>
            <a:chExt cx="892986" cy="202667"/>
          </a:xfrm>
        </p:grpSpPr>
        <p:sp>
          <p:nvSpPr>
            <p:cNvPr id="101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Dots"/>
          <p:cNvGrpSpPr/>
          <p:nvPr userDrawn="1"/>
        </p:nvGrpSpPr>
        <p:grpSpPr>
          <a:xfrm>
            <a:off x="2395294" y="2363165"/>
            <a:ext cx="661683" cy="107740"/>
            <a:chOff x="5488945" y="4573579"/>
            <a:chExt cx="1244672" cy="202667"/>
          </a:xfrm>
        </p:grpSpPr>
        <p:sp>
          <p:nvSpPr>
            <p:cNvPr id="105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Dots"/>
          <p:cNvGrpSpPr/>
          <p:nvPr userDrawn="1"/>
        </p:nvGrpSpPr>
        <p:grpSpPr>
          <a:xfrm rot="5400000">
            <a:off x="2667346" y="1775526"/>
            <a:ext cx="1036839" cy="107740"/>
            <a:chOff x="5488945" y="4573579"/>
            <a:chExt cx="1950368" cy="202667"/>
          </a:xfrm>
        </p:grpSpPr>
        <p:sp>
          <p:nvSpPr>
            <p:cNvPr id="110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Dots"/>
          <p:cNvGrpSpPr/>
          <p:nvPr userDrawn="1"/>
        </p:nvGrpSpPr>
        <p:grpSpPr>
          <a:xfrm>
            <a:off x="3324650" y="1207350"/>
            <a:ext cx="294701" cy="107740"/>
            <a:chOff x="6179264" y="4573579"/>
            <a:chExt cx="554353" cy="202667"/>
          </a:xfrm>
        </p:grpSpPr>
        <p:sp>
          <p:nvSpPr>
            <p:cNvPr id="117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836" y="1650847"/>
            <a:ext cx="8715530" cy="3063469"/>
          </a:xfrm>
        </p:spPr>
        <p:txBody>
          <a:bodyPr anchor="b">
            <a:norm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9" name="TextBox 118"/>
          <p:cNvSpPr txBox="1"/>
          <p:nvPr userDrawn="1"/>
        </p:nvSpPr>
        <p:spPr>
          <a:xfrm>
            <a:off x="3626108" y="959172"/>
            <a:ext cx="363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Game</a:t>
            </a:r>
            <a:r>
              <a:rPr lang="en-US" sz="2800" baseline="0" dirty="0" smtClean="0">
                <a:solidFill>
                  <a:schemeClr val="bg1"/>
                </a:solidFill>
              </a:rPr>
              <a:t> On Virtual Event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 hasCustomPrompt="1"/>
          </p:nvPr>
        </p:nvSpPr>
        <p:spPr>
          <a:xfrm>
            <a:off x="2762276" y="5215468"/>
            <a:ext cx="7542371" cy="1438810"/>
          </a:xfrm>
        </p:spPr>
        <p:txBody>
          <a:bodyPr anchor="b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author info: Name, Blog, Twitter, etc.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10469661" y="5269338"/>
            <a:ext cx="1428749" cy="139065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Paste Author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Pic 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Photos Icon"/>
          <p:cNvSpPr>
            <a:spLocks noChangeAspect="1" noEditPoints="1"/>
          </p:cNvSpPr>
          <p:nvPr userDrawn="1"/>
        </p:nvSpPr>
        <p:spPr bwMode="auto">
          <a:xfrm>
            <a:off x="10739103" y="5373142"/>
            <a:ext cx="883245" cy="882270"/>
          </a:xfrm>
          <a:custGeom>
            <a:avLst/>
            <a:gdLst>
              <a:gd name="T0" fmla="*/ 0 w 6230"/>
              <a:gd name="T1" fmla="*/ 0 h 6230"/>
              <a:gd name="T2" fmla="*/ 0 w 6230"/>
              <a:gd name="T3" fmla="*/ 6230 h 6230"/>
              <a:gd name="T4" fmla="*/ 6230 w 6230"/>
              <a:gd name="T5" fmla="*/ 6230 h 6230"/>
              <a:gd name="T6" fmla="*/ 6230 w 6230"/>
              <a:gd name="T7" fmla="*/ 0 h 6230"/>
              <a:gd name="T8" fmla="*/ 0 w 6230"/>
              <a:gd name="T9" fmla="*/ 0 h 6230"/>
              <a:gd name="T10" fmla="*/ 442 w 6230"/>
              <a:gd name="T11" fmla="*/ 442 h 6230"/>
              <a:gd name="T12" fmla="*/ 5759 w 6230"/>
              <a:gd name="T13" fmla="*/ 442 h 6230"/>
              <a:gd name="T14" fmla="*/ 5759 w 6230"/>
              <a:gd name="T15" fmla="*/ 5232 h 6230"/>
              <a:gd name="T16" fmla="*/ 442 w 6230"/>
              <a:gd name="T17" fmla="*/ 5232 h 6230"/>
              <a:gd name="T18" fmla="*/ 442 w 6230"/>
              <a:gd name="T19" fmla="*/ 442 h 6230"/>
              <a:gd name="T20" fmla="*/ 3254 w 6230"/>
              <a:gd name="T21" fmla="*/ 1277 h 6230"/>
              <a:gd name="T22" fmla="*/ 3118 w 6230"/>
              <a:gd name="T23" fmla="*/ 1289 h 6230"/>
              <a:gd name="T24" fmla="*/ 2454 w 6230"/>
              <a:gd name="T25" fmla="*/ 2428 h 6230"/>
              <a:gd name="T26" fmla="*/ 3532 w 6230"/>
              <a:gd name="T27" fmla="*/ 3242 h 6230"/>
              <a:gd name="T28" fmla="*/ 4197 w 6230"/>
              <a:gd name="T29" fmla="*/ 2103 h 6230"/>
              <a:gd name="T30" fmla="*/ 3254 w 6230"/>
              <a:gd name="T31" fmla="*/ 1277 h 6230"/>
              <a:gd name="T32" fmla="*/ 2301 w 6230"/>
              <a:gd name="T33" fmla="*/ 3331 h 6230"/>
              <a:gd name="T34" fmla="*/ 1455 w 6230"/>
              <a:gd name="T35" fmla="*/ 4873 h 6230"/>
              <a:gd name="T36" fmla="*/ 4788 w 6230"/>
              <a:gd name="T37" fmla="*/ 4878 h 6230"/>
              <a:gd name="T38" fmla="*/ 4086 w 6230"/>
              <a:gd name="T39" fmla="*/ 3373 h 6230"/>
              <a:gd name="T40" fmla="*/ 3478 w 6230"/>
              <a:gd name="T41" fmla="*/ 3714 h 6230"/>
              <a:gd name="T42" fmla="*/ 2328 w 6230"/>
              <a:gd name="T43" fmla="*/ 3331 h 6230"/>
              <a:gd name="T44" fmla="*/ 2301 w 6230"/>
              <a:gd name="T45" fmla="*/ 3331 h 6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30" h="6230">
                <a:moveTo>
                  <a:pt x="0" y="0"/>
                </a:moveTo>
                <a:lnTo>
                  <a:pt x="0" y="6230"/>
                </a:lnTo>
                <a:lnTo>
                  <a:pt x="6230" y="6230"/>
                </a:lnTo>
                <a:lnTo>
                  <a:pt x="6230" y="0"/>
                </a:lnTo>
                <a:lnTo>
                  <a:pt x="0" y="0"/>
                </a:lnTo>
                <a:close/>
                <a:moveTo>
                  <a:pt x="442" y="442"/>
                </a:moveTo>
                <a:lnTo>
                  <a:pt x="5759" y="442"/>
                </a:lnTo>
                <a:lnTo>
                  <a:pt x="5759" y="5232"/>
                </a:lnTo>
                <a:lnTo>
                  <a:pt x="442" y="5232"/>
                </a:lnTo>
                <a:lnTo>
                  <a:pt x="442" y="442"/>
                </a:lnTo>
                <a:close/>
                <a:moveTo>
                  <a:pt x="3254" y="1277"/>
                </a:moveTo>
                <a:cubicBezTo>
                  <a:pt x="3209" y="1277"/>
                  <a:pt x="3163" y="1281"/>
                  <a:pt x="3118" y="1289"/>
                </a:cubicBezTo>
                <a:cubicBezTo>
                  <a:pt x="2637" y="1379"/>
                  <a:pt x="2340" y="1889"/>
                  <a:pt x="2454" y="2428"/>
                </a:cubicBezTo>
                <a:cubicBezTo>
                  <a:pt x="2568" y="2968"/>
                  <a:pt x="3050" y="3332"/>
                  <a:pt x="3532" y="3242"/>
                </a:cubicBezTo>
                <a:cubicBezTo>
                  <a:pt x="4013" y="3153"/>
                  <a:pt x="4311" y="2642"/>
                  <a:pt x="4197" y="2103"/>
                </a:cubicBezTo>
                <a:cubicBezTo>
                  <a:pt x="4093" y="1614"/>
                  <a:pt x="3687" y="1270"/>
                  <a:pt x="3254" y="1277"/>
                </a:cubicBezTo>
                <a:close/>
                <a:moveTo>
                  <a:pt x="2301" y="3331"/>
                </a:moveTo>
                <a:cubicBezTo>
                  <a:pt x="1751" y="3348"/>
                  <a:pt x="1383" y="4223"/>
                  <a:pt x="1455" y="4873"/>
                </a:cubicBezTo>
                <a:lnTo>
                  <a:pt x="4788" y="4878"/>
                </a:lnTo>
                <a:cubicBezTo>
                  <a:pt x="4804" y="4313"/>
                  <a:pt x="4449" y="3373"/>
                  <a:pt x="4086" y="3373"/>
                </a:cubicBezTo>
                <a:cubicBezTo>
                  <a:pt x="3973" y="3373"/>
                  <a:pt x="3688" y="3715"/>
                  <a:pt x="3478" y="3714"/>
                </a:cubicBezTo>
                <a:cubicBezTo>
                  <a:pt x="3184" y="3713"/>
                  <a:pt x="2705" y="3328"/>
                  <a:pt x="2328" y="3331"/>
                </a:cubicBezTo>
                <a:cubicBezTo>
                  <a:pt x="2319" y="3330"/>
                  <a:pt x="2310" y="3330"/>
                  <a:pt x="2301" y="333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469660" y="5269338"/>
            <a:ext cx="1428749" cy="1384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8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8" name="Rectangle 7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9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vader 01"/>
          <p:cNvSpPr/>
          <p:nvPr userDrawn="1"/>
        </p:nvSpPr>
        <p:spPr>
          <a:xfrm>
            <a:off x="10173947" y="3724642"/>
            <a:ext cx="974663" cy="972581"/>
          </a:xfrm>
          <a:custGeom>
            <a:avLst/>
            <a:gdLst>
              <a:gd name="connsiteX0" fmla="*/ 989411 w 1784986"/>
              <a:gd name="connsiteY0" fmla="*/ 790574 h 1781174"/>
              <a:gd name="connsiteX1" fmla="*/ 989411 w 1784986"/>
              <a:gd name="connsiteY1" fmla="*/ 990599 h 1781174"/>
              <a:gd name="connsiteX2" fmla="*/ 1189436 w 1784986"/>
              <a:gd name="connsiteY2" fmla="*/ 990599 h 1781174"/>
              <a:gd name="connsiteX3" fmla="*/ 1189436 w 1784986"/>
              <a:gd name="connsiteY3" fmla="*/ 790574 h 1781174"/>
              <a:gd name="connsiteX4" fmla="*/ 593886 w 1784986"/>
              <a:gd name="connsiteY4" fmla="*/ 790574 h 1781174"/>
              <a:gd name="connsiteX5" fmla="*/ 593886 w 1784986"/>
              <a:gd name="connsiteY5" fmla="*/ 990599 h 1781174"/>
              <a:gd name="connsiteX6" fmla="*/ 793911 w 1784986"/>
              <a:gd name="connsiteY6" fmla="*/ 990599 h 1781174"/>
              <a:gd name="connsiteX7" fmla="*/ 793911 w 1784986"/>
              <a:gd name="connsiteY7" fmla="*/ 790574 h 1781174"/>
              <a:gd name="connsiteX8" fmla="*/ 600075 w 1784986"/>
              <a:gd name="connsiteY8" fmla="*/ 400051 h 1781174"/>
              <a:gd name="connsiteX9" fmla="*/ 1186816 w 1784986"/>
              <a:gd name="connsiteY9" fmla="*/ 400051 h 1781174"/>
              <a:gd name="connsiteX10" fmla="*/ 1186816 w 1784986"/>
              <a:gd name="connsiteY10" fmla="*/ 600076 h 1781174"/>
              <a:gd name="connsiteX11" fmla="*/ 1386841 w 1784986"/>
              <a:gd name="connsiteY11" fmla="*/ 600076 h 1781174"/>
              <a:gd name="connsiteX12" fmla="*/ 1386841 w 1784986"/>
              <a:gd name="connsiteY12" fmla="*/ 800101 h 1781174"/>
              <a:gd name="connsiteX13" fmla="*/ 1586866 w 1784986"/>
              <a:gd name="connsiteY13" fmla="*/ 800101 h 1781174"/>
              <a:gd name="connsiteX14" fmla="*/ 1586866 w 1784986"/>
              <a:gd name="connsiteY14" fmla="*/ 1000126 h 1781174"/>
              <a:gd name="connsiteX15" fmla="*/ 1784986 w 1784986"/>
              <a:gd name="connsiteY15" fmla="*/ 1000126 h 1781174"/>
              <a:gd name="connsiteX16" fmla="*/ 1784986 w 1784986"/>
              <a:gd name="connsiteY16" fmla="*/ 1200150 h 1781174"/>
              <a:gd name="connsiteX17" fmla="*/ 1784986 w 1784986"/>
              <a:gd name="connsiteY17" fmla="*/ 1200151 h 1781174"/>
              <a:gd name="connsiteX18" fmla="*/ 1784986 w 1784986"/>
              <a:gd name="connsiteY18" fmla="*/ 1400175 h 1781174"/>
              <a:gd name="connsiteX19" fmla="*/ 1584961 w 1784986"/>
              <a:gd name="connsiteY19" fmla="*/ 1400175 h 1781174"/>
              <a:gd name="connsiteX20" fmla="*/ 1584961 w 1784986"/>
              <a:gd name="connsiteY20" fmla="*/ 1200151 h 1781174"/>
              <a:gd name="connsiteX21" fmla="*/ 1385888 w 1784986"/>
              <a:gd name="connsiteY21" fmla="*/ 1200151 h 1781174"/>
              <a:gd name="connsiteX22" fmla="*/ 1385888 w 1784986"/>
              <a:gd name="connsiteY22" fmla="*/ 1400174 h 1781174"/>
              <a:gd name="connsiteX23" fmla="*/ 1385412 w 1784986"/>
              <a:gd name="connsiteY23" fmla="*/ 1400174 h 1781174"/>
              <a:gd name="connsiteX24" fmla="*/ 1385412 w 1784986"/>
              <a:gd name="connsiteY24" fmla="*/ 1581149 h 1781174"/>
              <a:gd name="connsiteX25" fmla="*/ 1584961 w 1784986"/>
              <a:gd name="connsiteY25" fmla="*/ 1581149 h 1781174"/>
              <a:gd name="connsiteX26" fmla="*/ 1584961 w 1784986"/>
              <a:gd name="connsiteY26" fmla="*/ 1781174 h 1781174"/>
              <a:gd name="connsiteX27" fmla="*/ 1384936 w 1784986"/>
              <a:gd name="connsiteY27" fmla="*/ 1781174 h 1781174"/>
              <a:gd name="connsiteX28" fmla="*/ 1384936 w 1784986"/>
              <a:gd name="connsiteY28" fmla="*/ 1581149 h 1781174"/>
              <a:gd name="connsiteX29" fmla="*/ 1185387 w 1784986"/>
              <a:gd name="connsiteY29" fmla="*/ 1581149 h 1781174"/>
              <a:gd name="connsiteX30" fmla="*/ 1185387 w 1784986"/>
              <a:gd name="connsiteY30" fmla="*/ 1400174 h 1781174"/>
              <a:gd name="connsiteX31" fmla="*/ 599121 w 1784986"/>
              <a:gd name="connsiteY31" fmla="*/ 1400174 h 1781174"/>
              <a:gd name="connsiteX32" fmla="*/ 599121 w 1784986"/>
              <a:gd name="connsiteY32" fmla="*/ 1581149 h 1781174"/>
              <a:gd name="connsiteX33" fmla="*/ 400049 w 1784986"/>
              <a:gd name="connsiteY33" fmla="*/ 1581149 h 1781174"/>
              <a:gd name="connsiteX34" fmla="*/ 400049 w 1784986"/>
              <a:gd name="connsiteY34" fmla="*/ 1781174 h 1781174"/>
              <a:gd name="connsiteX35" fmla="*/ 200024 w 1784986"/>
              <a:gd name="connsiteY35" fmla="*/ 1781174 h 1781174"/>
              <a:gd name="connsiteX36" fmla="*/ 200024 w 1784986"/>
              <a:gd name="connsiteY36" fmla="*/ 1581149 h 1781174"/>
              <a:gd name="connsiteX37" fmla="*/ 399096 w 1784986"/>
              <a:gd name="connsiteY37" fmla="*/ 1581149 h 1781174"/>
              <a:gd name="connsiteX38" fmla="*/ 399096 w 1784986"/>
              <a:gd name="connsiteY38" fmla="*/ 1381124 h 1781174"/>
              <a:gd name="connsiteX39" fmla="*/ 399097 w 1784986"/>
              <a:gd name="connsiteY39" fmla="*/ 1381124 h 1781174"/>
              <a:gd name="connsiteX40" fmla="*/ 399097 w 1784986"/>
              <a:gd name="connsiteY40" fmla="*/ 1200151 h 1781174"/>
              <a:gd name="connsiteX41" fmla="*/ 200025 w 1784986"/>
              <a:gd name="connsiteY41" fmla="*/ 1200151 h 1781174"/>
              <a:gd name="connsiteX42" fmla="*/ 200025 w 1784986"/>
              <a:gd name="connsiteY42" fmla="*/ 1400176 h 1781174"/>
              <a:gd name="connsiteX43" fmla="*/ 0 w 1784986"/>
              <a:gd name="connsiteY43" fmla="*/ 1400176 h 1781174"/>
              <a:gd name="connsiteX44" fmla="*/ 0 w 1784986"/>
              <a:gd name="connsiteY44" fmla="*/ 1200151 h 1781174"/>
              <a:gd name="connsiteX45" fmla="*/ 0 w 1784986"/>
              <a:gd name="connsiteY45" fmla="*/ 1000126 h 1781174"/>
              <a:gd name="connsiteX46" fmla="*/ 200025 w 1784986"/>
              <a:gd name="connsiteY46" fmla="*/ 1000126 h 1781174"/>
              <a:gd name="connsiteX47" fmla="*/ 200025 w 1784986"/>
              <a:gd name="connsiteY47" fmla="*/ 800101 h 1781174"/>
              <a:gd name="connsiteX48" fmla="*/ 400050 w 1784986"/>
              <a:gd name="connsiteY48" fmla="*/ 800101 h 1781174"/>
              <a:gd name="connsiteX49" fmla="*/ 400050 w 1784986"/>
              <a:gd name="connsiteY49" fmla="*/ 600076 h 1781174"/>
              <a:gd name="connsiteX50" fmla="*/ 600075 w 1784986"/>
              <a:gd name="connsiteY50" fmla="*/ 600076 h 1781174"/>
              <a:gd name="connsiteX51" fmla="*/ 400050 w 1784986"/>
              <a:gd name="connsiteY51" fmla="*/ 200026 h 1781174"/>
              <a:gd name="connsiteX52" fmla="*/ 600075 w 1784986"/>
              <a:gd name="connsiteY52" fmla="*/ 200026 h 1781174"/>
              <a:gd name="connsiteX53" fmla="*/ 600075 w 1784986"/>
              <a:gd name="connsiteY53" fmla="*/ 400051 h 1781174"/>
              <a:gd name="connsiteX54" fmla="*/ 400050 w 1784986"/>
              <a:gd name="connsiteY54" fmla="*/ 400051 h 1781174"/>
              <a:gd name="connsiteX55" fmla="*/ 1186816 w 1784986"/>
              <a:gd name="connsiteY55" fmla="*/ 200025 h 1781174"/>
              <a:gd name="connsiteX56" fmla="*/ 1386841 w 1784986"/>
              <a:gd name="connsiteY56" fmla="*/ 200025 h 1781174"/>
              <a:gd name="connsiteX57" fmla="*/ 1386841 w 1784986"/>
              <a:gd name="connsiteY57" fmla="*/ 400050 h 1781174"/>
              <a:gd name="connsiteX58" fmla="*/ 1186816 w 1784986"/>
              <a:gd name="connsiteY58" fmla="*/ 400050 h 1781174"/>
              <a:gd name="connsiteX59" fmla="*/ 200025 w 1784986"/>
              <a:gd name="connsiteY59" fmla="*/ 1 h 1781174"/>
              <a:gd name="connsiteX60" fmla="*/ 400050 w 1784986"/>
              <a:gd name="connsiteY60" fmla="*/ 1 h 1781174"/>
              <a:gd name="connsiteX61" fmla="*/ 400050 w 1784986"/>
              <a:gd name="connsiteY61" fmla="*/ 200026 h 1781174"/>
              <a:gd name="connsiteX62" fmla="*/ 200025 w 1784986"/>
              <a:gd name="connsiteY62" fmla="*/ 200026 h 1781174"/>
              <a:gd name="connsiteX63" fmla="*/ 1386841 w 1784986"/>
              <a:gd name="connsiteY63" fmla="*/ 0 h 1781174"/>
              <a:gd name="connsiteX64" fmla="*/ 1586866 w 1784986"/>
              <a:gd name="connsiteY64" fmla="*/ 0 h 1781174"/>
              <a:gd name="connsiteX65" fmla="*/ 1586866 w 1784986"/>
              <a:gd name="connsiteY65" fmla="*/ 200025 h 1781174"/>
              <a:gd name="connsiteX66" fmla="*/ 1386841 w 1784986"/>
              <a:gd name="connsiteY66" fmla="*/ 200025 h 178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84986" h="1781174">
                <a:moveTo>
                  <a:pt x="989411" y="790574"/>
                </a:moveTo>
                <a:lnTo>
                  <a:pt x="989411" y="990599"/>
                </a:lnTo>
                <a:lnTo>
                  <a:pt x="1189436" y="990599"/>
                </a:lnTo>
                <a:lnTo>
                  <a:pt x="1189436" y="790574"/>
                </a:lnTo>
                <a:close/>
                <a:moveTo>
                  <a:pt x="593886" y="790574"/>
                </a:moveTo>
                <a:lnTo>
                  <a:pt x="593886" y="990599"/>
                </a:lnTo>
                <a:lnTo>
                  <a:pt x="793911" y="990599"/>
                </a:lnTo>
                <a:lnTo>
                  <a:pt x="793911" y="790574"/>
                </a:lnTo>
                <a:close/>
                <a:moveTo>
                  <a:pt x="600075" y="400051"/>
                </a:moveTo>
                <a:lnTo>
                  <a:pt x="1186816" y="400051"/>
                </a:lnTo>
                <a:lnTo>
                  <a:pt x="1186816" y="600076"/>
                </a:lnTo>
                <a:lnTo>
                  <a:pt x="1386841" y="600076"/>
                </a:lnTo>
                <a:lnTo>
                  <a:pt x="1386841" y="800101"/>
                </a:lnTo>
                <a:lnTo>
                  <a:pt x="1586866" y="800101"/>
                </a:lnTo>
                <a:lnTo>
                  <a:pt x="1586866" y="1000126"/>
                </a:lnTo>
                <a:lnTo>
                  <a:pt x="1784986" y="1000126"/>
                </a:lnTo>
                <a:lnTo>
                  <a:pt x="1784986" y="1200150"/>
                </a:lnTo>
                <a:lnTo>
                  <a:pt x="1784986" y="1200151"/>
                </a:lnTo>
                <a:lnTo>
                  <a:pt x="1784986" y="1400175"/>
                </a:lnTo>
                <a:lnTo>
                  <a:pt x="1584961" y="1400175"/>
                </a:lnTo>
                <a:lnTo>
                  <a:pt x="1584961" y="1200151"/>
                </a:lnTo>
                <a:lnTo>
                  <a:pt x="1385888" y="1200151"/>
                </a:lnTo>
                <a:lnTo>
                  <a:pt x="1385888" y="1400174"/>
                </a:lnTo>
                <a:lnTo>
                  <a:pt x="1385412" y="1400174"/>
                </a:lnTo>
                <a:lnTo>
                  <a:pt x="1385412" y="1581149"/>
                </a:lnTo>
                <a:lnTo>
                  <a:pt x="1584961" y="1581149"/>
                </a:lnTo>
                <a:lnTo>
                  <a:pt x="1584961" y="1781174"/>
                </a:lnTo>
                <a:lnTo>
                  <a:pt x="1384936" y="1781174"/>
                </a:lnTo>
                <a:lnTo>
                  <a:pt x="1384936" y="1581149"/>
                </a:lnTo>
                <a:lnTo>
                  <a:pt x="1185387" y="1581149"/>
                </a:lnTo>
                <a:lnTo>
                  <a:pt x="1185387" y="1400174"/>
                </a:lnTo>
                <a:lnTo>
                  <a:pt x="599121" y="1400174"/>
                </a:lnTo>
                <a:lnTo>
                  <a:pt x="599121" y="1581149"/>
                </a:lnTo>
                <a:lnTo>
                  <a:pt x="400049" y="1581149"/>
                </a:lnTo>
                <a:lnTo>
                  <a:pt x="400049" y="1781174"/>
                </a:lnTo>
                <a:lnTo>
                  <a:pt x="200024" y="1781174"/>
                </a:lnTo>
                <a:lnTo>
                  <a:pt x="200024" y="1581149"/>
                </a:lnTo>
                <a:lnTo>
                  <a:pt x="399096" y="1581149"/>
                </a:lnTo>
                <a:lnTo>
                  <a:pt x="399096" y="1381124"/>
                </a:lnTo>
                <a:lnTo>
                  <a:pt x="399097" y="1381124"/>
                </a:lnTo>
                <a:lnTo>
                  <a:pt x="399097" y="1200151"/>
                </a:lnTo>
                <a:lnTo>
                  <a:pt x="200025" y="1200151"/>
                </a:lnTo>
                <a:lnTo>
                  <a:pt x="200025" y="1400176"/>
                </a:lnTo>
                <a:lnTo>
                  <a:pt x="0" y="1400176"/>
                </a:lnTo>
                <a:lnTo>
                  <a:pt x="0" y="1200151"/>
                </a:lnTo>
                <a:lnTo>
                  <a:pt x="0" y="1000126"/>
                </a:lnTo>
                <a:lnTo>
                  <a:pt x="200025" y="1000126"/>
                </a:lnTo>
                <a:lnTo>
                  <a:pt x="200025" y="800101"/>
                </a:lnTo>
                <a:lnTo>
                  <a:pt x="400050" y="800101"/>
                </a:lnTo>
                <a:lnTo>
                  <a:pt x="400050" y="600076"/>
                </a:lnTo>
                <a:lnTo>
                  <a:pt x="600075" y="600076"/>
                </a:lnTo>
                <a:close/>
                <a:moveTo>
                  <a:pt x="400050" y="200026"/>
                </a:moveTo>
                <a:lnTo>
                  <a:pt x="600075" y="200026"/>
                </a:lnTo>
                <a:lnTo>
                  <a:pt x="600075" y="400051"/>
                </a:lnTo>
                <a:lnTo>
                  <a:pt x="400050" y="400051"/>
                </a:lnTo>
                <a:close/>
                <a:moveTo>
                  <a:pt x="1186816" y="200025"/>
                </a:moveTo>
                <a:lnTo>
                  <a:pt x="1386841" y="200025"/>
                </a:lnTo>
                <a:lnTo>
                  <a:pt x="1386841" y="400050"/>
                </a:lnTo>
                <a:lnTo>
                  <a:pt x="1186816" y="400050"/>
                </a:lnTo>
                <a:close/>
                <a:moveTo>
                  <a:pt x="200025" y="1"/>
                </a:moveTo>
                <a:lnTo>
                  <a:pt x="400050" y="1"/>
                </a:lnTo>
                <a:lnTo>
                  <a:pt x="400050" y="200026"/>
                </a:lnTo>
                <a:lnTo>
                  <a:pt x="200025" y="200026"/>
                </a:lnTo>
                <a:close/>
                <a:moveTo>
                  <a:pt x="1386841" y="0"/>
                </a:moveTo>
                <a:lnTo>
                  <a:pt x="1586866" y="0"/>
                </a:lnTo>
                <a:lnTo>
                  <a:pt x="1586866" y="200025"/>
                </a:lnTo>
                <a:lnTo>
                  <a:pt x="1386841" y="200025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zzle Piece"/>
          <p:cNvSpPr/>
          <p:nvPr userDrawn="1"/>
        </p:nvSpPr>
        <p:spPr>
          <a:xfrm rot="18900000">
            <a:off x="11465314" y="3626658"/>
            <a:ext cx="445743" cy="605291"/>
          </a:xfrm>
          <a:custGeom>
            <a:avLst/>
            <a:gdLst>
              <a:gd name="connsiteX0" fmla="*/ 12462 w 816329"/>
              <a:gd name="connsiteY0" fmla="*/ 298383 h 1108523"/>
              <a:gd name="connsiteX1" fmla="*/ 42547 w 816329"/>
              <a:gd name="connsiteY1" fmla="*/ 285921 h 1108523"/>
              <a:gd name="connsiteX2" fmla="*/ 266310 w 816329"/>
              <a:gd name="connsiteY2" fmla="*/ 285921 h 1108523"/>
              <a:gd name="connsiteX3" fmla="*/ 282311 w 816329"/>
              <a:gd name="connsiteY3" fmla="*/ 251003 h 1108523"/>
              <a:gd name="connsiteX4" fmla="*/ 257528 w 816329"/>
              <a:gd name="connsiteY4" fmla="*/ 213682 h 1108523"/>
              <a:gd name="connsiteX5" fmla="*/ 291633 w 816329"/>
              <a:gd name="connsiteY5" fmla="*/ 45474 h 1108523"/>
              <a:gd name="connsiteX6" fmla="*/ 511201 w 816329"/>
              <a:gd name="connsiteY6" fmla="*/ 45474 h 1108523"/>
              <a:gd name="connsiteX7" fmla="*/ 545307 w 816329"/>
              <a:gd name="connsiteY7" fmla="*/ 213681 h 1108523"/>
              <a:gd name="connsiteX8" fmla="*/ 523032 w 816329"/>
              <a:gd name="connsiteY8" fmla="*/ 247226 h 1108523"/>
              <a:gd name="connsiteX9" fmla="*/ 540763 w 816329"/>
              <a:gd name="connsiteY9" fmla="*/ 285921 h 1108523"/>
              <a:gd name="connsiteX10" fmla="*/ 773782 w 816329"/>
              <a:gd name="connsiteY10" fmla="*/ 285921 h 1108523"/>
              <a:gd name="connsiteX11" fmla="*/ 816329 w 816329"/>
              <a:gd name="connsiteY11" fmla="*/ 328468 h 1108523"/>
              <a:gd name="connsiteX12" fmla="*/ 816329 w 816329"/>
              <a:gd name="connsiteY12" fmla="*/ 559262 h 1108523"/>
              <a:gd name="connsiteX13" fmla="*/ 780591 w 816329"/>
              <a:gd name="connsiteY13" fmla="*/ 575638 h 1108523"/>
              <a:gd name="connsiteX14" fmla="*/ 747046 w 816329"/>
              <a:gd name="connsiteY14" fmla="*/ 553363 h 1108523"/>
              <a:gd name="connsiteX15" fmla="*/ 578839 w 816329"/>
              <a:gd name="connsiteY15" fmla="*/ 587469 h 1108523"/>
              <a:gd name="connsiteX16" fmla="*/ 578839 w 816329"/>
              <a:gd name="connsiteY16" fmla="*/ 807037 h 1108523"/>
              <a:gd name="connsiteX17" fmla="*/ 747047 w 816329"/>
              <a:gd name="connsiteY17" fmla="*/ 841142 h 1108523"/>
              <a:gd name="connsiteX18" fmla="*/ 784369 w 816329"/>
              <a:gd name="connsiteY18" fmla="*/ 816358 h 1108523"/>
              <a:gd name="connsiteX19" fmla="*/ 816329 w 816329"/>
              <a:gd name="connsiteY19" fmla="*/ 831004 h 1108523"/>
              <a:gd name="connsiteX20" fmla="*/ 816329 w 816329"/>
              <a:gd name="connsiteY20" fmla="*/ 1065976 h 1108523"/>
              <a:gd name="connsiteX21" fmla="*/ 773782 w 816329"/>
              <a:gd name="connsiteY21" fmla="*/ 1108523 h 1108523"/>
              <a:gd name="connsiteX22" fmla="*/ 42547 w 816329"/>
              <a:gd name="connsiteY22" fmla="*/ 1108523 h 1108523"/>
              <a:gd name="connsiteX23" fmla="*/ 0 w 816329"/>
              <a:gd name="connsiteY23" fmla="*/ 1065976 h 1108523"/>
              <a:gd name="connsiteX24" fmla="*/ 0 w 816329"/>
              <a:gd name="connsiteY24" fmla="*/ 830249 h 1108523"/>
              <a:gd name="connsiteX25" fmla="*/ 24115 w 816329"/>
              <a:gd name="connsiteY25" fmla="*/ 819199 h 1108523"/>
              <a:gd name="connsiteX26" fmla="*/ 57660 w 816329"/>
              <a:gd name="connsiteY26" fmla="*/ 841474 h 1108523"/>
              <a:gd name="connsiteX27" fmla="*/ 225867 w 816329"/>
              <a:gd name="connsiteY27" fmla="*/ 807368 h 1108523"/>
              <a:gd name="connsiteX28" fmla="*/ 225867 w 816329"/>
              <a:gd name="connsiteY28" fmla="*/ 587800 h 1108523"/>
              <a:gd name="connsiteX29" fmla="*/ 57659 w 816329"/>
              <a:gd name="connsiteY29" fmla="*/ 553695 h 1108523"/>
              <a:gd name="connsiteX30" fmla="*/ 20338 w 816329"/>
              <a:gd name="connsiteY30" fmla="*/ 578479 h 1108523"/>
              <a:gd name="connsiteX31" fmla="*/ 0 w 816329"/>
              <a:gd name="connsiteY31" fmla="*/ 569159 h 1108523"/>
              <a:gd name="connsiteX32" fmla="*/ 0 w 816329"/>
              <a:gd name="connsiteY32" fmla="*/ 328468 h 1108523"/>
              <a:gd name="connsiteX33" fmla="*/ 12462 w 816329"/>
              <a:gd name="connsiteY33" fmla="*/ 298383 h 110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6329" h="1108523">
                <a:moveTo>
                  <a:pt x="12462" y="298383"/>
                </a:moveTo>
                <a:cubicBezTo>
                  <a:pt x="20161" y="290683"/>
                  <a:pt x="30798" y="285921"/>
                  <a:pt x="42547" y="285921"/>
                </a:cubicBezTo>
                <a:lnTo>
                  <a:pt x="266310" y="285921"/>
                </a:lnTo>
                <a:lnTo>
                  <a:pt x="282311" y="251003"/>
                </a:lnTo>
                <a:lnTo>
                  <a:pt x="257528" y="213682"/>
                </a:lnTo>
                <a:cubicBezTo>
                  <a:pt x="234790" y="157612"/>
                  <a:pt x="246159" y="90948"/>
                  <a:pt x="291633" y="45474"/>
                </a:cubicBezTo>
                <a:cubicBezTo>
                  <a:pt x="352265" y="-15159"/>
                  <a:pt x="450569" y="-15159"/>
                  <a:pt x="511201" y="45474"/>
                </a:cubicBezTo>
                <a:cubicBezTo>
                  <a:pt x="556675" y="90948"/>
                  <a:pt x="568044" y="157612"/>
                  <a:pt x="545307" y="213681"/>
                </a:cubicBezTo>
                <a:lnTo>
                  <a:pt x="523032" y="247226"/>
                </a:lnTo>
                <a:lnTo>
                  <a:pt x="540763" y="285921"/>
                </a:lnTo>
                <a:lnTo>
                  <a:pt x="773782" y="285921"/>
                </a:lnTo>
                <a:cubicBezTo>
                  <a:pt x="797280" y="285921"/>
                  <a:pt x="816329" y="304970"/>
                  <a:pt x="816329" y="328468"/>
                </a:cubicBezTo>
                <a:lnTo>
                  <a:pt x="816329" y="559262"/>
                </a:lnTo>
                <a:lnTo>
                  <a:pt x="780591" y="575638"/>
                </a:lnTo>
                <a:lnTo>
                  <a:pt x="747046" y="553363"/>
                </a:lnTo>
                <a:cubicBezTo>
                  <a:pt x="690978" y="530626"/>
                  <a:pt x="624313" y="541995"/>
                  <a:pt x="578839" y="587469"/>
                </a:cubicBezTo>
                <a:cubicBezTo>
                  <a:pt x="518207" y="648101"/>
                  <a:pt x="518207" y="746404"/>
                  <a:pt x="578839" y="807037"/>
                </a:cubicBezTo>
                <a:cubicBezTo>
                  <a:pt x="624313" y="852511"/>
                  <a:pt x="690978" y="863880"/>
                  <a:pt x="747047" y="841142"/>
                </a:cubicBezTo>
                <a:lnTo>
                  <a:pt x="784369" y="816358"/>
                </a:lnTo>
                <a:lnTo>
                  <a:pt x="816329" y="831004"/>
                </a:lnTo>
                <a:lnTo>
                  <a:pt x="816329" y="1065976"/>
                </a:lnTo>
                <a:cubicBezTo>
                  <a:pt x="816329" y="1089474"/>
                  <a:pt x="797280" y="1108523"/>
                  <a:pt x="773782" y="1108523"/>
                </a:cubicBezTo>
                <a:lnTo>
                  <a:pt x="42547" y="1108523"/>
                </a:lnTo>
                <a:cubicBezTo>
                  <a:pt x="19049" y="1108523"/>
                  <a:pt x="0" y="1089474"/>
                  <a:pt x="0" y="1065976"/>
                </a:cubicBezTo>
                <a:lnTo>
                  <a:pt x="0" y="830249"/>
                </a:lnTo>
                <a:lnTo>
                  <a:pt x="24115" y="819199"/>
                </a:lnTo>
                <a:lnTo>
                  <a:pt x="57660" y="841474"/>
                </a:lnTo>
                <a:cubicBezTo>
                  <a:pt x="113729" y="864211"/>
                  <a:pt x="180393" y="852842"/>
                  <a:pt x="225867" y="807368"/>
                </a:cubicBezTo>
                <a:cubicBezTo>
                  <a:pt x="286500" y="746736"/>
                  <a:pt x="286500" y="648433"/>
                  <a:pt x="225867" y="587800"/>
                </a:cubicBezTo>
                <a:cubicBezTo>
                  <a:pt x="180393" y="542326"/>
                  <a:pt x="113729" y="530957"/>
                  <a:pt x="57659" y="553695"/>
                </a:cubicBezTo>
                <a:lnTo>
                  <a:pt x="20338" y="578479"/>
                </a:lnTo>
                <a:lnTo>
                  <a:pt x="0" y="569159"/>
                </a:lnTo>
                <a:lnTo>
                  <a:pt x="0" y="328468"/>
                </a:lnTo>
                <a:cubicBezTo>
                  <a:pt x="0" y="316719"/>
                  <a:pt x="4762" y="306082"/>
                  <a:pt x="12462" y="298383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vader 02"/>
          <p:cNvSpPr/>
          <p:nvPr userDrawn="1"/>
        </p:nvSpPr>
        <p:spPr>
          <a:xfrm>
            <a:off x="9322549" y="1217946"/>
            <a:ext cx="2677461" cy="2372779"/>
          </a:xfrm>
          <a:custGeom>
            <a:avLst/>
            <a:gdLst>
              <a:gd name="connsiteX0" fmla="*/ 4358640 w 4903470"/>
              <a:gd name="connsiteY0" fmla="*/ 3268980 h 4345480"/>
              <a:gd name="connsiteX1" fmla="*/ 4903470 w 4903470"/>
              <a:gd name="connsiteY1" fmla="*/ 3268980 h 4345480"/>
              <a:gd name="connsiteX2" fmla="*/ 4903470 w 4903470"/>
              <a:gd name="connsiteY2" fmla="*/ 3813810 h 4345480"/>
              <a:gd name="connsiteX3" fmla="*/ 4358640 w 4903470"/>
              <a:gd name="connsiteY3" fmla="*/ 3813810 h 4345480"/>
              <a:gd name="connsiteX4" fmla="*/ 0 w 4903470"/>
              <a:gd name="connsiteY4" fmla="*/ 3268980 h 4345480"/>
              <a:gd name="connsiteX5" fmla="*/ 544830 w 4903470"/>
              <a:gd name="connsiteY5" fmla="*/ 3268980 h 4345480"/>
              <a:gd name="connsiteX6" fmla="*/ 544830 w 4903470"/>
              <a:gd name="connsiteY6" fmla="*/ 3813810 h 4345480"/>
              <a:gd name="connsiteX7" fmla="*/ 0 w 4903470"/>
              <a:gd name="connsiteY7" fmla="*/ 3813810 h 4345480"/>
              <a:gd name="connsiteX8" fmla="*/ 2724150 w 4903470"/>
              <a:gd name="connsiteY8" fmla="*/ 1634490 h 4345480"/>
              <a:gd name="connsiteX9" fmla="*/ 2724150 w 4903470"/>
              <a:gd name="connsiteY9" fmla="*/ 2179320 h 4345480"/>
              <a:gd name="connsiteX10" fmla="*/ 3268980 w 4903470"/>
              <a:gd name="connsiteY10" fmla="*/ 2179320 h 4345480"/>
              <a:gd name="connsiteX11" fmla="*/ 3268980 w 4903470"/>
              <a:gd name="connsiteY11" fmla="*/ 1634490 h 4345480"/>
              <a:gd name="connsiteX12" fmla="*/ 1634490 w 4903470"/>
              <a:gd name="connsiteY12" fmla="*/ 1634490 h 4345480"/>
              <a:gd name="connsiteX13" fmla="*/ 1634490 w 4903470"/>
              <a:gd name="connsiteY13" fmla="*/ 2179320 h 4345480"/>
              <a:gd name="connsiteX14" fmla="*/ 2179320 w 4903470"/>
              <a:gd name="connsiteY14" fmla="*/ 2179320 h 4345480"/>
              <a:gd name="connsiteX15" fmla="*/ 2179320 w 4903470"/>
              <a:gd name="connsiteY15" fmla="*/ 1634490 h 4345480"/>
              <a:gd name="connsiteX16" fmla="*/ 2179320 w 4903470"/>
              <a:gd name="connsiteY16" fmla="*/ 0 h 4345480"/>
              <a:gd name="connsiteX17" fmla="*/ 2724150 w 4903470"/>
              <a:gd name="connsiteY17" fmla="*/ 0 h 4345480"/>
              <a:gd name="connsiteX18" fmla="*/ 2724150 w 4903470"/>
              <a:gd name="connsiteY18" fmla="*/ 544830 h 4345480"/>
              <a:gd name="connsiteX19" fmla="*/ 3268980 w 4903470"/>
              <a:gd name="connsiteY19" fmla="*/ 544830 h 4345480"/>
              <a:gd name="connsiteX20" fmla="*/ 3268980 w 4903470"/>
              <a:gd name="connsiteY20" fmla="*/ 1089660 h 4345480"/>
              <a:gd name="connsiteX21" fmla="*/ 3813810 w 4903470"/>
              <a:gd name="connsiteY21" fmla="*/ 1089660 h 4345480"/>
              <a:gd name="connsiteX22" fmla="*/ 3813810 w 4903470"/>
              <a:gd name="connsiteY22" fmla="*/ 1634490 h 4345480"/>
              <a:gd name="connsiteX23" fmla="*/ 4358640 w 4903470"/>
              <a:gd name="connsiteY23" fmla="*/ 1634490 h 4345480"/>
              <a:gd name="connsiteX24" fmla="*/ 4358640 w 4903470"/>
              <a:gd name="connsiteY24" fmla="*/ 1089660 h 4345480"/>
              <a:gd name="connsiteX25" fmla="*/ 4358640 w 4903470"/>
              <a:gd name="connsiteY25" fmla="*/ 544830 h 4345480"/>
              <a:gd name="connsiteX26" fmla="*/ 4903470 w 4903470"/>
              <a:gd name="connsiteY26" fmla="*/ 544830 h 4345480"/>
              <a:gd name="connsiteX27" fmla="*/ 4903470 w 4903470"/>
              <a:gd name="connsiteY27" fmla="*/ 1089660 h 4345480"/>
              <a:gd name="connsiteX28" fmla="*/ 4903470 w 4903470"/>
              <a:gd name="connsiteY28" fmla="*/ 1634490 h 4345480"/>
              <a:gd name="connsiteX29" fmla="*/ 4903470 w 4903470"/>
              <a:gd name="connsiteY29" fmla="*/ 2179320 h 4345480"/>
              <a:gd name="connsiteX30" fmla="*/ 4903470 w 4903470"/>
              <a:gd name="connsiteY30" fmla="*/ 2724150 h 4345480"/>
              <a:gd name="connsiteX31" fmla="*/ 4358640 w 4903470"/>
              <a:gd name="connsiteY31" fmla="*/ 2724150 h 4345480"/>
              <a:gd name="connsiteX32" fmla="*/ 4358640 w 4903470"/>
              <a:gd name="connsiteY32" fmla="*/ 3268980 h 4345480"/>
              <a:gd name="connsiteX33" fmla="*/ 3813810 w 4903470"/>
              <a:gd name="connsiteY33" fmla="*/ 3268980 h 4345480"/>
              <a:gd name="connsiteX34" fmla="*/ 3813810 w 4903470"/>
              <a:gd name="connsiteY34" fmla="*/ 3813810 h 4345480"/>
              <a:gd name="connsiteX35" fmla="*/ 3268980 w 4903470"/>
              <a:gd name="connsiteY35" fmla="*/ 3813810 h 4345480"/>
              <a:gd name="connsiteX36" fmla="*/ 3268980 w 4903470"/>
              <a:gd name="connsiteY36" fmla="*/ 4345480 h 4345480"/>
              <a:gd name="connsiteX37" fmla="*/ 2724150 w 4903470"/>
              <a:gd name="connsiteY37" fmla="*/ 4345480 h 4345480"/>
              <a:gd name="connsiteX38" fmla="*/ 2724150 w 4903470"/>
              <a:gd name="connsiteY38" fmla="*/ 3800650 h 4345480"/>
              <a:gd name="connsiteX39" fmla="*/ 3268980 w 4903470"/>
              <a:gd name="connsiteY39" fmla="*/ 3800650 h 4345480"/>
              <a:gd name="connsiteX40" fmla="*/ 3268980 w 4903470"/>
              <a:gd name="connsiteY40" fmla="*/ 3268980 h 4345480"/>
              <a:gd name="connsiteX41" fmla="*/ 1634490 w 4903470"/>
              <a:gd name="connsiteY41" fmla="*/ 3268980 h 4345480"/>
              <a:gd name="connsiteX42" fmla="*/ 1634490 w 4903470"/>
              <a:gd name="connsiteY42" fmla="*/ 3793447 h 4345480"/>
              <a:gd name="connsiteX43" fmla="*/ 2179320 w 4903470"/>
              <a:gd name="connsiteY43" fmla="*/ 3793447 h 4345480"/>
              <a:gd name="connsiteX44" fmla="*/ 2179320 w 4903470"/>
              <a:gd name="connsiteY44" fmla="*/ 4338277 h 4345480"/>
              <a:gd name="connsiteX45" fmla="*/ 1634490 w 4903470"/>
              <a:gd name="connsiteY45" fmla="*/ 4338277 h 4345480"/>
              <a:gd name="connsiteX46" fmla="*/ 1634490 w 4903470"/>
              <a:gd name="connsiteY46" fmla="*/ 3813810 h 4345480"/>
              <a:gd name="connsiteX47" fmla="*/ 1089660 w 4903470"/>
              <a:gd name="connsiteY47" fmla="*/ 3813810 h 4345480"/>
              <a:gd name="connsiteX48" fmla="*/ 1089660 w 4903470"/>
              <a:gd name="connsiteY48" fmla="*/ 3268980 h 4345480"/>
              <a:gd name="connsiteX49" fmla="*/ 544830 w 4903470"/>
              <a:gd name="connsiteY49" fmla="*/ 3268980 h 4345480"/>
              <a:gd name="connsiteX50" fmla="*/ 544830 w 4903470"/>
              <a:gd name="connsiteY50" fmla="*/ 2724150 h 4345480"/>
              <a:gd name="connsiteX51" fmla="*/ 0 w 4903470"/>
              <a:gd name="connsiteY51" fmla="*/ 2724150 h 4345480"/>
              <a:gd name="connsiteX52" fmla="*/ 0 w 4903470"/>
              <a:gd name="connsiteY52" fmla="*/ 2179320 h 4345480"/>
              <a:gd name="connsiteX53" fmla="*/ 0 w 4903470"/>
              <a:gd name="connsiteY53" fmla="*/ 1634490 h 4345480"/>
              <a:gd name="connsiteX54" fmla="*/ 0 w 4903470"/>
              <a:gd name="connsiteY54" fmla="*/ 1089660 h 4345480"/>
              <a:gd name="connsiteX55" fmla="*/ 0 w 4903470"/>
              <a:gd name="connsiteY55" fmla="*/ 544830 h 4345480"/>
              <a:gd name="connsiteX56" fmla="*/ 544830 w 4903470"/>
              <a:gd name="connsiteY56" fmla="*/ 544830 h 4345480"/>
              <a:gd name="connsiteX57" fmla="*/ 544830 w 4903470"/>
              <a:gd name="connsiteY57" fmla="*/ 1089660 h 4345480"/>
              <a:gd name="connsiteX58" fmla="*/ 544830 w 4903470"/>
              <a:gd name="connsiteY58" fmla="*/ 1634490 h 4345480"/>
              <a:gd name="connsiteX59" fmla="*/ 1089660 w 4903470"/>
              <a:gd name="connsiteY59" fmla="*/ 1634490 h 4345480"/>
              <a:gd name="connsiteX60" fmla="*/ 1089660 w 4903470"/>
              <a:gd name="connsiteY60" fmla="*/ 1089660 h 4345480"/>
              <a:gd name="connsiteX61" fmla="*/ 1634490 w 4903470"/>
              <a:gd name="connsiteY61" fmla="*/ 1089660 h 4345480"/>
              <a:gd name="connsiteX62" fmla="*/ 1634490 w 4903470"/>
              <a:gd name="connsiteY62" fmla="*/ 544830 h 4345480"/>
              <a:gd name="connsiteX63" fmla="*/ 2179320 w 4903470"/>
              <a:gd name="connsiteY63" fmla="*/ 544830 h 43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903470" h="4345480">
                <a:moveTo>
                  <a:pt x="4358640" y="3268980"/>
                </a:moveTo>
                <a:lnTo>
                  <a:pt x="4903470" y="3268980"/>
                </a:lnTo>
                <a:lnTo>
                  <a:pt x="4903470" y="3813810"/>
                </a:lnTo>
                <a:lnTo>
                  <a:pt x="4358640" y="3813810"/>
                </a:lnTo>
                <a:close/>
                <a:moveTo>
                  <a:pt x="0" y="3268980"/>
                </a:moveTo>
                <a:lnTo>
                  <a:pt x="544830" y="3268980"/>
                </a:lnTo>
                <a:lnTo>
                  <a:pt x="544830" y="3813810"/>
                </a:lnTo>
                <a:lnTo>
                  <a:pt x="0" y="3813810"/>
                </a:lnTo>
                <a:close/>
                <a:moveTo>
                  <a:pt x="2724150" y="1634490"/>
                </a:moveTo>
                <a:lnTo>
                  <a:pt x="2724150" y="2179320"/>
                </a:lnTo>
                <a:lnTo>
                  <a:pt x="3268980" y="2179320"/>
                </a:lnTo>
                <a:lnTo>
                  <a:pt x="3268980" y="1634490"/>
                </a:lnTo>
                <a:close/>
                <a:moveTo>
                  <a:pt x="1634490" y="1634490"/>
                </a:moveTo>
                <a:lnTo>
                  <a:pt x="1634490" y="2179320"/>
                </a:lnTo>
                <a:lnTo>
                  <a:pt x="2179320" y="2179320"/>
                </a:lnTo>
                <a:lnTo>
                  <a:pt x="2179320" y="1634490"/>
                </a:lnTo>
                <a:close/>
                <a:moveTo>
                  <a:pt x="2179320" y="0"/>
                </a:moveTo>
                <a:lnTo>
                  <a:pt x="2724150" y="0"/>
                </a:lnTo>
                <a:lnTo>
                  <a:pt x="2724150" y="544830"/>
                </a:lnTo>
                <a:lnTo>
                  <a:pt x="3268980" y="544830"/>
                </a:lnTo>
                <a:lnTo>
                  <a:pt x="3268980" y="1089660"/>
                </a:lnTo>
                <a:lnTo>
                  <a:pt x="3813810" y="1089660"/>
                </a:lnTo>
                <a:lnTo>
                  <a:pt x="3813810" y="1634490"/>
                </a:lnTo>
                <a:lnTo>
                  <a:pt x="4358640" y="1634490"/>
                </a:lnTo>
                <a:lnTo>
                  <a:pt x="4358640" y="1089660"/>
                </a:lnTo>
                <a:lnTo>
                  <a:pt x="4358640" y="544830"/>
                </a:lnTo>
                <a:lnTo>
                  <a:pt x="4903470" y="544830"/>
                </a:lnTo>
                <a:lnTo>
                  <a:pt x="4903470" y="1089660"/>
                </a:lnTo>
                <a:lnTo>
                  <a:pt x="4903470" y="1634490"/>
                </a:lnTo>
                <a:lnTo>
                  <a:pt x="4903470" y="2179320"/>
                </a:lnTo>
                <a:lnTo>
                  <a:pt x="4903470" y="2724150"/>
                </a:lnTo>
                <a:lnTo>
                  <a:pt x="4358640" y="2724150"/>
                </a:lnTo>
                <a:lnTo>
                  <a:pt x="4358640" y="3268980"/>
                </a:lnTo>
                <a:lnTo>
                  <a:pt x="3813810" y="3268980"/>
                </a:lnTo>
                <a:lnTo>
                  <a:pt x="3813810" y="3813810"/>
                </a:lnTo>
                <a:lnTo>
                  <a:pt x="3268980" y="3813810"/>
                </a:lnTo>
                <a:lnTo>
                  <a:pt x="3268980" y="4345480"/>
                </a:lnTo>
                <a:lnTo>
                  <a:pt x="2724150" y="4345480"/>
                </a:lnTo>
                <a:lnTo>
                  <a:pt x="2724150" y="3800650"/>
                </a:lnTo>
                <a:lnTo>
                  <a:pt x="3268980" y="3800650"/>
                </a:lnTo>
                <a:lnTo>
                  <a:pt x="3268980" y="3268980"/>
                </a:lnTo>
                <a:lnTo>
                  <a:pt x="1634490" y="3268980"/>
                </a:lnTo>
                <a:lnTo>
                  <a:pt x="1634490" y="3793447"/>
                </a:lnTo>
                <a:lnTo>
                  <a:pt x="2179320" y="3793447"/>
                </a:lnTo>
                <a:lnTo>
                  <a:pt x="2179320" y="4338277"/>
                </a:lnTo>
                <a:lnTo>
                  <a:pt x="1634490" y="4338277"/>
                </a:lnTo>
                <a:lnTo>
                  <a:pt x="1634490" y="3813810"/>
                </a:lnTo>
                <a:lnTo>
                  <a:pt x="1089660" y="3813810"/>
                </a:lnTo>
                <a:lnTo>
                  <a:pt x="1089660" y="3268980"/>
                </a:lnTo>
                <a:lnTo>
                  <a:pt x="544830" y="3268980"/>
                </a:lnTo>
                <a:lnTo>
                  <a:pt x="544830" y="2724150"/>
                </a:lnTo>
                <a:lnTo>
                  <a:pt x="0" y="2724150"/>
                </a:lnTo>
                <a:lnTo>
                  <a:pt x="0" y="2179320"/>
                </a:lnTo>
                <a:lnTo>
                  <a:pt x="0" y="1634490"/>
                </a:lnTo>
                <a:lnTo>
                  <a:pt x="0" y="1089660"/>
                </a:lnTo>
                <a:lnTo>
                  <a:pt x="0" y="544830"/>
                </a:lnTo>
                <a:lnTo>
                  <a:pt x="544830" y="544830"/>
                </a:lnTo>
                <a:lnTo>
                  <a:pt x="544830" y="1089660"/>
                </a:lnTo>
                <a:lnTo>
                  <a:pt x="544830" y="1634490"/>
                </a:lnTo>
                <a:lnTo>
                  <a:pt x="1089660" y="1634490"/>
                </a:lnTo>
                <a:lnTo>
                  <a:pt x="1089660" y="1089660"/>
                </a:lnTo>
                <a:lnTo>
                  <a:pt x="1634490" y="1089660"/>
                </a:lnTo>
                <a:lnTo>
                  <a:pt x="1634490" y="544830"/>
                </a:lnTo>
                <a:lnTo>
                  <a:pt x="2179320" y="544830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cket Ship"/>
          <p:cNvSpPr/>
          <p:nvPr userDrawn="1"/>
        </p:nvSpPr>
        <p:spPr>
          <a:xfrm rot="10800000">
            <a:off x="9674905" y="4778740"/>
            <a:ext cx="741420" cy="740672"/>
          </a:xfrm>
          <a:custGeom>
            <a:avLst/>
            <a:gdLst>
              <a:gd name="connsiteX0" fmla="*/ 86841 w 4164818"/>
              <a:gd name="connsiteY0" fmla="*/ 2904885 h 4160613"/>
              <a:gd name="connsiteX1" fmla="*/ 508481 w 4164818"/>
              <a:gd name="connsiteY1" fmla="*/ 2904885 h 4160613"/>
              <a:gd name="connsiteX2" fmla="*/ 693901 w 4164818"/>
              <a:gd name="connsiteY2" fmla="*/ 2983625 h 4160613"/>
              <a:gd name="connsiteX3" fmla="*/ 1194281 w 4164818"/>
              <a:gd name="connsiteY3" fmla="*/ 3484005 h 4160613"/>
              <a:gd name="connsiteX4" fmla="*/ 1260321 w 4164818"/>
              <a:gd name="connsiteY4" fmla="*/ 3671965 h 4160613"/>
              <a:gd name="connsiteX5" fmla="*/ 1260321 w 4164818"/>
              <a:gd name="connsiteY5" fmla="*/ 4058045 h 4160613"/>
              <a:gd name="connsiteX6" fmla="*/ 1123161 w 4164818"/>
              <a:gd name="connsiteY6" fmla="*/ 4141865 h 4160613"/>
              <a:gd name="connsiteX7" fmla="*/ 23341 w 4164818"/>
              <a:gd name="connsiteY7" fmla="*/ 3042045 h 4160613"/>
              <a:gd name="connsiteX8" fmla="*/ 86841 w 4164818"/>
              <a:gd name="connsiteY8" fmla="*/ 2904885 h 4160613"/>
              <a:gd name="connsiteX9" fmla="*/ 3092438 w 4164818"/>
              <a:gd name="connsiteY9" fmla="*/ 674186 h 4160613"/>
              <a:gd name="connsiteX10" fmla="*/ 2698179 w 4164818"/>
              <a:gd name="connsiteY10" fmla="*/ 1068444 h 4160613"/>
              <a:gd name="connsiteX11" fmla="*/ 3092438 w 4164818"/>
              <a:gd name="connsiteY11" fmla="*/ 1462703 h 4160613"/>
              <a:gd name="connsiteX12" fmla="*/ 3486696 w 4164818"/>
              <a:gd name="connsiteY12" fmla="*/ 1068444 h 4160613"/>
              <a:gd name="connsiteX13" fmla="*/ 3092438 w 4164818"/>
              <a:gd name="connsiteY13" fmla="*/ 674186 h 4160613"/>
              <a:gd name="connsiteX14" fmla="*/ 2830917 w 4164818"/>
              <a:gd name="connsiteY14" fmla="*/ 0 h 4160613"/>
              <a:gd name="connsiteX15" fmla="*/ 3898032 w 4164818"/>
              <a:gd name="connsiteY15" fmla="*/ 0 h 4160613"/>
              <a:gd name="connsiteX16" fmla="*/ 4164818 w 4164818"/>
              <a:gd name="connsiteY16" fmla="*/ 266786 h 4160613"/>
              <a:gd name="connsiteX17" fmla="*/ 4164818 w 4164818"/>
              <a:gd name="connsiteY17" fmla="*/ 1333901 h 4160613"/>
              <a:gd name="connsiteX18" fmla="*/ 4086677 w 4164818"/>
              <a:gd name="connsiteY18" fmla="*/ 1522546 h 4160613"/>
              <a:gd name="connsiteX19" fmla="*/ 4079335 w 4164818"/>
              <a:gd name="connsiteY19" fmla="*/ 1527497 h 4160613"/>
              <a:gd name="connsiteX20" fmla="*/ 4070283 w 4164818"/>
              <a:gd name="connsiteY20" fmla="*/ 1549349 h 4160613"/>
              <a:gd name="connsiteX21" fmla="*/ 2739527 w 4164818"/>
              <a:gd name="connsiteY21" fmla="*/ 2880103 h 4160613"/>
              <a:gd name="connsiteX22" fmla="*/ 2739527 w 4164818"/>
              <a:gd name="connsiteY22" fmla="*/ 3701813 h 4160613"/>
              <a:gd name="connsiteX23" fmla="*/ 2506427 w 4164818"/>
              <a:gd name="connsiteY23" fmla="*/ 3783095 h 4160613"/>
              <a:gd name="connsiteX24" fmla="*/ 2177701 w 4164818"/>
              <a:gd name="connsiteY24" fmla="*/ 3441928 h 4160613"/>
              <a:gd name="connsiteX25" fmla="*/ 1989271 w 4164818"/>
              <a:gd name="connsiteY25" fmla="*/ 3630357 h 4160613"/>
              <a:gd name="connsiteX26" fmla="*/ 1800204 w 4164818"/>
              <a:gd name="connsiteY26" fmla="*/ 3630357 h 4160613"/>
              <a:gd name="connsiteX27" fmla="*/ 534460 w 4164818"/>
              <a:gd name="connsiteY27" fmla="*/ 2364614 h 4160613"/>
              <a:gd name="connsiteX28" fmla="*/ 534460 w 4164818"/>
              <a:gd name="connsiteY28" fmla="*/ 2175547 h 4160613"/>
              <a:gd name="connsiteX29" fmla="*/ 714971 w 4164818"/>
              <a:gd name="connsiteY29" fmla="*/ 1995036 h 4160613"/>
              <a:gd name="connsiteX30" fmla="*/ 342128 w 4164818"/>
              <a:gd name="connsiteY30" fmla="*/ 1635789 h 4160613"/>
              <a:gd name="connsiteX31" fmla="*/ 423410 w 4164818"/>
              <a:gd name="connsiteY31" fmla="*/ 1402690 h 4160613"/>
              <a:gd name="connsiteX32" fmla="*/ 1307318 w 4164818"/>
              <a:gd name="connsiteY32" fmla="*/ 1402690 h 4160613"/>
              <a:gd name="connsiteX33" fmla="*/ 2615471 w 4164818"/>
              <a:gd name="connsiteY33" fmla="*/ 94539 h 4160613"/>
              <a:gd name="connsiteX34" fmla="*/ 2637317 w 4164818"/>
              <a:gd name="connsiteY34" fmla="*/ 85489 h 4160613"/>
              <a:gd name="connsiteX35" fmla="*/ 2642271 w 4164818"/>
              <a:gd name="connsiteY35" fmla="*/ 78141 h 4160613"/>
              <a:gd name="connsiteX36" fmla="*/ 2830917 w 4164818"/>
              <a:gd name="connsiteY36" fmla="*/ 0 h 41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64818" h="4160613">
                <a:moveTo>
                  <a:pt x="86841" y="2904885"/>
                </a:moveTo>
                <a:lnTo>
                  <a:pt x="508481" y="2904885"/>
                </a:lnTo>
                <a:cubicBezTo>
                  <a:pt x="549968" y="2905732"/>
                  <a:pt x="639714" y="2937058"/>
                  <a:pt x="693901" y="2983625"/>
                </a:cubicBezTo>
                <a:lnTo>
                  <a:pt x="1194281" y="3484005"/>
                </a:lnTo>
                <a:cubicBezTo>
                  <a:pt x="1251854" y="3541578"/>
                  <a:pt x="1256088" y="3606772"/>
                  <a:pt x="1260321" y="3671965"/>
                </a:cubicBezTo>
                <a:lnTo>
                  <a:pt x="1260321" y="4058045"/>
                </a:lnTo>
                <a:cubicBezTo>
                  <a:pt x="1260321" y="4116465"/>
                  <a:pt x="1184121" y="4197745"/>
                  <a:pt x="1123161" y="4141865"/>
                </a:cubicBezTo>
                <a:lnTo>
                  <a:pt x="23341" y="3042045"/>
                </a:lnTo>
                <a:cubicBezTo>
                  <a:pt x="-32539" y="2980662"/>
                  <a:pt x="21224" y="2907425"/>
                  <a:pt x="86841" y="2904885"/>
                </a:cubicBezTo>
                <a:close/>
                <a:moveTo>
                  <a:pt x="3092438" y="674186"/>
                </a:moveTo>
                <a:cubicBezTo>
                  <a:pt x="2874695" y="674186"/>
                  <a:pt x="2698179" y="850702"/>
                  <a:pt x="2698179" y="1068444"/>
                </a:cubicBezTo>
                <a:cubicBezTo>
                  <a:pt x="2698179" y="1286186"/>
                  <a:pt x="2874695" y="1462703"/>
                  <a:pt x="3092438" y="1462703"/>
                </a:cubicBezTo>
                <a:cubicBezTo>
                  <a:pt x="3310180" y="1462703"/>
                  <a:pt x="3486696" y="1286186"/>
                  <a:pt x="3486696" y="1068444"/>
                </a:cubicBezTo>
                <a:cubicBezTo>
                  <a:pt x="3486696" y="850702"/>
                  <a:pt x="3310180" y="674186"/>
                  <a:pt x="3092438" y="674186"/>
                </a:cubicBezTo>
                <a:close/>
                <a:moveTo>
                  <a:pt x="2830917" y="0"/>
                </a:moveTo>
                <a:lnTo>
                  <a:pt x="3898032" y="0"/>
                </a:lnTo>
                <a:cubicBezTo>
                  <a:pt x="4045373" y="0"/>
                  <a:pt x="4164818" y="119445"/>
                  <a:pt x="4164818" y="266786"/>
                </a:cubicBezTo>
                <a:lnTo>
                  <a:pt x="4164818" y="1333901"/>
                </a:lnTo>
                <a:cubicBezTo>
                  <a:pt x="4164818" y="1407572"/>
                  <a:pt x="4134957" y="1474269"/>
                  <a:pt x="4086677" y="1522546"/>
                </a:cubicBezTo>
                <a:lnTo>
                  <a:pt x="4079335" y="1527497"/>
                </a:lnTo>
                <a:lnTo>
                  <a:pt x="4070283" y="1549349"/>
                </a:lnTo>
                <a:lnTo>
                  <a:pt x="2739527" y="2880103"/>
                </a:lnTo>
                <a:lnTo>
                  <a:pt x="2739527" y="3701813"/>
                </a:lnTo>
                <a:cubicBezTo>
                  <a:pt x="2737181" y="3860428"/>
                  <a:pt x="2630434" y="3884681"/>
                  <a:pt x="2506427" y="3783095"/>
                </a:cubicBezTo>
                <a:lnTo>
                  <a:pt x="2177701" y="3441928"/>
                </a:lnTo>
                <a:lnTo>
                  <a:pt x="1989271" y="3630357"/>
                </a:lnTo>
                <a:cubicBezTo>
                  <a:pt x="1937064" y="3682567"/>
                  <a:pt x="1852413" y="3682567"/>
                  <a:pt x="1800204" y="3630357"/>
                </a:cubicBezTo>
                <a:lnTo>
                  <a:pt x="534460" y="2364614"/>
                </a:lnTo>
                <a:cubicBezTo>
                  <a:pt x="482250" y="2312404"/>
                  <a:pt x="482250" y="2227756"/>
                  <a:pt x="534460" y="2175547"/>
                </a:cubicBezTo>
                <a:lnTo>
                  <a:pt x="714971" y="1995036"/>
                </a:lnTo>
                <a:lnTo>
                  <a:pt x="342128" y="1635789"/>
                </a:lnTo>
                <a:cubicBezTo>
                  <a:pt x="240544" y="1511783"/>
                  <a:pt x="264796" y="1405036"/>
                  <a:pt x="423410" y="1402690"/>
                </a:cubicBezTo>
                <a:lnTo>
                  <a:pt x="1307318" y="1402690"/>
                </a:lnTo>
                <a:lnTo>
                  <a:pt x="2615471" y="94539"/>
                </a:lnTo>
                <a:lnTo>
                  <a:pt x="2637317" y="85489"/>
                </a:lnTo>
                <a:lnTo>
                  <a:pt x="2642271" y="78141"/>
                </a:lnTo>
                <a:cubicBezTo>
                  <a:pt x="2690551" y="29862"/>
                  <a:pt x="2757247" y="0"/>
                  <a:pt x="2830917" y="0"/>
                </a:cubicBezTo>
                <a:close/>
              </a:path>
            </a:pathLst>
          </a:custGeom>
          <a:solidFill>
            <a:srgbClr val="F5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lmet and Goggles"/>
          <p:cNvSpPr/>
          <p:nvPr userDrawn="1"/>
        </p:nvSpPr>
        <p:spPr>
          <a:xfrm flipH="1">
            <a:off x="11036544" y="4546818"/>
            <a:ext cx="1002930" cy="1080312"/>
          </a:xfrm>
          <a:custGeom>
            <a:avLst/>
            <a:gdLst>
              <a:gd name="connsiteX0" fmla="*/ 481802 w 2066544"/>
              <a:gd name="connsiteY0" fmla="*/ 956669 h 2225989"/>
              <a:gd name="connsiteX1" fmla="*/ 1588554 w 2066544"/>
              <a:gd name="connsiteY1" fmla="*/ 956669 h 2225989"/>
              <a:gd name="connsiteX2" fmla="*/ 1695705 w 2066544"/>
              <a:gd name="connsiteY2" fmla="*/ 1063820 h 2225989"/>
              <a:gd name="connsiteX3" fmla="*/ 1695705 w 2066544"/>
              <a:gd name="connsiteY3" fmla="*/ 1381287 h 2225989"/>
              <a:gd name="connsiteX4" fmla="*/ 1588554 w 2066544"/>
              <a:gd name="connsiteY4" fmla="*/ 1488438 h 2225989"/>
              <a:gd name="connsiteX5" fmla="*/ 1296925 w 2066544"/>
              <a:gd name="connsiteY5" fmla="*/ 1487804 h 2225989"/>
              <a:gd name="connsiteX6" fmla="*/ 1243585 w 2066544"/>
              <a:gd name="connsiteY6" fmla="*/ 1466849 h 2225989"/>
              <a:gd name="connsiteX7" fmla="*/ 1062352 w 2066544"/>
              <a:gd name="connsiteY7" fmla="*/ 1286829 h 2225989"/>
              <a:gd name="connsiteX8" fmla="*/ 1008004 w 2066544"/>
              <a:gd name="connsiteY8" fmla="*/ 1286829 h 2225989"/>
              <a:gd name="connsiteX9" fmla="*/ 834010 w 2066544"/>
              <a:gd name="connsiteY9" fmla="*/ 1459229 h 2225989"/>
              <a:gd name="connsiteX10" fmla="*/ 776860 w 2066544"/>
              <a:gd name="connsiteY10" fmla="*/ 1487804 h 2225989"/>
              <a:gd name="connsiteX11" fmla="*/ 481802 w 2066544"/>
              <a:gd name="connsiteY11" fmla="*/ 1488438 h 2225989"/>
              <a:gd name="connsiteX12" fmla="*/ 374651 w 2066544"/>
              <a:gd name="connsiteY12" fmla="*/ 1381287 h 2225989"/>
              <a:gd name="connsiteX13" fmla="*/ 374651 w 2066544"/>
              <a:gd name="connsiteY13" fmla="*/ 1063820 h 2225989"/>
              <a:gd name="connsiteX14" fmla="*/ 481802 w 2066544"/>
              <a:gd name="connsiteY14" fmla="*/ 956669 h 2225989"/>
              <a:gd name="connsiteX15" fmla="*/ 899174 w 2066544"/>
              <a:gd name="connsiteY15" fmla="*/ 0 h 2225989"/>
              <a:gd name="connsiteX16" fmla="*/ 1167370 w 2066544"/>
              <a:gd name="connsiteY16" fmla="*/ 0 h 2225989"/>
              <a:gd name="connsiteX17" fmla="*/ 2066544 w 2066544"/>
              <a:gd name="connsiteY17" fmla="*/ 899174 h 2225989"/>
              <a:gd name="connsiteX18" fmla="*/ 2066544 w 2066544"/>
              <a:gd name="connsiteY18" fmla="*/ 1068071 h 2225989"/>
              <a:gd name="connsiteX19" fmla="*/ 2066544 w 2066544"/>
              <a:gd name="connsiteY19" fmla="*/ 1263014 h 2225989"/>
              <a:gd name="connsiteX20" fmla="*/ 2066544 w 2066544"/>
              <a:gd name="connsiteY20" fmla="*/ 1413506 h 2225989"/>
              <a:gd name="connsiteX21" fmla="*/ 1991612 w 2066544"/>
              <a:gd name="connsiteY21" fmla="*/ 1488438 h 2225989"/>
              <a:gd name="connsiteX22" fmla="*/ 1897636 w 2066544"/>
              <a:gd name="connsiteY22" fmla="*/ 1488438 h 2225989"/>
              <a:gd name="connsiteX23" fmla="*/ 1822704 w 2066544"/>
              <a:gd name="connsiteY23" fmla="*/ 1413506 h 2225989"/>
              <a:gd name="connsiteX24" fmla="*/ 1822704 w 2066544"/>
              <a:gd name="connsiteY24" fmla="*/ 1263014 h 2225989"/>
              <a:gd name="connsiteX25" fmla="*/ 1822704 w 2066544"/>
              <a:gd name="connsiteY25" fmla="*/ 1250787 h 2225989"/>
              <a:gd name="connsiteX26" fmla="*/ 1822704 w 2066544"/>
              <a:gd name="connsiteY26" fmla="*/ 1068071 h 2225989"/>
              <a:gd name="connsiteX27" fmla="*/ 1822704 w 2066544"/>
              <a:gd name="connsiteY27" fmla="*/ 1024128 h 2225989"/>
              <a:gd name="connsiteX28" fmla="*/ 1822704 w 2066544"/>
              <a:gd name="connsiteY28" fmla="*/ 910511 h 2225989"/>
              <a:gd name="connsiteX29" fmla="*/ 1737632 w 2066544"/>
              <a:gd name="connsiteY29" fmla="*/ 825439 h 2225989"/>
              <a:gd name="connsiteX30" fmla="*/ 328912 w 2066544"/>
              <a:gd name="connsiteY30" fmla="*/ 825439 h 2225989"/>
              <a:gd name="connsiteX31" fmla="*/ 243840 w 2066544"/>
              <a:gd name="connsiteY31" fmla="*/ 910511 h 2225989"/>
              <a:gd name="connsiteX32" fmla="*/ 243840 w 2066544"/>
              <a:gd name="connsiteY32" fmla="*/ 1024128 h 2225989"/>
              <a:gd name="connsiteX33" fmla="*/ 243840 w 2066544"/>
              <a:gd name="connsiteY33" fmla="*/ 1250787 h 2225989"/>
              <a:gd name="connsiteX34" fmla="*/ 243840 w 2066544"/>
              <a:gd name="connsiteY34" fmla="*/ 1307380 h 2225989"/>
              <a:gd name="connsiteX35" fmla="*/ 792370 w 2066544"/>
              <a:gd name="connsiteY35" fmla="*/ 1980403 h 2225989"/>
              <a:gd name="connsiteX36" fmla="*/ 823482 w 2066544"/>
              <a:gd name="connsiteY36" fmla="*/ 1983539 h 2225989"/>
              <a:gd name="connsiteX37" fmla="*/ 824118 w 2066544"/>
              <a:gd name="connsiteY37" fmla="*/ 1977222 h 2225989"/>
              <a:gd name="connsiteX38" fmla="*/ 1026953 w 2066544"/>
              <a:gd name="connsiteY38" fmla="*/ 1811907 h 2225989"/>
              <a:gd name="connsiteX39" fmla="*/ 1233994 w 2066544"/>
              <a:gd name="connsiteY39" fmla="*/ 2018948 h 2225989"/>
              <a:gd name="connsiteX40" fmla="*/ 1026953 w 2066544"/>
              <a:gd name="connsiteY40" fmla="*/ 2225989 h 2225989"/>
              <a:gd name="connsiteX41" fmla="*/ 1026414 w 2066544"/>
              <a:gd name="connsiteY41" fmla="*/ 2225935 h 2225989"/>
              <a:gd name="connsiteX42" fmla="*/ 1026414 w 2066544"/>
              <a:gd name="connsiteY42" fmla="*/ 2225989 h 2225989"/>
              <a:gd name="connsiteX43" fmla="*/ 867664 w 2066544"/>
              <a:gd name="connsiteY43" fmla="*/ 2225989 h 2225989"/>
              <a:gd name="connsiteX44" fmla="*/ 845439 w 2066544"/>
              <a:gd name="connsiteY44" fmla="*/ 2225989 h 2225989"/>
              <a:gd name="connsiteX45" fmla="*/ 845439 w 2066544"/>
              <a:gd name="connsiteY45" fmla="*/ 2224867 h 2225989"/>
              <a:gd name="connsiteX46" fmla="*/ 807239 w 2066544"/>
              <a:gd name="connsiteY46" fmla="*/ 2222938 h 2225989"/>
              <a:gd name="connsiteX47" fmla="*/ 0 w 2066544"/>
              <a:gd name="connsiteY47" fmla="*/ 1328406 h 2225989"/>
              <a:gd name="connsiteX48" fmla="*/ 0 w 2066544"/>
              <a:gd name="connsiteY48" fmla="*/ 899174 h 2225989"/>
              <a:gd name="connsiteX49" fmla="*/ 899174 w 2066544"/>
              <a:gd name="connsiteY49" fmla="*/ 0 h 222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66544" h="2225989">
                <a:moveTo>
                  <a:pt x="481802" y="956669"/>
                </a:moveTo>
                <a:lnTo>
                  <a:pt x="1588554" y="956669"/>
                </a:lnTo>
                <a:cubicBezTo>
                  <a:pt x="1647732" y="956669"/>
                  <a:pt x="1695705" y="1004642"/>
                  <a:pt x="1695705" y="1063820"/>
                </a:cubicBezTo>
                <a:lnTo>
                  <a:pt x="1695705" y="1381287"/>
                </a:lnTo>
                <a:cubicBezTo>
                  <a:pt x="1695705" y="1440465"/>
                  <a:pt x="1647732" y="1488438"/>
                  <a:pt x="1588554" y="1488438"/>
                </a:cubicBezTo>
                <a:lnTo>
                  <a:pt x="1296925" y="1487804"/>
                </a:lnTo>
                <a:cubicBezTo>
                  <a:pt x="1271525" y="1488439"/>
                  <a:pt x="1263270" y="1487169"/>
                  <a:pt x="1243585" y="1466849"/>
                </a:cubicBezTo>
                <a:lnTo>
                  <a:pt x="1062352" y="1286829"/>
                </a:lnTo>
                <a:cubicBezTo>
                  <a:pt x="1047345" y="1271822"/>
                  <a:pt x="1023012" y="1271822"/>
                  <a:pt x="1008004" y="1286829"/>
                </a:cubicBezTo>
                <a:lnTo>
                  <a:pt x="834010" y="1459229"/>
                </a:lnTo>
                <a:cubicBezTo>
                  <a:pt x="812631" y="1485105"/>
                  <a:pt x="805081" y="1488651"/>
                  <a:pt x="776860" y="1487804"/>
                </a:cubicBezTo>
                <a:lnTo>
                  <a:pt x="481802" y="1488438"/>
                </a:lnTo>
                <a:cubicBezTo>
                  <a:pt x="422624" y="1488438"/>
                  <a:pt x="374651" y="1440465"/>
                  <a:pt x="374651" y="1381287"/>
                </a:cubicBezTo>
                <a:lnTo>
                  <a:pt x="374651" y="1063820"/>
                </a:lnTo>
                <a:cubicBezTo>
                  <a:pt x="374651" y="1004642"/>
                  <a:pt x="422624" y="956669"/>
                  <a:pt x="481802" y="956669"/>
                </a:cubicBezTo>
                <a:close/>
                <a:moveTo>
                  <a:pt x="899174" y="0"/>
                </a:moveTo>
                <a:lnTo>
                  <a:pt x="1167370" y="0"/>
                </a:lnTo>
                <a:cubicBezTo>
                  <a:pt x="1663970" y="0"/>
                  <a:pt x="2066544" y="402574"/>
                  <a:pt x="2066544" y="899174"/>
                </a:cubicBezTo>
                <a:lnTo>
                  <a:pt x="2066544" y="1068071"/>
                </a:lnTo>
                <a:lnTo>
                  <a:pt x="2066544" y="1263014"/>
                </a:lnTo>
                <a:lnTo>
                  <a:pt x="2066544" y="1413506"/>
                </a:lnTo>
                <a:cubicBezTo>
                  <a:pt x="2066544" y="1454890"/>
                  <a:pt x="2032996" y="1488438"/>
                  <a:pt x="1991612" y="1488438"/>
                </a:cubicBezTo>
                <a:lnTo>
                  <a:pt x="1897636" y="1488438"/>
                </a:lnTo>
                <a:cubicBezTo>
                  <a:pt x="1856252" y="1488438"/>
                  <a:pt x="1822704" y="1454890"/>
                  <a:pt x="1822704" y="1413506"/>
                </a:cubicBezTo>
                <a:lnTo>
                  <a:pt x="1822704" y="1263014"/>
                </a:lnTo>
                <a:lnTo>
                  <a:pt x="1822704" y="1250787"/>
                </a:lnTo>
                <a:lnTo>
                  <a:pt x="1822704" y="1068071"/>
                </a:lnTo>
                <a:lnTo>
                  <a:pt x="1822704" y="1024128"/>
                </a:lnTo>
                <a:lnTo>
                  <a:pt x="1822704" y="910511"/>
                </a:lnTo>
                <a:cubicBezTo>
                  <a:pt x="1822704" y="863527"/>
                  <a:pt x="1784616" y="825439"/>
                  <a:pt x="1737632" y="825439"/>
                </a:cubicBezTo>
                <a:lnTo>
                  <a:pt x="328912" y="825439"/>
                </a:lnTo>
                <a:cubicBezTo>
                  <a:pt x="281928" y="825439"/>
                  <a:pt x="243840" y="863527"/>
                  <a:pt x="243840" y="910511"/>
                </a:cubicBezTo>
                <a:lnTo>
                  <a:pt x="243840" y="1024128"/>
                </a:lnTo>
                <a:lnTo>
                  <a:pt x="243840" y="1250787"/>
                </a:lnTo>
                <a:lnTo>
                  <a:pt x="243840" y="1307380"/>
                </a:lnTo>
                <a:cubicBezTo>
                  <a:pt x="243840" y="1639363"/>
                  <a:pt x="479324" y="1916345"/>
                  <a:pt x="792370" y="1980403"/>
                </a:cubicBezTo>
                <a:lnTo>
                  <a:pt x="823482" y="1983539"/>
                </a:lnTo>
                <a:lnTo>
                  <a:pt x="824118" y="1977222"/>
                </a:lnTo>
                <a:cubicBezTo>
                  <a:pt x="843424" y="1882877"/>
                  <a:pt x="926900" y="1811907"/>
                  <a:pt x="1026953" y="1811907"/>
                </a:cubicBezTo>
                <a:cubicBezTo>
                  <a:pt x="1141299" y="1811907"/>
                  <a:pt x="1233994" y="1904602"/>
                  <a:pt x="1233994" y="2018948"/>
                </a:cubicBezTo>
                <a:cubicBezTo>
                  <a:pt x="1233994" y="2133294"/>
                  <a:pt x="1141299" y="2225989"/>
                  <a:pt x="1026953" y="2225989"/>
                </a:cubicBezTo>
                <a:lnTo>
                  <a:pt x="1026414" y="2225935"/>
                </a:lnTo>
                <a:lnTo>
                  <a:pt x="1026414" y="2225989"/>
                </a:lnTo>
                <a:lnTo>
                  <a:pt x="867664" y="2225989"/>
                </a:lnTo>
                <a:lnTo>
                  <a:pt x="845439" y="2225989"/>
                </a:lnTo>
                <a:lnTo>
                  <a:pt x="845439" y="2224867"/>
                </a:lnTo>
                <a:lnTo>
                  <a:pt x="807239" y="2222938"/>
                </a:lnTo>
                <a:cubicBezTo>
                  <a:pt x="353825" y="2176891"/>
                  <a:pt x="0" y="1793969"/>
                  <a:pt x="0" y="1328406"/>
                </a:cubicBezTo>
                <a:lnTo>
                  <a:pt x="0" y="899174"/>
                </a:lnTo>
                <a:cubicBezTo>
                  <a:pt x="0" y="402574"/>
                  <a:pt x="402574" y="0"/>
                  <a:pt x="899174" y="0"/>
                </a:cubicBezTo>
                <a:close/>
              </a:path>
            </a:pathLst>
          </a:custGeom>
          <a:solidFill>
            <a:srgbClr val="FFB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0966" y="1542098"/>
            <a:ext cx="10072981" cy="2852737"/>
          </a:xfrm>
        </p:spPr>
        <p:txBody>
          <a:bodyPr anchor="b"/>
          <a:lstStyle>
            <a:lvl1pPr>
              <a:defRPr sz="6000">
                <a:solidFill>
                  <a:srgbClr val="45454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0966" y="4421823"/>
            <a:ext cx="10072981" cy="765049"/>
          </a:xfrm>
        </p:spPr>
        <p:txBody>
          <a:bodyPr/>
          <a:lstStyle>
            <a:lvl1pPr marL="0" indent="0">
              <a:buNone/>
              <a:defRPr sz="2400">
                <a:solidFill>
                  <a:srgbClr val="45454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teering Wheel"/>
          <p:cNvSpPr/>
          <p:nvPr userDrawn="1"/>
        </p:nvSpPr>
        <p:spPr>
          <a:xfrm rot="19800000">
            <a:off x="8212366" y="2207918"/>
            <a:ext cx="836317" cy="836317"/>
          </a:xfrm>
          <a:custGeom>
            <a:avLst/>
            <a:gdLst>
              <a:gd name="connsiteX0" fmla="*/ 1088917 w 1531620"/>
              <a:gd name="connsiteY0" fmla="*/ 871220 h 1531620"/>
              <a:gd name="connsiteX1" fmla="*/ 904203 w 1531620"/>
              <a:gd name="connsiteY1" fmla="*/ 1055934 h 1531620"/>
              <a:gd name="connsiteX2" fmla="*/ 904203 w 1531620"/>
              <a:gd name="connsiteY2" fmla="*/ 1307639 h 1531620"/>
              <a:gd name="connsiteX3" fmla="*/ 979686 w 1531620"/>
              <a:gd name="connsiteY3" fmla="*/ 1284207 h 1531620"/>
              <a:gd name="connsiteX4" fmla="*/ 1311873 w 1531620"/>
              <a:gd name="connsiteY4" fmla="*/ 879196 h 1531620"/>
              <a:gd name="connsiteX5" fmla="*/ 1312677 w 1531620"/>
              <a:gd name="connsiteY5" fmla="*/ 871220 h 1531620"/>
              <a:gd name="connsiteX6" fmla="*/ 208710 w 1531620"/>
              <a:gd name="connsiteY6" fmla="*/ 871220 h 1531620"/>
              <a:gd name="connsiteX7" fmla="*/ 209514 w 1531620"/>
              <a:gd name="connsiteY7" fmla="*/ 879196 h 1531620"/>
              <a:gd name="connsiteX8" fmla="*/ 541700 w 1531620"/>
              <a:gd name="connsiteY8" fmla="*/ 1284207 h 1531620"/>
              <a:gd name="connsiteX9" fmla="*/ 617183 w 1531620"/>
              <a:gd name="connsiteY9" fmla="*/ 1307639 h 1531620"/>
              <a:gd name="connsiteX10" fmla="*/ 617183 w 1531620"/>
              <a:gd name="connsiteY10" fmla="*/ 1059169 h 1531620"/>
              <a:gd name="connsiteX11" fmla="*/ 429234 w 1531620"/>
              <a:gd name="connsiteY11" fmla="*/ 871220 h 1531620"/>
              <a:gd name="connsiteX12" fmla="*/ 760693 w 1531620"/>
              <a:gd name="connsiteY12" fmla="*/ 640080 h 1531620"/>
              <a:gd name="connsiteX13" fmla="*/ 635423 w 1531620"/>
              <a:gd name="connsiteY13" fmla="*/ 765350 h 1531620"/>
              <a:gd name="connsiteX14" fmla="*/ 760693 w 1531620"/>
              <a:gd name="connsiteY14" fmla="*/ 890620 h 1531620"/>
              <a:gd name="connsiteX15" fmla="*/ 885963 w 1531620"/>
              <a:gd name="connsiteY15" fmla="*/ 765350 h 1531620"/>
              <a:gd name="connsiteX16" fmla="*/ 760693 w 1531620"/>
              <a:gd name="connsiteY16" fmla="*/ 640080 h 1531620"/>
              <a:gd name="connsiteX17" fmla="*/ 760693 w 1531620"/>
              <a:gd name="connsiteY17" fmla="*/ 203200 h 1531620"/>
              <a:gd name="connsiteX18" fmla="*/ 294168 w 1531620"/>
              <a:gd name="connsiteY18" fmla="*/ 451249 h 1531620"/>
              <a:gd name="connsiteX19" fmla="*/ 266122 w 1531620"/>
              <a:gd name="connsiteY19" fmla="*/ 502920 h 1531620"/>
              <a:gd name="connsiteX20" fmla="*/ 1255264 w 1531620"/>
              <a:gd name="connsiteY20" fmla="*/ 502920 h 1531620"/>
              <a:gd name="connsiteX21" fmla="*/ 1227218 w 1531620"/>
              <a:gd name="connsiteY21" fmla="*/ 451249 h 1531620"/>
              <a:gd name="connsiteX22" fmla="*/ 760693 w 1531620"/>
              <a:gd name="connsiteY22" fmla="*/ 203200 h 1531620"/>
              <a:gd name="connsiteX23" fmla="*/ 765810 w 1531620"/>
              <a:gd name="connsiteY23" fmla="*/ 0 h 1531620"/>
              <a:gd name="connsiteX24" fmla="*/ 1531620 w 1531620"/>
              <a:gd name="connsiteY24" fmla="*/ 765810 h 1531620"/>
              <a:gd name="connsiteX25" fmla="*/ 765810 w 1531620"/>
              <a:gd name="connsiteY25" fmla="*/ 1531620 h 1531620"/>
              <a:gd name="connsiteX26" fmla="*/ 0 w 1531620"/>
              <a:gd name="connsiteY26" fmla="*/ 765810 h 1531620"/>
              <a:gd name="connsiteX27" fmla="*/ 765810 w 1531620"/>
              <a:gd name="connsiteY27" fmla="*/ 0 h 15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1620" h="1531620">
                <a:moveTo>
                  <a:pt x="1088917" y="871220"/>
                </a:moveTo>
                <a:lnTo>
                  <a:pt x="904203" y="1055934"/>
                </a:lnTo>
                <a:lnTo>
                  <a:pt x="904203" y="1307639"/>
                </a:lnTo>
                <a:lnTo>
                  <a:pt x="979686" y="1284207"/>
                </a:lnTo>
                <a:cubicBezTo>
                  <a:pt x="1147961" y="1213033"/>
                  <a:pt x="1274400" y="1062318"/>
                  <a:pt x="1311873" y="879196"/>
                </a:cubicBezTo>
                <a:lnTo>
                  <a:pt x="1312677" y="871220"/>
                </a:lnTo>
                <a:close/>
                <a:moveTo>
                  <a:pt x="208710" y="871220"/>
                </a:moveTo>
                <a:lnTo>
                  <a:pt x="209514" y="879196"/>
                </a:lnTo>
                <a:cubicBezTo>
                  <a:pt x="246986" y="1062318"/>
                  <a:pt x="373426" y="1213033"/>
                  <a:pt x="541700" y="1284207"/>
                </a:cubicBezTo>
                <a:lnTo>
                  <a:pt x="617183" y="1307639"/>
                </a:lnTo>
                <a:lnTo>
                  <a:pt x="617183" y="1059169"/>
                </a:lnTo>
                <a:lnTo>
                  <a:pt x="429234" y="871220"/>
                </a:lnTo>
                <a:close/>
                <a:moveTo>
                  <a:pt x="760693" y="640080"/>
                </a:moveTo>
                <a:cubicBezTo>
                  <a:pt x="691508" y="640080"/>
                  <a:pt x="635423" y="696165"/>
                  <a:pt x="635423" y="765350"/>
                </a:cubicBezTo>
                <a:cubicBezTo>
                  <a:pt x="635423" y="834535"/>
                  <a:pt x="691508" y="890620"/>
                  <a:pt x="760693" y="890620"/>
                </a:cubicBezTo>
                <a:cubicBezTo>
                  <a:pt x="829878" y="890620"/>
                  <a:pt x="885963" y="834535"/>
                  <a:pt x="885963" y="765350"/>
                </a:cubicBezTo>
                <a:cubicBezTo>
                  <a:pt x="885963" y="696165"/>
                  <a:pt x="829878" y="640080"/>
                  <a:pt x="760693" y="640080"/>
                </a:cubicBezTo>
                <a:close/>
                <a:moveTo>
                  <a:pt x="760693" y="203200"/>
                </a:moveTo>
                <a:cubicBezTo>
                  <a:pt x="566493" y="203200"/>
                  <a:pt x="395273" y="301594"/>
                  <a:pt x="294168" y="451249"/>
                </a:cubicBezTo>
                <a:lnTo>
                  <a:pt x="266122" y="502920"/>
                </a:lnTo>
                <a:lnTo>
                  <a:pt x="1255264" y="502920"/>
                </a:lnTo>
                <a:lnTo>
                  <a:pt x="1227218" y="451249"/>
                </a:lnTo>
                <a:cubicBezTo>
                  <a:pt x="1126113" y="301594"/>
                  <a:pt x="954894" y="203200"/>
                  <a:pt x="760693" y="203200"/>
                </a:cubicBezTo>
                <a:close/>
                <a:moveTo>
                  <a:pt x="765810" y="0"/>
                </a:moveTo>
                <a:cubicBezTo>
                  <a:pt x="1188755" y="0"/>
                  <a:pt x="1531620" y="342865"/>
                  <a:pt x="1531620" y="765810"/>
                </a:cubicBezTo>
                <a:cubicBezTo>
                  <a:pt x="1531620" y="1188755"/>
                  <a:pt x="1188755" y="1531620"/>
                  <a:pt x="765810" y="1531620"/>
                </a:cubicBezTo>
                <a:cubicBezTo>
                  <a:pt x="342865" y="1531620"/>
                  <a:pt x="0" y="1188755"/>
                  <a:pt x="0" y="765810"/>
                </a:cubicBezTo>
                <a:cubicBezTo>
                  <a:pt x="0" y="342865"/>
                  <a:pt x="342865" y="0"/>
                  <a:pt x="765810" y="0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Pac n Dots"/>
          <p:cNvSpPr/>
          <p:nvPr userDrawn="1"/>
        </p:nvSpPr>
        <p:spPr>
          <a:xfrm rot="5400000">
            <a:off x="8172471" y="1279667"/>
            <a:ext cx="904376" cy="765663"/>
          </a:xfrm>
          <a:custGeom>
            <a:avLst/>
            <a:gdLst>
              <a:gd name="connsiteX0" fmla="*/ 1736725 w 1887855"/>
              <a:gd name="connsiteY0" fmla="*/ 653098 h 1598296"/>
              <a:gd name="connsiteX1" fmla="*/ 1887855 w 1887855"/>
              <a:gd name="connsiteY1" fmla="*/ 804228 h 1598296"/>
              <a:gd name="connsiteX2" fmla="*/ 1736725 w 1887855"/>
              <a:gd name="connsiteY2" fmla="*/ 955358 h 1598296"/>
              <a:gd name="connsiteX3" fmla="*/ 1585595 w 1887855"/>
              <a:gd name="connsiteY3" fmla="*/ 804228 h 1598296"/>
              <a:gd name="connsiteX4" fmla="*/ 1736725 w 1887855"/>
              <a:gd name="connsiteY4" fmla="*/ 653098 h 1598296"/>
              <a:gd name="connsiteX5" fmla="*/ 1236981 w 1887855"/>
              <a:gd name="connsiteY5" fmla="*/ 653098 h 1598296"/>
              <a:gd name="connsiteX6" fmla="*/ 1388111 w 1887855"/>
              <a:gd name="connsiteY6" fmla="*/ 804228 h 1598296"/>
              <a:gd name="connsiteX7" fmla="*/ 1236981 w 1887855"/>
              <a:gd name="connsiteY7" fmla="*/ 955358 h 1598296"/>
              <a:gd name="connsiteX8" fmla="*/ 1085851 w 1887855"/>
              <a:gd name="connsiteY8" fmla="*/ 804228 h 1598296"/>
              <a:gd name="connsiteX9" fmla="*/ 1236981 w 1887855"/>
              <a:gd name="connsiteY9" fmla="*/ 653098 h 1598296"/>
              <a:gd name="connsiteX10" fmla="*/ 799148 w 1887855"/>
              <a:gd name="connsiteY10" fmla="*/ 0 h 1598296"/>
              <a:gd name="connsiteX11" fmla="*/ 1245959 w 1887855"/>
              <a:gd name="connsiteY11" fmla="*/ 136482 h 1598296"/>
              <a:gd name="connsiteX12" fmla="*/ 1353791 w 1887855"/>
              <a:gd name="connsiteY12" fmla="*/ 225451 h 1598296"/>
              <a:gd name="connsiteX13" fmla="*/ 780094 w 1887855"/>
              <a:gd name="connsiteY13" fmla="*/ 799148 h 1598296"/>
              <a:gd name="connsiteX14" fmla="*/ 1353791 w 1887855"/>
              <a:gd name="connsiteY14" fmla="*/ 1372845 h 1598296"/>
              <a:gd name="connsiteX15" fmla="*/ 1245959 w 1887855"/>
              <a:gd name="connsiteY15" fmla="*/ 1461814 h 1598296"/>
              <a:gd name="connsiteX16" fmla="*/ 799148 w 1887855"/>
              <a:gd name="connsiteY16" fmla="*/ 1598296 h 1598296"/>
              <a:gd name="connsiteX17" fmla="*/ 0 w 1887855"/>
              <a:gd name="connsiteY17" fmla="*/ 799148 h 1598296"/>
              <a:gd name="connsiteX18" fmla="*/ 799148 w 1887855"/>
              <a:gd name="connsiteY18" fmla="*/ 0 h 159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87855" h="1598296">
                <a:moveTo>
                  <a:pt x="1736725" y="653098"/>
                </a:moveTo>
                <a:cubicBezTo>
                  <a:pt x="1820192" y="653098"/>
                  <a:pt x="1887855" y="720761"/>
                  <a:pt x="1887855" y="804228"/>
                </a:cubicBezTo>
                <a:cubicBezTo>
                  <a:pt x="1887855" y="887695"/>
                  <a:pt x="1820192" y="955358"/>
                  <a:pt x="1736725" y="955358"/>
                </a:cubicBezTo>
                <a:cubicBezTo>
                  <a:pt x="1653258" y="955358"/>
                  <a:pt x="1585595" y="887695"/>
                  <a:pt x="1585595" y="804228"/>
                </a:cubicBezTo>
                <a:cubicBezTo>
                  <a:pt x="1585595" y="720761"/>
                  <a:pt x="1653258" y="653098"/>
                  <a:pt x="1736725" y="653098"/>
                </a:cubicBezTo>
                <a:close/>
                <a:moveTo>
                  <a:pt x="1236981" y="653098"/>
                </a:moveTo>
                <a:cubicBezTo>
                  <a:pt x="1320448" y="653098"/>
                  <a:pt x="1388111" y="720761"/>
                  <a:pt x="1388111" y="804228"/>
                </a:cubicBezTo>
                <a:cubicBezTo>
                  <a:pt x="1388111" y="887695"/>
                  <a:pt x="1320448" y="955358"/>
                  <a:pt x="1236981" y="955358"/>
                </a:cubicBezTo>
                <a:cubicBezTo>
                  <a:pt x="1153514" y="955358"/>
                  <a:pt x="1085851" y="887695"/>
                  <a:pt x="1085851" y="804228"/>
                </a:cubicBezTo>
                <a:cubicBezTo>
                  <a:pt x="1085851" y="720761"/>
                  <a:pt x="1153514" y="653098"/>
                  <a:pt x="1236981" y="653098"/>
                </a:cubicBezTo>
                <a:close/>
                <a:moveTo>
                  <a:pt x="799148" y="0"/>
                </a:moveTo>
                <a:cubicBezTo>
                  <a:pt x="964657" y="0"/>
                  <a:pt x="1118414" y="50315"/>
                  <a:pt x="1245959" y="136482"/>
                </a:cubicBezTo>
                <a:lnTo>
                  <a:pt x="1353791" y="225451"/>
                </a:lnTo>
                <a:lnTo>
                  <a:pt x="780094" y="799148"/>
                </a:lnTo>
                <a:lnTo>
                  <a:pt x="1353791" y="1372845"/>
                </a:lnTo>
                <a:lnTo>
                  <a:pt x="1245959" y="1461814"/>
                </a:lnTo>
                <a:cubicBezTo>
                  <a:pt x="1118414" y="1547982"/>
                  <a:pt x="964657" y="1598296"/>
                  <a:pt x="799148" y="1598296"/>
                </a:cubicBezTo>
                <a:cubicBezTo>
                  <a:pt x="357791" y="1598296"/>
                  <a:pt x="0" y="1240505"/>
                  <a:pt x="0" y="799148"/>
                </a:cubicBezTo>
                <a:cubicBezTo>
                  <a:pt x="0" y="357791"/>
                  <a:pt x="357791" y="0"/>
                  <a:pt x="799148" y="0"/>
                </a:cubicBezTo>
                <a:close/>
              </a:path>
            </a:pathLst>
          </a:custGeom>
          <a:solidFill>
            <a:srgbClr val="F9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20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91786"/>
            <a:ext cx="12192000" cy="1898249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947192" y="2856132"/>
            <a:ext cx="8244808" cy="1218158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3" name="Picture 20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947192" y="220980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Demo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90623" y="2291786"/>
            <a:ext cx="2980709" cy="1898249"/>
            <a:chOff x="167535" y="2291786"/>
            <a:chExt cx="2980709" cy="1898249"/>
          </a:xfrm>
        </p:grpSpPr>
        <p:sp>
          <p:nvSpPr>
            <p:cNvPr id="18" name="Invader 01"/>
            <p:cNvSpPr/>
            <p:nvPr userDrawn="1"/>
          </p:nvSpPr>
          <p:spPr>
            <a:xfrm>
              <a:off x="167535" y="2661706"/>
              <a:ext cx="661204" cy="659792"/>
            </a:xfrm>
            <a:custGeom>
              <a:avLst/>
              <a:gdLst>
                <a:gd name="connsiteX0" fmla="*/ 989411 w 1784986"/>
                <a:gd name="connsiteY0" fmla="*/ 790574 h 1781174"/>
                <a:gd name="connsiteX1" fmla="*/ 989411 w 1784986"/>
                <a:gd name="connsiteY1" fmla="*/ 990599 h 1781174"/>
                <a:gd name="connsiteX2" fmla="*/ 1189436 w 1784986"/>
                <a:gd name="connsiteY2" fmla="*/ 990599 h 1781174"/>
                <a:gd name="connsiteX3" fmla="*/ 1189436 w 1784986"/>
                <a:gd name="connsiteY3" fmla="*/ 790574 h 1781174"/>
                <a:gd name="connsiteX4" fmla="*/ 593886 w 1784986"/>
                <a:gd name="connsiteY4" fmla="*/ 790574 h 1781174"/>
                <a:gd name="connsiteX5" fmla="*/ 593886 w 1784986"/>
                <a:gd name="connsiteY5" fmla="*/ 990599 h 1781174"/>
                <a:gd name="connsiteX6" fmla="*/ 793911 w 1784986"/>
                <a:gd name="connsiteY6" fmla="*/ 990599 h 1781174"/>
                <a:gd name="connsiteX7" fmla="*/ 793911 w 1784986"/>
                <a:gd name="connsiteY7" fmla="*/ 790574 h 1781174"/>
                <a:gd name="connsiteX8" fmla="*/ 600075 w 1784986"/>
                <a:gd name="connsiteY8" fmla="*/ 400051 h 1781174"/>
                <a:gd name="connsiteX9" fmla="*/ 1186816 w 1784986"/>
                <a:gd name="connsiteY9" fmla="*/ 400051 h 1781174"/>
                <a:gd name="connsiteX10" fmla="*/ 1186816 w 1784986"/>
                <a:gd name="connsiteY10" fmla="*/ 600076 h 1781174"/>
                <a:gd name="connsiteX11" fmla="*/ 1386841 w 1784986"/>
                <a:gd name="connsiteY11" fmla="*/ 600076 h 1781174"/>
                <a:gd name="connsiteX12" fmla="*/ 1386841 w 1784986"/>
                <a:gd name="connsiteY12" fmla="*/ 800101 h 1781174"/>
                <a:gd name="connsiteX13" fmla="*/ 1586866 w 1784986"/>
                <a:gd name="connsiteY13" fmla="*/ 800101 h 1781174"/>
                <a:gd name="connsiteX14" fmla="*/ 1586866 w 1784986"/>
                <a:gd name="connsiteY14" fmla="*/ 1000126 h 1781174"/>
                <a:gd name="connsiteX15" fmla="*/ 1784986 w 1784986"/>
                <a:gd name="connsiteY15" fmla="*/ 1000126 h 1781174"/>
                <a:gd name="connsiteX16" fmla="*/ 1784986 w 1784986"/>
                <a:gd name="connsiteY16" fmla="*/ 1200150 h 1781174"/>
                <a:gd name="connsiteX17" fmla="*/ 1784986 w 1784986"/>
                <a:gd name="connsiteY17" fmla="*/ 1200151 h 1781174"/>
                <a:gd name="connsiteX18" fmla="*/ 1784986 w 1784986"/>
                <a:gd name="connsiteY18" fmla="*/ 1400175 h 1781174"/>
                <a:gd name="connsiteX19" fmla="*/ 1584961 w 1784986"/>
                <a:gd name="connsiteY19" fmla="*/ 1400175 h 1781174"/>
                <a:gd name="connsiteX20" fmla="*/ 1584961 w 1784986"/>
                <a:gd name="connsiteY20" fmla="*/ 1200151 h 1781174"/>
                <a:gd name="connsiteX21" fmla="*/ 1385888 w 1784986"/>
                <a:gd name="connsiteY21" fmla="*/ 1200151 h 1781174"/>
                <a:gd name="connsiteX22" fmla="*/ 1385888 w 1784986"/>
                <a:gd name="connsiteY22" fmla="*/ 1400174 h 1781174"/>
                <a:gd name="connsiteX23" fmla="*/ 1385412 w 1784986"/>
                <a:gd name="connsiteY23" fmla="*/ 1400174 h 1781174"/>
                <a:gd name="connsiteX24" fmla="*/ 1385412 w 1784986"/>
                <a:gd name="connsiteY24" fmla="*/ 1581149 h 1781174"/>
                <a:gd name="connsiteX25" fmla="*/ 1584961 w 1784986"/>
                <a:gd name="connsiteY25" fmla="*/ 1581149 h 1781174"/>
                <a:gd name="connsiteX26" fmla="*/ 1584961 w 1784986"/>
                <a:gd name="connsiteY26" fmla="*/ 1781174 h 1781174"/>
                <a:gd name="connsiteX27" fmla="*/ 1384936 w 1784986"/>
                <a:gd name="connsiteY27" fmla="*/ 1781174 h 1781174"/>
                <a:gd name="connsiteX28" fmla="*/ 1384936 w 1784986"/>
                <a:gd name="connsiteY28" fmla="*/ 1581149 h 1781174"/>
                <a:gd name="connsiteX29" fmla="*/ 1185387 w 1784986"/>
                <a:gd name="connsiteY29" fmla="*/ 1581149 h 1781174"/>
                <a:gd name="connsiteX30" fmla="*/ 1185387 w 1784986"/>
                <a:gd name="connsiteY30" fmla="*/ 1400174 h 1781174"/>
                <a:gd name="connsiteX31" fmla="*/ 599121 w 1784986"/>
                <a:gd name="connsiteY31" fmla="*/ 1400174 h 1781174"/>
                <a:gd name="connsiteX32" fmla="*/ 599121 w 1784986"/>
                <a:gd name="connsiteY32" fmla="*/ 1581149 h 1781174"/>
                <a:gd name="connsiteX33" fmla="*/ 400049 w 1784986"/>
                <a:gd name="connsiteY33" fmla="*/ 1581149 h 1781174"/>
                <a:gd name="connsiteX34" fmla="*/ 400049 w 1784986"/>
                <a:gd name="connsiteY34" fmla="*/ 1781174 h 1781174"/>
                <a:gd name="connsiteX35" fmla="*/ 200024 w 1784986"/>
                <a:gd name="connsiteY35" fmla="*/ 1781174 h 1781174"/>
                <a:gd name="connsiteX36" fmla="*/ 200024 w 1784986"/>
                <a:gd name="connsiteY36" fmla="*/ 1581149 h 1781174"/>
                <a:gd name="connsiteX37" fmla="*/ 399096 w 1784986"/>
                <a:gd name="connsiteY37" fmla="*/ 1581149 h 1781174"/>
                <a:gd name="connsiteX38" fmla="*/ 399096 w 1784986"/>
                <a:gd name="connsiteY38" fmla="*/ 1381124 h 1781174"/>
                <a:gd name="connsiteX39" fmla="*/ 399097 w 1784986"/>
                <a:gd name="connsiteY39" fmla="*/ 1381124 h 1781174"/>
                <a:gd name="connsiteX40" fmla="*/ 399097 w 1784986"/>
                <a:gd name="connsiteY40" fmla="*/ 1200151 h 1781174"/>
                <a:gd name="connsiteX41" fmla="*/ 200025 w 1784986"/>
                <a:gd name="connsiteY41" fmla="*/ 1200151 h 1781174"/>
                <a:gd name="connsiteX42" fmla="*/ 200025 w 1784986"/>
                <a:gd name="connsiteY42" fmla="*/ 1400176 h 1781174"/>
                <a:gd name="connsiteX43" fmla="*/ 0 w 1784986"/>
                <a:gd name="connsiteY43" fmla="*/ 1400176 h 1781174"/>
                <a:gd name="connsiteX44" fmla="*/ 0 w 1784986"/>
                <a:gd name="connsiteY44" fmla="*/ 1200151 h 1781174"/>
                <a:gd name="connsiteX45" fmla="*/ 0 w 1784986"/>
                <a:gd name="connsiteY45" fmla="*/ 1000126 h 1781174"/>
                <a:gd name="connsiteX46" fmla="*/ 200025 w 1784986"/>
                <a:gd name="connsiteY46" fmla="*/ 1000126 h 1781174"/>
                <a:gd name="connsiteX47" fmla="*/ 200025 w 1784986"/>
                <a:gd name="connsiteY47" fmla="*/ 800101 h 1781174"/>
                <a:gd name="connsiteX48" fmla="*/ 400050 w 1784986"/>
                <a:gd name="connsiteY48" fmla="*/ 800101 h 1781174"/>
                <a:gd name="connsiteX49" fmla="*/ 400050 w 1784986"/>
                <a:gd name="connsiteY49" fmla="*/ 600076 h 1781174"/>
                <a:gd name="connsiteX50" fmla="*/ 600075 w 1784986"/>
                <a:gd name="connsiteY50" fmla="*/ 600076 h 1781174"/>
                <a:gd name="connsiteX51" fmla="*/ 400050 w 1784986"/>
                <a:gd name="connsiteY51" fmla="*/ 200026 h 1781174"/>
                <a:gd name="connsiteX52" fmla="*/ 600075 w 1784986"/>
                <a:gd name="connsiteY52" fmla="*/ 200026 h 1781174"/>
                <a:gd name="connsiteX53" fmla="*/ 600075 w 1784986"/>
                <a:gd name="connsiteY53" fmla="*/ 400051 h 1781174"/>
                <a:gd name="connsiteX54" fmla="*/ 400050 w 1784986"/>
                <a:gd name="connsiteY54" fmla="*/ 400051 h 1781174"/>
                <a:gd name="connsiteX55" fmla="*/ 1186816 w 1784986"/>
                <a:gd name="connsiteY55" fmla="*/ 200025 h 1781174"/>
                <a:gd name="connsiteX56" fmla="*/ 1386841 w 1784986"/>
                <a:gd name="connsiteY56" fmla="*/ 200025 h 1781174"/>
                <a:gd name="connsiteX57" fmla="*/ 1386841 w 1784986"/>
                <a:gd name="connsiteY57" fmla="*/ 400050 h 1781174"/>
                <a:gd name="connsiteX58" fmla="*/ 1186816 w 1784986"/>
                <a:gd name="connsiteY58" fmla="*/ 400050 h 1781174"/>
                <a:gd name="connsiteX59" fmla="*/ 200025 w 1784986"/>
                <a:gd name="connsiteY59" fmla="*/ 1 h 1781174"/>
                <a:gd name="connsiteX60" fmla="*/ 400050 w 1784986"/>
                <a:gd name="connsiteY60" fmla="*/ 1 h 1781174"/>
                <a:gd name="connsiteX61" fmla="*/ 400050 w 1784986"/>
                <a:gd name="connsiteY61" fmla="*/ 200026 h 1781174"/>
                <a:gd name="connsiteX62" fmla="*/ 200025 w 1784986"/>
                <a:gd name="connsiteY62" fmla="*/ 200026 h 1781174"/>
                <a:gd name="connsiteX63" fmla="*/ 1386841 w 1784986"/>
                <a:gd name="connsiteY63" fmla="*/ 0 h 1781174"/>
                <a:gd name="connsiteX64" fmla="*/ 1586866 w 1784986"/>
                <a:gd name="connsiteY64" fmla="*/ 0 h 1781174"/>
                <a:gd name="connsiteX65" fmla="*/ 1586866 w 1784986"/>
                <a:gd name="connsiteY65" fmla="*/ 200025 h 1781174"/>
                <a:gd name="connsiteX66" fmla="*/ 1386841 w 1784986"/>
                <a:gd name="connsiteY66" fmla="*/ 200025 h 17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784986" h="1781174">
                  <a:moveTo>
                    <a:pt x="989411" y="790574"/>
                  </a:moveTo>
                  <a:lnTo>
                    <a:pt x="989411" y="990599"/>
                  </a:lnTo>
                  <a:lnTo>
                    <a:pt x="1189436" y="990599"/>
                  </a:lnTo>
                  <a:lnTo>
                    <a:pt x="1189436" y="790574"/>
                  </a:lnTo>
                  <a:close/>
                  <a:moveTo>
                    <a:pt x="593886" y="790574"/>
                  </a:moveTo>
                  <a:lnTo>
                    <a:pt x="593886" y="990599"/>
                  </a:lnTo>
                  <a:lnTo>
                    <a:pt x="793911" y="990599"/>
                  </a:lnTo>
                  <a:lnTo>
                    <a:pt x="793911" y="790574"/>
                  </a:lnTo>
                  <a:close/>
                  <a:moveTo>
                    <a:pt x="600075" y="400051"/>
                  </a:moveTo>
                  <a:lnTo>
                    <a:pt x="1186816" y="400051"/>
                  </a:lnTo>
                  <a:lnTo>
                    <a:pt x="1186816" y="600076"/>
                  </a:lnTo>
                  <a:lnTo>
                    <a:pt x="1386841" y="600076"/>
                  </a:lnTo>
                  <a:lnTo>
                    <a:pt x="1386841" y="800101"/>
                  </a:lnTo>
                  <a:lnTo>
                    <a:pt x="1586866" y="800101"/>
                  </a:lnTo>
                  <a:lnTo>
                    <a:pt x="1586866" y="1000126"/>
                  </a:lnTo>
                  <a:lnTo>
                    <a:pt x="1784986" y="1000126"/>
                  </a:lnTo>
                  <a:lnTo>
                    <a:pt x="1784986" y="1200150"/>
                  </a:lnTo>
                  <a:lnTo>
                    <a:pt x="1784986" y="1200151"/>
                  </a:lnTo>
                  <a:lnTo>
                    <a:pt x="1784986" y="1400175"/>
                  </a:lnTo>
                  <a:lnTo>
                    <a:pt x="1584961" y="1400175"/>
                  </a:lnTo>
                  <a:lnTo>
                    <a:pt x="1584961" y="1200151"/>
                  </a:lnTo>
                  <a:lnTo>
                    <a:pt x="1385888" y="1200151"/>
                  </a:lnTo>
                  <a:lnTo>
                    <a:pt x="1385888" y="1400174"/>
                  </a:lnTo>
                  <a:lnTo>
                    <a:pt x="1385412" y="1400174"/>
                  </a:lnTo>
                  <a:lnTo>
                    <a:pt x="1385412" y="1581149"/>
                  </a:lnTo>
                  <a:lnTo>
                    <a:pt x="1584961" y="1581149"/>
                  </a:lnTo>
                  <a:lnTo>
                    <a:pt x="1584961" y="1781174"/>
                  </a:lnTo>
                  <a:lnTo>
                    <a:pt x="1384936" y="1781174"/>
                  </a:lnTo>
                  <a:lnTo>
                    <a:pt x="1384936" y="1581149"/>
                  </a:lnTo>
                  <a:lnTo>
                    <a:pt x="1185387" y="1581149"/>
                  </a:lnTo>
                  <a:lnTo>
                    <a:pt x="1185387" y="1400174"/>
                  </a:lnTo>
                  <a:lnTo>
                    <a:pt x="599121" y="1400174"/>
                  </a:lnTo>
                  <a:lnTo>
                    <a:pt x="599121" y="1581149"/>
                  </a:lnTo>
                  <a:lnTo>
                    <a:pt x="400049" y="1581149"/>
                  </a:lnTo>
                  <a:lnTo>
                    <a:pt x="400049" y="1781174"/>
                  </a:lnTo>
                  <a:lnTo>
                    <a:pt x="200024" y="1781174"/>
                  </a:lnTo>
                  <a:lnTo>
                    <a:pt x="200024" y="1581149"/>
                  </a:lnTo>
                  <a:lnTo>
                    <a:pt x="399096" y="1581149"/>
                  </a:lnTo>
                  <a:lnTo>
                    <a:pt x="399096" y="1381124"/>
                  </a:lnTo>
                  <a:lnTo>
                    <a:pt x="399097" y="1381124"/>
                  </a:lnTo>
                  <a:lnTo>
                    <a:pt x="399097" y="1200151"/>
                  </a:lnTo>
                  <a:lnTo>
                    <a:pt x="200025" y="1200151"/>
                  </a:lnTo>
                  <a:lnTo>
                    <a:pt x="200025" y="1400176"/>
                  </a:lnTo>
                  <a:lnTo>
                    <a:pt x="0" y="1400176"/>
                  </a:lnTo>
                  <a:lnTo>
                    <a:pt x="0" y="1200151"/>
                  </a:lnTo>
                  <a:lnTo>
                    <a:pt x="0" y="1000126"/>
                  </a:lnTo>
                  <a:lnTo>
                    <a:pt x="200025" y="1000126"/>
                  </a:lnTo>
                  <a:lnTo>
                    <a:pt x="200025" y="800101"/>
                  </a:lnTo>
                  <a:lnTo>
                    <a:pt x="400050" y="800101"/>
                  </a:lnTo>
                  <a:lnTo>
                    <a:pt x="400050" y="600076"/>
                  </a:lnTo>
                  <a:lnTo>
                    <a:pt x="600075" y="600076"/>
                  </a:lnTo>
                  <a:close/>
                  <a:moveTo>
                    <a:pt x="400050" y="200026"/>
                  </a:moveTo>
                  <a:lnTo>
                    <a:pt x="600075" y="200026"/>
                  </a:lnTo>
                  <a:lnTo>
                    <a:pt x="600075" y="400051"/>
                  </a:lnTo>
                  <a:lnTo>
                    <a:pt x="400050" y="400051"/>
                  </a:lnTo>
                  <a:close/>
                  <a:moveTo>
                    <a:pt x="1186816" y="200025"/>
                  </a:moveTo>
                  <a:lnTo>
                    <a:pt x="1386841" y="200025"/>
                  </a:lnTo>
                  <a:lnTo>
                    <a:pt x="1386841" y="400050"/>
                  </a:lnTo>
                  <a:lnTo>
                    <a:pt x="1186816" y="400050"/>
                  </a:lnTo>
                  <a:close/>
                  <a:moveTo>
                    <a:pt x="200025" y="1"/>
                  </a:moveTo>
                  <a:lnTo>
                    <a:pt x="400050" y="1"/>
                  </a:lnTo>
                  <a:lnTo>
                    <a:pt x="400050" y="200026"/>
                  </a:lnTo>
                  <a:lnTo>
                    <a:pt x="200025" y="200026"/>
                  </a:lnTo>
                  <a:close/>
                  <a:moveTo>
                    <a:pt x="1386841" y="0"/>
                  </a:moveTo>
                  <a:lnTo>
                    <a:pt x="1586866" y="0"/>
                  </a:lnTo>
                  <a:lnTo>
                    <a:pt x="1586866" y="200025"/>
                  </a:lnTo>
                  <a:lnTo>
                    <a:pt x="1386841" y="200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uzzle Piece"/>
            <p:cNvSpPr/>
            <p:nvPr userDrawn="1"/>
          </p:nvSpPr>
          <p:spPr>
            <a:xfrm rot="2700000">
              <a:off x="898347" y="3178360"/>
              <a:ext cx="302389" cy="410625"/>
            </a:xfrm>
            <a:custGeom>
              <a:avLst/>
              <a:gdLst>
                <a:gd name="connsiteX0" fmla="*/ 12462 w 816329"/>
                <a:gd name="connsiteY0" fmla="*/ 298383 h 1108523"/>
                <a:gd name="connsiteX1" fmla="*/ 42547 w 816329"/>
                <a:gd name="connsiteY1" fmla="*/ 285921 h 1108523"/>
                <a:gd name="connsiteX2" fmla="*/ 266310 w 816329"/>
                <a:gd name="connsiteY2" fmla="*/ 285921 h 1108523"/>
                <a:gd name="connsiteX3" fmla="*/ 282311 w 816329"/>
                <a:gd name="connsiteY3" fmla="*/ 251003 h 1108523"/>
                <a:gd name="connsiteX4" fmla="*/ 257528 w 816329"/>
                <a:gd name="connsiteY4" fmla="*/ 213682 h 1108523"/>
                <a:gd name="connsiteX5" fmla="*/ 291633 w 816329"/>
                <a:gd name="connsiteY5" fmla="*/ 45474 h 1108523"/>
                <a:gd name="connsiteX6" fmla="*/ 511201 w 816329"/>
                <a:gd name="connsiteY6" fmla="*/ 45474 h 1108523"/>
                <a:gd name="connsiteX7" fmla="*/ 545307 w 816329"/>
                <a:gd name="connsiteY7" fmla="*/ 213681 h 1108523"/>
                <a:gd name="connsiteX8" fmla="*/ 523032 w 816329"/>
                <a:gd name="connsiteY8" fmla="*/ 247226 h 1108523"/>
                <a:gd name="connsiteX9" fmla="*/ 540763 w 816329"/>
                <a:gd name="connsiteY9" fmla="*/ 285921 h 1108523"/>
                <a:gd name="connsiteX10" fmla="*/ 773782 w 816329"/>
                <a:gd name="connsiteY10" fmla="*/ 285921 h 1108523"/>
                <a:gd name="connsiteX11" fmla="*/ 816329 w 816329"/>
                <a:gd name="connsiteY11" fmla="*/ 328468 h 1108523"/>
                <a:gd name="connsiteX12" fmla="*/ 816329 w 816329"/>
                <a:gd name="connsiteY12" fmla="*/ 559262 h 1108523"/>
                <a:gd name="connsiteX13" fmla="*/ 780591 w 816329"/>
                <a:gd name="connsiteY13" fmla="*/ 575638 h 1108523"/>
                <a:gd name="connsiteX14" fmla="*/ 747046 w 816329"/>
                <a:gd name="connsiteY14" fmla="*/ 553363 h 1108523"/>
                <a:gd name="connsiteX15" fmla="*/ 578839 w 816329"/>
                <a:gd name="connsiteY15" fmla="*/ 587469 h 1108523"/>
                <a:gd name="connsiteX16" fmla="*/ 578839 w 816329"/>
                <a:gd name="connsiteY16" fmla="*/ 807037 h 1108523"/>
                <a:gd name="connsiteX17" fmla="*/ 747047 w 816329"/>
                <a:gd name="connsiteY17" fmla="*/ 841142 h 1108523"/>
                <a:gd name="connsiteX18" fmla="*/ 784369 w 816329"/>
                <a:gd name="connsiteY18" fmla="*/ 816358 h 1108523"/>
                <a:gd name="connsiteX19" fmla="*/ 816329 w 816329"/>
                <a:gd name="connsiteY19" fmla="*/ 831004 h 1108523"/>
                <a:gd name="connsiteX20" fmla="*/ 816329 w 816329"/>
                <a:gd name="connsiteY20" fmla="*/ 1065976 h 1108523"/>
                <a:gd name="connsiteX21" fmla="*/ 773782 w 816329"/>
                <a:gd name="connsiteY21" fmla="*/ 1108523 h 1108523"/>
                <a:gd name="connsiteX22" fmla="*/ 42547 w 816329"/>
                <a:gd name="connsiteY22" fmla="*/ 1108523 h 1108523"/>
                <a:gd name="connsiteX23" fmla="*/ 0 w 816329"/>
                <a:gd name="connsiteY23" fmla="*/ 1065976 h 1108523"/>
                <a:gd name="connsiteX24" fmla="*/ 0 w 816329"/>
                <a:gd name="connsiteY24" fmla="*/ 830249 h 1108523"/>
                <a:gd name="connsiteX25" fmla="*/ 24115 w 816329"/>
                <a:gd name="connsiteY25" fmla="*/ 819199 h 1108523"/>
                <a:gd name="connsiteX26" fmla="*/ 57660 w 816329"/>
                <a:gd name="connsiteY26" fmla="*/ 841474 h 1108523"/>
                <a:gd name="connsiteX27" fmla="*/ 225867 w 816329"/>
                <a:gd name="connsiteY27" fmla="*/ 807368 h 1108523"/>
                <a:gd name="connsiteX28" fmla="*/ 225867 w 816329"/>
                <a:gd name="connsiteY28" fmla="*/ 587800 h 1108523"/>
                <a:gd name="connsiteX29" fmla="*/ 57659 w 816329"/>
                <a:gd name="connsiteY29" fmla="*/ 553695 h 1108523"/>
                <a:gd name="connsiteX30" fmla="*/ 20338 w 816329"/>
                <a:gd name="connsiteY30" fmla="*/ 578479 h 1108523"/>
                <a:gd name="connsiteX31" fmla="*/ 0 w 816329"/>
                <a:gd name="connsiteY31" fmla="*/ 569159 h 1108523"/>
                <a:gd name="connsiteX32" fmla="*/ 0 w 816329"/>
                <a:gd name="connsiteY32" fmla="*/ 328468 h 1108523"/>
                <a:gd name="connsiteX33" fmla="*/ 12462 w 816329"/>
                <a:gd name="connsiteY33" fmla="*/ 298383 h 110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16329" h="1108523">
                  <a:moveTo>
                    <a:pt x="12462" y="298383"/>
                  </a:moveTo>
                  <a:cubicBezTo>
                    <a:pt x="20161" y="290683"/>
                    <a:pt x="30798" y="285921"/>
                    <a:pt x="42547" y="285921"/>
                  </a:cubicBezTo>
                  <a:lnTo>
                    <a:pt x="266310" y="285921"/>
                  </a:lnTo>
                  <a:lnTo>
                    <a:pt x="282311" y="251003"/>
                  </a:lnTo>
                  <a:lnTo>
                    <a:pt x="257528" y="213682"/>
                  </a:lnTo>
                  <a:cubicBezTo>
                    <a:pt x="234790" y="157612"/>
                    <a:pt x="246159" y="90948"/>
                    <a:pt x="291633" y="45474"/>
                  </a:cubicBezTo>
                  <a:cubicBezTo>
                    <a:pt x="352265" y="-15159"/>
                    <a:pt x="450569" y="-15159"/>
                    <a:pt x="511201" y="45474"/>
                  </a:cubicBezTo>
                  <a:cubicBezTo>
                    <a:pt x="556675" y="90948"/>
                    <a:pt x="568044" y="157612"/>
                    <a:pt x="545307" y="213681"/>
                  </a:cubicBezTo>
                  <a:lnTo>
                    <a:pt x="523032" y="247226"/>
                  </a:lnTo>
                  <a:lnTo>
                    <a:pt x="540763" y="285921"/>
                  </a:lnTo>
                  <a:lnTo>
                    <a:pt x="773782" y="285921"/>
                  </a:lnTo>
                  <a:cubicBezTo>
                    <a:pt x="797280" y="285921"/>
                    <a:pt x="816329" y="304970"/>
                    <a:pt x="816329" y="328468"/>
                  </a:cubicBezTo>
                  <a:lnTo>
                    <a:pt x="816329" y="559262"/>
                  </a:lnTo>
                  <a:lnTo>
                    <a:pt x="780591" y="575638"/>
                  </a:lnTo>
                  <a:lnTo>
                    <a:pt x="747046" y="553363"/>
                  </a:lnTo>
                  <a:cubicBezTo>
                    <a:pt x="690978" y="530626"/>
                    <a:pt x="624313" y="541995"/>
                    <a:pt x="578839" y="587469"/>
                  </a:cubicBezTo>
                  <a:cubicBezTo>
                    <a:pt x="518207" y="648101"/>
                    <a:pt x="518207" y="746404"/>
                    <a:pt x="578839" y="807037"/>
                  </a:cubicBezTo>
                  <a:cubicBezTo>
                    <a:pt x="624313" y="852511"/>
                    <a:pt x="690978" y="863880"/>
                    <a:pt x="747047" y="841142"/>
                  </a:cubicBezTo>
                  <a:lnTo>
                    <a:pt x="784369" y="816358"/>
                  </a:lnTo>
                  <a:lnTo>
                    <a:pt x="816329" y="831004"/>
                  </a:lnTo>
                  <a:lnTo>
                    <a:pt x="816329" y="1065976"/>
                  </a:lnTo>
                  <a:cubicBezTo>
                    <a:pt x="816329" y="1089474"/>
                    <a:pt x="797280" y="1108523"/>
                    <a:pt x="773782" y="1108523"/>
                  </a:cubicBezTo>
                  <a:lnTo>
                    <a:pt x="42547" y="1108523"/>
                  </a:lnTo>
                  <a:cubicBezTo>
                    <a:pt x="19049" y="1108523"/>
                    <a:pt x="0" y="1089474"/>
                    <a:pt x="0" y="1065976"/>
                  </a:cubicBezTo>
                  <a:lnTo>
                    <a:pt x="0" y="830249"/>
                  </a:lnTo>
                  <a:lnTo>
                    <a:pt x="24115" y="819199"/>
                  </a:lnTo>
                  <a:lnTo>
                    <a:pt x="57660" y="841474"/>
                  </a:lnTo>
                  <a:cubicBezTo>
                    <a:pt x="113729" y="864211"/>
                    <a:pt x="180393" y="852842"/>
                    <a:pt x="225867" y="807368"/>
                  </a:cubicBezTo>
                  <a:cubicBezTo>
                    <a:pt x="286500" y="746736"/>
                    <a:pt x="286500" y="648433"/>
                    <a:pt x="225867" y="587800"/>
                  </a:cubicBezTo>
                  <a:cubicBezTo>
                    <a:pt x="180393" y="542326"/>
                    <a:pt x="113729" y="530957"/>
                    <a:pt x="57659" y="553695"/>
                  </a:cubicBezTo>
                  <a:lnTo>
                    <a:pt x="20338" y="578479"/>
                  </a:lnTo>
                  <a:lnTo>
                    <a:pt x="0" y="569159"/>
                  </a:lnTo>
                  <a:lnTo>
                    <a:pt x="0" y="328468"/>
                  </a:lnTo>
                  <a:cubicBezTo>
                    <a:pt x="0" y="316719"/>
                    <a:pt x="4762" y="306082"/>
                    <a:pt x="12462" y="298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c n Dots Trimmed"/>
            <p:cNvSpPr/>
            <p:nvPr userDrawn="1"/>
          </p:nvSpPr>
          <p:spPr>
            <a:xfrm>
              <a:off x="550239" y="3659048"/>
              <a:ext cx="699309" cy="530987"/>
            </a:xfrm>
            <a:custGeom>
              <a:avLst/>
              <a:gdLst>
                <a:gd name="connsiteX0" fmla="*/ 643327 w 699309"/>
                <a:gd name="connsiteY0" fmla="*/ 241924 h 530987"/>
                <a:gd name="connsiteX1" fmla="*/ 699309 w 699309"/>
                <a:gd name="connsiteY1" fmla="*/ 297906 h 530987"/>
                <a:gd name="connsiteX2" fmla="*/ 643327 w 699309"/>
                <a:gd name="connsiteY2" fmla="*/ 353889 h 530987"/>
                <a:gd name="connsiteX3" fmla="*/ 587344 w 699309"/>
                <a:gd name="connsiteY3" fmla="*/ 297906 h 530987"/>
                <a:gd name="connsiteX4" fmla="*/ 643327 w 699309"/>
                <a:gd name="connsiteY4" fmla="*/ 241924 h 530987"/>
                <a:gd name="connsiteX5" fmla="*/ 458209 w 699309"/>
                <a:gd name="connsiteY5" fmla="*/ 241924 h 530987"/>
                <a:gd name="connsiteX6" fmla="*/ 514191 w 699309"/>
                <a:gd name="connsiteY6" fmla="*/ 297906 h 530987"/>
                <a:gd name="connsiteX7" fmla="*/ 458209 w 699309"/>
                <a:gd name="connsiteY7" fmla="*/ 353889 h 530987"/>
                <a:gd name="connsiteX8" fmla="*/ 402227 w 699309"/>
                <a:gd name="connsiteY8" fmla="*/ 297906 h 530987"/>
                <a:gd name="connsiteX9" fmla="*/ 458209 w 699309"/>
                <a:gd name="connsiteY9" fmla="*/ 241924 h 530987"/>
                <a:gd name="connsiteX10" fmla="*/ 296025 w 699309"/>
                <a:gd name="connsiteY10" fmla="*/ 0 h 530987"/>
                <a:gd name="connsiteX11" fmla="*/ 461535 w 699309"/>
                <a:gd name="connsiteY11" fmla="*/ 50556 h 530987"/>
                <a:gd name="connsiteX12" fmla="*/ 501478 w 699309"/>
                <a:gd name="connsiteY12" fmla="*/ 83513 h 530987"/>
                <a:gd name="connsiteX13" fmla="*/ 288967 w 699309"/>
                <a:gd name="connsiteY13" fmla="*/ 296025 h 530987"/>
                <a:gd name="connsiteX14" fmla="*/ 501478 w 699309"/>
                <a:gd name="connsiteY14" fmla="*/ 508536 h 530987"/>
                <a:gd name="connsiteX15" fmla="*/ 474268 w 699309"/>
                <a:gd name="connsiteY15" fmla="*/ 530987 h 530987"/>
                <a:gd name="connsiteX16" fmla="*/ 117782 w 699309"/>
                <a:gd name="connsiteY16" fmla="*/ 530987 h 530987"/>
                <a:gd name="connsiteX17" fmla="*/ 86704 w 699309"/>
                <a:gd name="connsiteY17" fmla="*/ 505346 h 530987"/>
                <a:gd name="connsiteX18" fmla="*/ 0 w 699309"/>
                <a:gd name="connsiteY18" fmla="*/ 296025 h 530987"/>
                <a:gd name="connsiteX19" fmla="*/ 296025 w 699309"/>
                <a:gd name="connsiteY19" fmla="*/ 0 h 53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9309" h="530987">
                  <a:moveTo>
                    <a:pt x="643327" y="241924"/>
                  </a:moveTo>
                  <a:cubicBezTo>
                    <a:pt x="674245" y="241924"/>
                    <a:pt x="699309" y="266988"/>
                    <a:pt x="699309" y="297906"/>
                  </a:cubicBezTo>
                  <a:cubicBezTo>
                    <a:pt x="699309" y="328825"/>
                    <a:pt x="674245" y="353889"/>
                    <a:pt x="643327" y="353889"/>
                  </a:cubicBezTo>
                  <a:cubicBezTo>
                    <a:pt x="612409" y="353889"/>
                    <a:pt x="587344" y="328825"/>
                    <a:pt x="587344" y="297906"/>
                  </a:cubicBezTo>
                  <a:cubicBezTo>
                    <a:pt x="587344" y="266988"/>
                    <a:pt x="612409" y="241924"/>
                    <a:pt x="643327" y="241924"/>
                  </a:cubicBezTo>
                  <a:close/>
                  <a:moveTo>
                    <a:pt x="458209" y="241924"/>
                  </a:moveTo>
                  <a:cubicBezTo>
                    <a:pt x="489127" y="241924"/>
                    <a:pt x="514191" y="266988"/>
                    <a:pt x="514191" y="297906"/>
                  </a:cubicBezTo>
                  <a:cubicBezTo>
                    <a:pt x="514191" y="328825"/>
                    <a:pt x="489127" y="353889"/>
                    <a:pt x="458209" y="353889"/>
                  </a:cubicBezTo>
                  <a:cubicBezTo>
                    <a:pt x="427291" y="353889"/>
                    <a:pt x="402227" y="328825"/>
                    <a:pt x="402227" y="297906"/>
                  </a:cubicBezTo>
                  <a:cubicBezTo>
                    <a:pt x="402227" y="266988"/>
                    <a:pt x="427291" y="241924"/>
                    <a:pt x="458209" y="241924"/>
                  </a:cubicBezTo>
                  <a:close/>
                  <a:moveTo>
                    <a:pt x="296025" y="0"/>
                  </a:moveTo>
                  <a:cubicBezTo>
                    <a:pt x="357333" y="0"/>
                    <a:pt x="414289" y="18638"/>
                    <a:pt x="461535" y="50556"/>
                  </a:cubicBezTo>
                  <a:lnTo>
                    <a:pt x="501478" y="83513"/>
                  </a:lnTo>
                  <a:lnTo>
                    <a:pt x="288967" y="296025"/>
                  </a:lnTo>
                  <a:lnTo>
                    <a:pt x="501478" y="508536"/>
                  </a:lnTo>
                  <a:lnTo>
                    <a:pt x="474268" y="530987"/>
                  </a:lnTo>
                  <a:lnTo>
                    <a:pt x="117782" y="530987"/>
                  </a:lnTo>
                  <a:lnTo>
                    <a:pt x="86704" y="505346"/>
                  </a:lnTo>
                  <a:cubicBezTo>
                    <a:pt x="33134" y="451776"/>
                    <a:pt x="0" y="377770"/>
                    <a:pt x="0" y="296025"/>
                  </a:cubicBezTo>
                  <a:cubicBezTo>
                    <a:pt x="0" y="132535"/>
                    <a:pt x="132535" y="0"/>
                    <a:pt x="296025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nvader 02 Trimmed"/>
            <p:cNvSpPr/>
            <p:nvPr userDrawn="1"/>
          </p:nvSpPr>
          <p:spPr>
            <a:xfrm>
              <a:off x="1331875" y="2984834"/>
              <a:ext cx="1816369" cy="1205201"/>
            </a:xfrm>
            <a:custGeom>
              <a:avLst/>
              <a:gdLst>
                <a:gd name="connsiteX0" fmla="*/ 1009094 w 1816369"/>
                <a:gd name="connsiteY0" fmla="*/ 605456 h 1205201"/>
                <a:gd name="connsiteX1" fmla="*/ 1009094 w 1816369"/>
                <a:gd name="connsiteY1" fmla="*/ 807275 h 1205201"/>
                <a:gd name="connsiteX2" fmla="*/ 1210913 w 1816369"/>
                <a:gd name="connsiteY2" fmla="*/ 807275 h 1205201"/>
                <a:gd name="connsiteX3" fmla="*/ 1210913 w 1816369"/>
                <a:gd name="connsiteY3" fmla="*/ 605456 h 1205201"/>
                <a:gd name="connsiteX4" fmla="*/ 605456 w 1816369"/>
                <a:gd name="connsiteY4" fmla="*/ 605456 h 1205201"/>
                <a:gd name="connsiteX5" fmla="*/ 605456 w 1816369"/>
                <a:gd name="connsiteY5" fmla="*/ 807275 h 1205201"/>
                <a:gd name="connsiteX6" fmla="*/ 807275 w 1816369"/>
                <a:gd name="connsiteY6" fmla="*/ 807275 h 1205201"/>
                <a:gd name="connsiteX7" fmla="*/ 807275 w 1816369"/>
                <a:gd name="connsiteY7" fmla="*/ 605456 h 1205201"/>
                <a:gd name="connsiteX8" fmla="*/ 807275 w 1816369"/>
                <a:gd name="connsiteY8" fmla="*/ 0 h 1205201"/>
                <a:gd name="connsiteX9" fmla="*/ 1009094 w 1816369"/>
                <a:gd name="connsiteY9" fmla="*/ 0 h 1205201"/>
                <a:gd name="connsiteX10" fmla="*/ 1009094 w 1816369"/>
                <a:gd name="connsiteY10" fmla="*/ 201819 h 1205201"/>
                <a:gd name="connsiteX11" fmla="*/ 1210913 w 1816369"/>
                <a:gd name="connsiteY11" fmla="*/ 201819 h 1205201"/>
                <a:gd name="connsiteX12" fmla="*/ 1210913 w 1816369"/>
                <a:gd name="connsiteY12" fmla="*/ 403638 h 1205201"/>
                <a:gd name="connsiteX13" fmla="*/ 1412732 w 1816369"/>
                <a:gd name="connsiteY13" fmla="*/ 403638 h 1205201"/>
                <a:gd name="connsiteX14" fmla="*/ 1412732 w 1816369"/>
                <a:gd name="connsiteY14" fmla="*/ 605456 h 1205201"/>
                <a:gd name="connsiteX15" fmla="*/ 1614550 w 1816369"/>
                <a:gd name="connsiteY15" fmla="*/ 605456 h 1205201"/>
                <a:gd name="connsiteX16" fmla="*/ 1614550 w 1816369"/>
                <a:gd name="connsiteY16" fmla="*/ 403638 h 1205201"/>
                <a:gd name="connsiteX17" fmla="*/ 1614550 w 1816369"/>
                <a:gd name="connsiteY17" fmla="*/ 201819 h 1205201"/>
                <a:gd name="connsiteX18" fmla="*/ 1816369 w 1816369"/>
                <a:gd name="connsiteY18" fmla="*/ 201819 h 1205201"/>
                <a:gd name="connsiteX19" fmla="*/ 1816369 w 1816369"/>
                <a:gd name="connsiteY19" fmla="*/ 403638 h 1205201"/>
                <a:gd name="connsiteX20" fmla="*/ 1816369 w 1816369"/>
                <a:gd name="connsiteY20" fmla="*/ 605456 h 1205201"/>
                <a:gd name="connsiteX21" fmla="*/ 1816369 w 1816369"/>
                <a:gd name="connsiteY21" fmla="*/ 807275 h 1205201"/>
                <a:gd name="connsiteX22" fmla="*/ 1816369 w 1816369"/>
                <a:gd name="connsiteY22" fmla="*/ 1009094 h 1205201"/>
                <a:gd name="connsiteX23" fmla="*/ 1614550 w 1816369"/>
                <a:gd name="connsiteY23" fmla="*/ 1009094 h 1205201"/>
                <a:gd name="connsiteX24" fmla="*/ 1614550 w 1816369"/>
                <a:gd name="connsiteY24" fmla="*/ 1205201 h 1205201"/>
                <a:gd name="connsiteX25" fmla="*/ 201819 w 1816369"/>
                <a:gd name="connsiteY25" fmla="*/ 1205201 h 1205201"/>
                <a:gd name="connsiteX26" fmla="*/ 201819 w 1816369"/>
                <a:gd name="connsiteY26" fmla="*/ 1009094 h 1205201"/>
                <a:gd name="connsiteX27" fmla="*/ 0 w 1816369"/>
                <a:gd name="connsiteY27" fmla="*/ 1009094 h 1205201"/>
                <a:gd name="connsiteX28" fmla="*/ 0 w 1816369"/>
                <a:gd name="connsiteY28" fmla="*/ 807275 h 1205201"/>
                <a:gd name="connsiteX29" fmla="*/ 0 w 1816369"/>
                <a:gd name="connsiteY29" fmla="*/ 605456 h 1205201"/>
                <a:gd name="connsiteX30" fmla="*/ 0 w 1816369"/>
                <a:gd name="connsiteY30" fmla="*/ 403638 h 1205201"/>
                <a:gd name="connsiteX31" fmla="*/ 0 w 1816369"/>
                <a:gd name="connsiteY31" fmla="*/ 201819 h 1205201"/>
                <a:gd name="connsiteX32" fmla="*/ 201819 w 1816369"/>
                <a:gd name="connsiteY32" fmla="*/ 201819 h 1205201"/>
                <a:gd name="connsiteX33" fmla="*/ 201819 w 1816369"/>
                <a:gd name="connsiteY33" fmla="*/ 403638 h 1205201"/>
                <a:gd name="connsiteX34" fmla="*/ 201819 w 1816369"/>
                <a:gd name="connsiteY34" fmla="*/ 605456 h 1205201"/>
                <a:gd name="connsiteX35" fmla="*/ 403638 w 1816369"/>
                <a:gd name="connsiteY35" fmla="*/ 605456 h 1205201"/>
                <a:gd name="connsiteX36" fmla="*/ 403638 w 1816369"/>
                <a:gd name="connsiteY36" fmla="*/ 403638 h 1205201"/>
                <a:gd name="connsiteX37" fmla="*/ 605456 w 1816369"/>
                <a:gd name="connsiteY37" fmla="*/ 403638 h 1205201"/>
                <a:gd name="connsiteX38" fmla="*/ 605456 w 1816369"/>
                <a:gd name="connsiteY38" fmla="*/ 201819 h 1205201"/>
                <a:gd name="connsiteX39" fmla="*/ 807275 w 1816369"/>
                <a:gd name="connsiteY39" fmla="*/ 201819 h 12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16369" h="1205201">
                  <a:moveTo>
                    <a:pt x="1009094" y="605456"/>
                  </a:moveTo>
                  <a:lnTo>
                    <a:pt x="1009094" y="807275"/>
                  </a:lnTo>
                  <a:lnTo>
                    <a:pt x="1210913" y="807275"/>
                  </a:lnTo>
                  <a:lnTo>
                    <a:pt x="1210913" y="605456"/>
                  </a:lnTo>
                  <a:close/>
                  <a:moveTo>
                    <a:pt x="605456" y="605456"/>
                  </a:moveTo>
                  <a:lnTo>
                    <a:pt x="605456" y="807275"/>
                  </a:lnTo>
                  <a:lnTo>
                    <a:pt x="807275" y="807275"/>
                  </a:lnTo>
                  <a:lnTo>
                    <a:pt x="807275" y="605456"/>
                  </a:lnTo>
                  <a:close/>
                  <a:moveTo>
                    <a:pt x="807275" y="0"/>
                  </a:moveTo>
                  <a:lnTo>
                    <a:pt x="1009094" y="0"/>
                  </a:lnTo>
                  <a:lnTo>
                    <a:pt x="1009094" y="201819"/>
                  </a:lnTo>
                  <a:lnTo>
                    <a:pt x="1210913" y="201819"/>
                  </a:lnTo>
                  <a:lnTo>
                    <a:pt x="1210913" y="403638"/>
                  </a:lnTo>
                  <a:lnTo>
                    <a:pt x="1412732" y="403638"/>
                  </a:lnTo>
                  <a:lnTo>
                    <a:pt x="1412732" y="605456"/>
                  </a:lnTo>
                  <a:lnTo>
                    <a:pt x="1614550" y="605456"/>
                  </a:lnTo>
                  <a:lnTo>
                    <a:pt x="1614550" y="403638"/>
                  </a:lnTo>
                  <a:lnTo>
                    <a:pt x="1614550" y="201819"/>
                  </a:lnTo>
                  <a:lnTo>
                    <a:pt x="1816369" y="201819"/>
                  </a:lnTo>
                  <a:lnTo>
                    <a:pt x="1816369" y="403638"/>
                  </a:lnTo>
                  <a:lnTo>
                    <a:pt x="1816369" y="605456"/>
                  </a:lnTo>
                  <a:lnTo>
                    <a:pt x="1816369" y="807275"/>
                  </a:lnTo>
                  <a:lnTo>
                    <a:pt x="1816369" y="1009094"/>
                  </a:lnTo>
                  <a:lnTo>
                    <a:pt x="1614550" y="1009094"/>
                  </a:lnTo>
                  <a:lnTo>
                    <a:pt x="1614550" y="1205201"/>
                  </a:lnTo>
                  <a:lnTo>
                    <a:pt x="201819" y="1205201"/>
                  </a:lnTo>
                  <a:lnTo>
                    <a:pt x="201819" y="1009094"/>
                  </a:lnTo>
                  <a:lnTo>
                    <a:pt x="0" y="1009094"/>
                  </a:lnTo>
                  <a:lnTo>
                    <a:pt x="0" y="807275"/>
                  </a:lnTo>
                  <a:lnTo>
                    <a:pt x="0" y="605456"/>
                  </a:lnTo>
                  <a:lnTo>
                    <a:pt x="0" y="403638"/>
                  </a:lnTo>
                  <a:lnTo>
                    <a:pt x="0" y="201819"/>
                  </a:lnTo>
                  <a:lnTo>
                    <a:pt x="201819" y="201819"/>
                  </a:lnTo>
                  <a:lnTo>
                    <a:pt x="201819" y="403638"/>
                  </a:lnTo>
                  <a:lnTo>
                    <a:pt x="201819" y="605456"/>
                  </a:lnTo>
                  <a:lnTo>
                    <a:pt x="403638" y="605456"/>
                  </a:lnTo>
                  <a:lnTo>
                    <a:pt x="403638" y="403638"/>
                  </a:lnTo>
                  <a:lnTo>
                    <a:pt x="605456" y="403638"/>
                  </a:lnTo>
                  <a:lnTo>
                    <a:pt x="605456" y="201819"/>
                  </a:lnTo>
                  <a:lnTo>
                    <a:pt x="807275" y="2018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cket Ship"/>
            <p:cNvSpPr/>
            <p:nvPr userDrawn="1"/>
          </p:nvSpPr>
          <p:spPr>
            <a:xfrm>
              <a:off x="1871867" y="2397021"/>
              <a:ext cx="502974" cy="502466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eering Wheel"/>
            <p:cNvSpPr/>
            <p:nvPr userDrawn="1"/>
          </p:nvSpPr>
          <p:spPr>
            <a:xfrm>
              <a:off x="2534791" y="2492583"/>
              <a:ext cx="567351" cy="567351"/>
            </a:xfrm>
            <a:custGeom>
              <a:avLst/>
              <a:gdLst>
                <a:gd name="connsiteX0" fmla="*/ 1088917 w 1531620"/>
                <a:gd name="connsiteY0" fmla="*/ 871220 h 1531620"/>
                <a:gd name="connsiteX1" fmla="*/ 904203 w 1531620"/>
                <a:gd name="connsiteY1" fmla="*/ 1055934 h 1531620"/>
                <a:gd name="connsiteX2" fmla="*/ 904203 w 1531620"/>
                <a:gd name="connsiteY2" fmla="*/ 1307639 h 1531620"/>
                <a:gd name="connsiteX3" fmla="*/ 979686 w 1531620"/>
                <a:gd name="connsiteY3" fmla="*/ 1284207 h 1531620"/>
                <a:gd name="connsiteX4" fmla="*/ 1311873 w 1531620"/>
                <a:gd name="connsiteY4" fmla="*/ 879196 h 1531620"/>
                <a:gd name="connsiteX5" fmla="*/ 1312677 w 1531620"/>
                <a:gd name="connsiteY5" fmla="*/ 871220 h 1531620"/>
                <a:gd name="connsiteX6" fmla="*/ 208710 w 1531620"/>
                <a:gd name="connsiteY6" fmla="*/ 871220 h 1531620"/>
                <a:gd name="connsiteX7" fmla="*/ 209514 w 1531620"/>
                <a:gd name="connsiteY7" fmla="*/ 879196 h 1531620"/>
                <a:gd name="connsiteX8" fmla="*/ 541700 w 1531620"/>
                <a:gd name="connsiteY8" fmla="*/ 1284207 h 1531620"/>
                <a:gd name="connsiteX9" fmla="*/ 617183 w 1531620"/>
                <a:gd name="connsiteY9" fmla="*/ 1307639 h 1531620"/>
                <a:gd name="connsiteX10" fmla="*/ 617183 w 1531620"/>
                <a:gd name="connsiteY10" fmla="*/ 1059169 h 1531620"/>
                <a:gd name="connsiteX11" fmla="*/ 429234 w 1531620"/>
                <a:gd name="connsiteY11" fmla="*/ 871220 h 1531620"/>
                <a:gd name="connsiteX12" fmla="*/ 760693 w 1531620"/>
                <a:gd name="connsiteY12" fmla="*/ 640080 h 1531620"/>
                <a:gd name="connsiteX13" fmla="*/ 635423 w 1531620"/>
                <a:gd name="connsiteY13" fmla="*/ 765350 h 1531620"/>
                <a:gd name="connsiteX14" fmla="*/ 760693 w 1531620"/>
                <a:gd name="connsiteY14" fmla="*/ 890620 h 1531620"/>
                <a:gd name="connsiteX15" fmla="*/ 885963 w 1531620"/>
                <a:gd name="connsiteY15" fmla="*/ 765350 h 1531620"/>
                <a:gd name="connsiteX16" fmla="*/ 760693 w 1531620"/>
                <a:gd name="connsiteY16" fmla="*/ 640080 h 1531620"/>
                <a:gd name="connsiteX17" fmla="*/ 760693 w 1531620"/>
                <a:gd name="connsiteY17" fmla="*/ 203200 h 1531620"/>
                <a:gd name="connsiteX18" fmla="*/ 294168 w 1531620"/>
                <a:gd name="connsiteY18" fmla="*/ 451249 h 1531620"/>
                <a:gd name="connsiteX19" fmla="*/ 266122 w 1531620"/>
                <a:gd name="connsiteY19" fmla="*/ 502920 h 1531620"/>
                <a:gd name="connsiteX20" fmla="*/ 1255264 w 1531620"/>
                <a:gd name="connsiteY20" fmla="*/ 502920 h 1531620"/>
                <a:gd name="connsiteX21" fmla="*/ 1227218 w 1531620"/>
                <a:gd name="connsiteY21" fmla="*/ 451249 h 1531620"/>
                <a:gd name="connsiteX22" fmla="*/ 760693 w 1531620"/>
                <a:gd name="connsiteY22" fmla="*/ 203200 h 1531620"/>
                <a:gd name="connsiteX23" fmla="*/ 765810 w 1531620"/>
                <a:gd name="connsiteY23" fmla="*/ 0 h 1531620"/>
                <a:gd name="connsiteX24" fmla="*/ 1531620 w 1531620"/>
                <a:gd name="connsiteY24" fmla="*/ 765810 h 1531620"/>
                <a:gd name="connsiteX25" fmla="*/ 765810 w 1531620"/>
                <a:gd name="connsiteY25" fmla="*/ 1531620 h 1531620"/>
                <a:gd name="connsiteX26" fmla="*/ 0 w 1531620"/>
                <a:gd name="connsiteY26" fmla="*/ 765810 h 1531620"/>
                <a:gd name="connsiteX27" fmla="*/ 765810 w 1531620"/>
                <a:gd name="connsiteY27" fmla="*/ 0 h 153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1620" h="1531620">
                  <a:moveTo>
                    <a:pt x="1088917" y="871220"/>
                  </a:moveTo>
                  <a:lnTo>
                    <a:pt x="904203" y="1055934"/>
                  </a:lnTo>
                  <a:lnTo>
                    <a:pt x="904203" y="1307639"/>
                  </a:lnTo>
                  <a:lnTo>
                    <a:pt x="979686" y="1284207"/>
                  </a:lnTo>
                  <a:cubicBezTo>
                    <a:pt x="1147961" y="1213033"/>
                    <a:pt x="1274400" y="1062318"/>
                    <a:pt x="1311873" y="879196"/>
                  </a:cubicBezTo>
                  <a:lnTo>
                    <a:pt x="1312677" y="871220"/>
                  </a:lnTo>
                  <a:close/>
                  <a:moveTo>
                    <a:pt x="208710" y="871220"/>
                  </a:moveTo>
                  <a:lnTo>
                    <a:pt x="209514" y="879196"/>
                  </a:lnTo>
                  <a:cubicBezTo>
                    <a:pt x="246986" y="1062318"/>
                    <a:pt x="373426" y="1213033"/>
                    <a:pt x="541700" y="1284207"/>
                  </a:cubicBezTo>
                  <a:lnTo>
                    <a:pt x="617183" y="1307639"/>
                  </a:lnTo>
                  <a:lnTo>
                    <a:pt x="617183" y="1059169"/>
                  </a:lnTo>
                  <a:lnTo>
                    <a:pt x="429234" y="871220"/>
                  </a:lnTo>
                  <a:close/>
                  <a:moveTo>
                    <a:pt x="760693" y="640080"/>
                  </a:moveTo>
                  <a:cubicBezTo>
                    <a:pt x="691508" y="640080"/>
                    <a:pt x="635423" y="696165"/>
                    <a:pt x="635423" y="765350"/>
                  </a:cubicBezTo>
                  <a:cubicBezTo>
                    <a:pt x="635423" y="834535"/>
                    <a:pt x="691508" y="890620"/>
                    <a:pt x="760693" y="890620"/>
                  </a:cubicBezTo>
                  <a:cubicBezTo>
                    <a:pt x="829878" y="890620"/>
                    <a:pt x="885963" y="834535"/>
                    <a:pt x="885963" y="765350"/>
                  </a:cubicBezTo>
                  <a:cubicBezTo>
                    <a:pt x="885963" y="696165"/>
                    <a:pt x="829878" y="640080"/>
                    <a:pt x="760693" y="640080"/>
                  </a:cubicBezTo>
                  <a:close/>
                  <a:moveTo>
                    <a:pt x="760693" y="203200"/>
                  </a:moveTo>
                  <a:cubicBezTo>
                    <a:pt x="566493" y="203200"/>
                    <a:pt x="395273" y="301594"/>
                    <a:pt x="294168" y="451249"/>
                  </a:cubicBezTo>
                  <a:lnTo>
                    <a:pt x="266122" y="502920"/>
                  </a:lnTo>
                  <a:lnTo>
                    <a:pt x="1255264" y="502920"/>
                  </a:lnTo>
                  <a:lnTo>
                    <a:pt x="1227218" y="451249"/>
                  </a:lnTo>
                  <a:cubicBezTo>
                    <a:pt x="1126113" y="301594"/>
                    <a:pt x="954894" y="203200"/>
                    <a:pt x="760693" y="203200"/>
                  </a:cubicBezTo>
                  <a:close/>
                  <a:moveTo>
                    <a:pt x="765810" y="0"/>
                  </a:moveTo>
                  <a:cubicBezTo>
                    <a:pt x="1188755" y="0"/>
                    <a:pt x="1531620" y="342865"/>
                    <a:pt x="1531620" y="765810"/>
                  </a:cubicBezTo>
                  <a:cubicBezTo>
                    <a:pt x="1531620" y="1188755"/>
                    <a:pt x="1188755" y="1531620"/>
                    <a:pt x="765810" y="1531620"/>
                  </a:cubicBezTo>
                  <a:cubicBezTo>
                    <a:pt x="342865" y="1531620"/>
                    <a:pt x="0" y="1188755"/>
                    <a:pt x="0" y="765810"/>
                  </a:cubicBezTo>
                  <a:cubicBezTo>
                    <a:pt x="0" y="342865"/>
                    <a:pt x="342865" y="0"/>
                    <a:pt x="765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lmet and Goggles Trimmed"/>
            <p:cNvSpPr/>
            <p:nvPr userDrawn="1"/>
          </p:nvSpPr>
          <p:spPr>
            <a:xfrm>
              <a:off x="952649" y="2291786"/>
              <a:ext cx="765500" cy="782201"/>
            </a:xfrm>
            <a:custGeom>
              <a:avLst/>
              <a:gdLst>
                <a:gd name="connsiteX0" fmla="*/ 178472 w 765500"/>
                <a:gd name="connsiteY0" fmla="*/ 312013 h 782201"/>
                <a:gd name="connsiteX1" fmla="*/ 588441 w 765500"/>
                <a:gd name="connsiteY1" fmla="*/ 312013 h 782201"/>
                <a:gd name="connsiteX2" fmla="*/ 628132 w 765500"/>
                <a:gd name="connsiteY2" fmla="*/ 351704 h 782201"/>
                <a:gd name="connsiteX3" fmla="*/ 628132 w 765500"/>
                <a:gd name="connsiteY3" fmla="*/ 469302 h 782201"/>
                <a:gd name="connsiteX4" fmla="*/ 588441 w 765500"/>
                <a:gd name="connsiteY4" fmla="*/ 508993 h 782201"/>
                <a:gd name="connsiteX5" fmla="*/ 480414 w 765500"/>
                <a:gd name="connsiteY5" fmla="*/ 508759 h 782201"/>
                <a:gd name="connsiteX6" fmla="*/ 460655 w 765500"/>
                <a:gd name="connsiteY6" fmla="*/ 500996 h 782201"/>
                <a:gd name="connsiteX7" fmla="*/ 393522 w 765500"/>
                <a:gd name="connsiteY7" fmla="*/ 434312 h 782201"/>
                <a:gd name="connsiteX8" fmla="*/ 373390 w 765500"/>
                <a:gd name="connsiteY8" fmla="*/ 434312 h 782201"/>
                <a:gd name="connsiteX9" fmla="*/ 308939 w 765500"/>
                <a:gd name="connsiteY9" fmla="*/ 498174 h 782201"/>
                <a:gd name="connsiteX10" fmla="*/ 287769 w 765500"/>
                <a:gd name="connsiteY10" fmla="*/ 508759 h 782201"/>
                <a:gd name="connsiteX11" fmla="*/ 178472 w 765500"/>
                <a:gd name="connsiteY11" fmla="*/ 508993 h 782201"/>
                <a:gd name="connsiteX12" fmla="*/ 138780 w 765500"/>
                <a:gd name="connsiteY12" fmla="*/ 469302 h 782201"/>
                <a:gd name="connsiteX13" fmla="*/ 138780 w 765500"/>
                <a:gd name="connsiteY13" fmla="*/ 351704 h 782201"/>
                <a:gd name="connsiteX14" fmla="*/ 178472 w 765500"/>
                <a:gd name="connsiteY14" fmla="*/ 312013 h 782201"/>
                <a:gd name="connsiteX15" fmla="*/ 173606 w 765500"/>
                <a:gd name="connsiteY15" fmla="*/ 0 h 782201"/>
                <a:gd name="connsiteX16" fmla="*/ 591894 w 765500"/>
                <a:gd name="connsiteY16" fmla="*/ 0 h 782201"/>
                <a:gd name="connsiteX17" fmla="*/ 618650 w 765500"/>
                <a:gd name="connsiteY17" fmla="*/ 14522 h 782201"/>
                <a:gd name="connsiteX18" fmla="*/ 765500 w 765500"/>
                <a:gd name="connsiteY18" fmla="*/ 290715 h 782201"/>
                <a:gd name="connsiteX19" fmla="*/ 765500 w 765500"/>
                <a:gd name="connsiteY19" fmla="*/ 353279 h 782201"/>
                <a:gd name="connsiteX20" fmla="*/ 765500 w 765500"/>
                <a:gd name="connsiteY20" fmla="*/ 425491 h 782201"/>
                <a:gd name="connsiteX21" fmla="*/ 765500 w 765500"/>
                <a:gd name="connsiteY21" fmla="*/ 481237 h 782201"/>
                <a:gd name="connsiteX22" fmla="*/ 737743 w 765500"/>
                <a:gd name="connsiteY22" fmla="*/ 508993 h 782201"/>
                <a:gd name="connsiteX23" fmla="*/ 702932 w 765500"/>
                <a:gd name="connsiteY23" fmla="*/ 508993 h 782201"/>
                <a:gd name="connsiteX24" fmla="*/ 675176 w 765500"/>
                <a:gd name="connsiteY24" fmla="*/ 481237 h 782201"/>
                <a:gd name="connsiteX25" fmla="*/ 675176 w 765500"/>
                <a:gd name="connsiteY25" fmla="*/ 425491 h 782201"/>
                <a:gd name="connsiteX26" fmla="*/ 675176 w 765500"/>
                <a:gd name="connsiteY26" fmla="*/ 420961 h 782201"/>
                <a:gd name="connsiteX27" fmla="*/ 675176 w 765500"/>
                <a:gd name="connsiteY27" fmla="*/ 353279 h 782201"/>
                <a:gd name="connsiteX28" fmla="*/ 675176 w 765500"/>
                <a:gd name="connsiteY28" fmla="*/ 337001 h 782201"/>
                <a:gd name="connsiteX29" fmla="*/ 675176 w 765500"/>
                <a:gd name="connsiteY29" fmla="*/ 294915 h 782201"/>
                <a:gd name="connsiteX30" fmla="*/ 643663 w 765500"/>
                <a:gd name="connsiteY30" fmla="*/ 263402 h 782201"/>
                <a:gd name="connsiteX31" fmla="*/ 121837 w 765500"/>
                <a:gd name="connsiteY31" fmla="*/ 263402 h 782201"/>
                <a:gd name="connsiteX32" fmla="*/ 90325 w 765500"/>
                <a:gd name="connsiteY32" fmla="*/ 294915 h 782201"/>
                <a:gd name="connsiteX33" fmla="*/ 90325 w 765500"/>
                <a:gd name="connsiteY33" fmla="*/ 337001 h 782201"/>
                <a:gd name="connsiteX34" fmla="*/ 90325 w 765500"/>
                <a:gd name="connsiteY34" fmla="*/ 420961 h 782201"/>
                <a:gd name="connsiteX35" fmla="*/ 90325 w 765500"/>
                <a:gd name="connsiteY35" fmla="*/ 441925 h 782201"/>
                <a:gd name="connsiteX36" fmla="*/ 293514 w 765500"/>
                <a:gd name="connsiteY36" fmla="*/ 691230 h 782201"/>
                <a:gd name="connsiteX37" fmla="*/ 305039 w 765500"/>
                <a:gd name="connsiteY37" fmla="*/ 692392 h 782201"/>
                <a:gd name="connsiteX38" fmla="*/ 305274 w 765500"/>
                <a:gd name="connsiteY38" fmla="*/ 690052 h 782201"/>
                <a:gd name="connsiteX39" fmla="*/ 380409 w 765500"/>
                <a:gd name="connsiteY39" fmla="*/ 628815 h 782201"/>
                <a:gd name="connsiteX40" fmla="*/ 457103 w 765500"/>
                <a:gd name="connsiteY40" fmla="*/ 705508 h 782201"/>
                <a:gd name="connsiteX41" fmla="*/ 380409 w 765500"/>
                <a:gd name="connsiteY41" fmla="*/ 782201 h 782201"/>
                <a:gd name="connsiteX42" fmla="*/ 380210 w 765500"/>
                <a:gd name="connsiteY42" fmla="*/ 782181 h 782201"/>
                <a:gd name="connsiteX43" fmla="*/ 380210 w 765500"/>
                <a:gd name="connsiteY43" fmla="*/ 782201 h 782201"/>
                <a:gd name="connsiteX44" fmla="*/ 321405 w 765500"/>
                <a:gd name="connsiteY44" fmla="*/ 782201 h 782201"/>
                <a:gd name="connsiteX45" fmla="*/ 313172 w 765500"/>
                <a:gd name="connsiteY45" fmla="*/ 782201 h 782201"/>
                <a:gd name="connsiteX46" fmla="*/ 313172 w 765500"/>
                <a:gd name="connsiteY46" fmla="*/ 781786 h 782201"/>
                <a:gd name="connsiteX47" fmla="*/ 299022 w 765500"/>
                <a:gd name="connsiteY47" fmla="*/ 781071 h 782201"/>
                <a:gd name="connsiteX48" fmla="*/ 0 w 765500"/>
                <a:gd name="connsiteY48" fmla="*/ 449714 h 782201"/>
                <a:gd name="connsiteX49" fmla="*/ 0 w 765500"/>
                <a:gd name="connsiteY49" fmla="*/ 290715 h 782201"/>
                <a:gd name="connsiteX50" fmla="*/ 146850 w 765500"/>
                <a:gd name="connsiteY50" fmla="*/ 14522 h 78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65500" h="782201">
                  <a:moveTo>
                    <a:pt x="178472" y="312013"/>
                  </a:moveTo>
                  <a:lnTo>
                    <a:pt x="588441" y="312013"/>
                  </a:lnTo>
                  <a:cubicBezTo>
                    <a:pt x="610362" y="312013"/>
                    <a:pt x="628132" y="329783"/>
                    <a:pt x="628132" y="351704"/>
                  </a:cubicBezTo>
                  <a:lnTo>
                    <a:pt x="628132" y="469302"/>
                  </a:lnTo>
                  <a:cubicBezTo>
                    <a:pt x="628132" y="491223"/>
                    <a:pt x="610362" y="508993"/>
                    <a:pt x="588441" y="508993"/>
                  </a:cubicBezTo>
                  <a:lnTo>
                    <a:pt x="480414" y="508759"/>
                  </a:lnTo>
                  <a:cubicBezTo>
                    <a:pt x="471005" y="508994"/>
                    <a:pt x="467947" y="508523"/>
                    <a:pt x="460655" y="500996"/>
                  </a:cubicBezTo>
                  <a:lnTo>
                    <a:pt x="393522" y="434312"/>
                  </a:lnTo>
                  <a:cubicBezTo>
                    <a:pt x="387963" y="428753"/>
                    <a:pt x="378950" y="428753"/>
                    <a:pt x="373390" y="434312"/>
                  </a:cubicBezTo>
                  <a:lnTo>
                    <a:pt x="308939" y="498174"/>
                  </a:lnTo>
                  <a:cubicBezTo>
                    <a:pt x="301019" y="507759"/>
                    <a:pt x="298222" y="509072"/>
                    <a:pt x="287769" y="508759"/>
                  </a:cubicBezTo>
                  <a:lnTo>
                    <a:pt x="178472" y="508993"/>
                  </a:lnTo>
                  <a:cubicBezTo>
                    <a:pt x="156551" y="508993"/>
                    <a:pt x="138780" y="491223"/>
                    <a:pt x="138780" y="469302"/>
                  </a:cubicBezTo>
                  <a:lnTo>
                    <a:pt x="138780" y="351704"/>
                  </a:lnTo>
                  <a:cubicBezTo>
                    <a:pt x="138780" y="329783"/>
                    <a:pt x="156551" y="312013"/>
                    <a:pt x="178472" y="312013"/>
                  </a:cubicBezTo>
                  <a:close/>
                  <a:moveTo>
                    <a:pt x="173606" y="0"/>
                  </a:moveTo>
                  <a:lnTo>
                    <a:pt x="591894" y="0"/>
                  </a:lnTo>
                  <a:lnTo>
                    <a:pt x="618650" y="14522"/>
                  </a:lnTo>
                  <a:cubicBezTo>
                    <a:pt x="707249" y="74379"/>
                    <a:pt x="765500" y="175744"/>
                    <a:pt x="765500" y="290715"/>
                  </a:cubicBezTo>
                  <a:lnTo>
                    <a:pt x="765500" y="353279"/>
                  </a:lnTo>
                  <a:lnTo>
                    <a:pt x="765500" y="425491"/>
                  </a:lnTo>
                  <a:lnTo>
                    <a:pt x="765500" y="481237"/>
                  </a:lnTo>
                  <a:cubicBezTo>
                    <a:pt x="765500" y="496566"/>
                    <a:pt x="753073" y="508993"/>
                    <a:pt x="737743" y="508993"/>
                  </a:cubicBezTo>
                  <a:lnTo>
                    <a:pt x="702932" y="508993"/>
                  </a:lnTo>
                  <a:cubicBezTo>
                    <a:pt x="687603" y="508993"/>
                    <a:pt x="675176" y="496566"/>
                    <a:pt x="675176" y="481237"/>
                  </a:cubicBezTo>
                  <a:lnTo>
                    <a:pt x="675176" y="425491"/>
                  </a:lnTo>
                  <a:lnTo>
                    <a:pt x="675176" y="420961"/>
                  </a:lnTo>
                  <a:lnTo>
                    <a:pt x="675176" y="353279"/>
                  </a:lnTo>
                  <a:lnTo>
                    <a:pt x="675176" y="337001"/>
                  </a:lnTo>
                  <a:lnTo>
                    <a:pt x="675176" y="294915"/>
                  </a:lnTo>
                  <a:cubicBezTo>
                    <a:pt x="675176" y="277511"/>
                    <a:pt x="661067" y="263402"/>
                    <a:pt x="643663" y="263402"/>
                  </a:cubicBezTo>
                  <a:lnTo>
                    <a:pt x="121837" y="263402"/>
                  </a:lnTo>
                  <a:cubicBezTo>
                    <a:pt x="104433" y="263402"/>
                    <a:pt x="90325" y="277511"/>
                    <a:pt x="90325" y="294915"/>
                  </a:cubicBezTo>
                  <a:lnTo>
                    <a:pt x="90325" y="337001"/>
                  </a:lnTo>
                  <a:lnTo>
                    <a:pt x="90325" y="420961"/>
                  </a:lnTo>
                  <a:lnTo>
                    <a:pt x="90325" y="441925"/>
                  </a:lnTo>
                  <a:cubicBezTo>
                    <a:pt x="90325" y="564900"/>
                    <a:pt x="177554" y="667501"/>
                    <a:pt x="293514" y="691230"/>
                  </a:cubicBezTo>
                  <a:lnTo>
                    <a:pt x="305039" y="692392"/>
                  </a:lnTo>
                  <a:lnTo>
                    <a:pt x="305274" y="690052"/>
                  </a:lnTo>
                  <a:cubicBezTo>
                    <a:pt x="312426" y="655104"/>
                    <a:pt x="343347" y="628815"/>
                    <a:pt x="380409" y="628815"/>
                  </a:cubicBezTo>
                  <a:cubicBezTo>
                    <a:pt x="422766" y="628815"/>
                    <a:pt x="457103" y="663151"/>
                    <a:pt x="457103" y="705508"/>
                  </a:cubicBezTo>
                  <a:cubicBezTo>
                    <a:pt x="457103" y="747865"/>
                    <a:pt x="422766" y="782201"/>
                    <a:pt x="380409" y="782201"/>
                  </a:cubicBezTo>
                  <a:lnTo>
                    <a:pt x="380210" y="782181"/>
                  </a:lnTo>
                  <a:lnTo>
                    <a:pt x="380210" y="782201"/>
                  </a:lnTo>
                  <a:lnTo>
                    <a:pt x="321405" y="782201"/>
                  </a:lnTo>
                  <a:lnTo>
                    <a:pt x="313172" y="782201"/>
                  </a:lnTo>
                  <a:lnTo>
                    <a:pt x="313172" y="781786"/>
                  </a:lnTo>
                  <a:lnTo>
                    <a:pt x="299022" y="781071"/>
                  </a:lnTo>
                  <a:cubicBezTo>
                    <a:pt x="131066" y="764014"/>
                    <a:pt x="0" y="622170"/>
                    <a:pt x="0" y="449714"/>
                  </a:cubicBezTo>
                  <a:lnTo>
                    <a:pt x="0" y="290715"/>
                  </a:lnTo>
                  <a:cubicBezTo>
                    <a:pt x="0" y="175744"/>
                    <a:pt x="58251" y="74379"/>
                    <a:pt x="146850" y="14522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Slate"/>
          <p:cNvGrpSpPr/>
          <p:nvPr userDrawn="1"/>
        </p:nvGrpSpPr>
        <p:grpSpPr>
          <a:xfrm>
            <a:off x="-836" y="2037081"/>
            <a:ext cx="3865702" cy="2403968"/>
            <a:chOff x="3257078" y="1677353"/>
            <a:chExt cx="6940296" cy="4315968"/>
          </a:xfrm>
        </p:grpSpPr>
        <p:sp>
          <p:nvSpPr>
            <p:cNvPr id="36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Screen Glare"/>
            <p:cNvSpPr/>
            <p:nvPr/>
          </p:nvSpPr>
          <p:spPr>
            <a:xfrm>
              <a:off x="3261533" y="1700212"/>
              <a:ext cx="6893101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3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9" name="Rectangle 8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10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11" name="Rectangle 10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12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7" name="Rectangle 6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8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6423301"/>
            <a:ext cx="12192000" cy="440414"/>
            <a:chOff x="0" y="3503775"/>
            <a:chExt cx="12192000" cy="440414"/>
          </a:xfrm>
        </p:grpSpPr>
        <p:sp>
          <p:nvSpPr>
            <p:cNvPr id="20" name="Rectangle 19"/>
            <p:cNvSpPr/>
            <p:nvPr/>
          </p:nvSpPr>
          <p:spPr>
            <a:xfrm>
              <a:off x="0" y="3509967"/>
              <a:ext cx="12192000" cy="42783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Game On Virtual Event</a:t>
              </a:r>
            </a:p>
          </p:txBody>
        </p:sp>
        <p:sp>
          <p:nvSpPr>
            <p:cNvPr id="21" name="Pac n Dots"/>
            <p:cNvSpPr/>
            <p:nvPr/>
          </p:nvSpPr>
          <p:spPr>
            <a:xfrm>
              <a:off x="10206856" y="3537848"/>
              <a:ext cx="439706" cy="372266"/>
            </a:xfrm>
            <a:custGeom>
              <a:avLst/>
              <a:gdLst>
                <a:gd name="connsiteX0" fmla="*/ 1736725 w 1887855"/>
                <a:gd name="connsiteY0" fmla="*/ 653098 h 1598296"/>
                <a:gd name="connsiteX1" fmla="*/ 1887855 w 1887855"/>
                <a:gd name="connsiteY1" fmla="*/ 804228 h 1598296"/>
                <a:gd name="connsiteX2" fmla="*/ 1736725 w 1887855"/>
                <a:gd name="connsiteY2" fmla="*/ 955358 h 1598296"/>
                <a:gd name="connsiteX3" fmla="*/ 1585595 w 1887855"/>
                <a:gd name="connsiteY3" fmla="*/ 804228 h 1598296"/>
                <a:gd name="connsiteX4" fmla="*/ 1736725 w 1887855"/>
                <a:gd name="connsiteY4" fmla="*/ 653098 h 1598296"/>
                <a:gd name="connsiteX5" fmla="*/ 1236981 w 1887855"/>
                <a:gd name="connsiteY5" fmla="*/ 653098 h 1598296"/>
                <a:gd name="connsiteX6" fmla="*/ 1388111 w 1887855"/>
                <a:gd name="connsiteY6" fmla="*/ 804228 h 1598296"/>
                <a:gd name="connsiteX7" fmla="*/ 1236981 w 1887855"/>
                <a:gd name="connsiteY7" fmla="*/ 955358 h 1598296"/>
                <a:gd name="connsiteX8" fmla="*/ 1085851 w 1887855"/>
                <a:gd name="connsiteY8" fmla="*/ 804228 h 1598296"/>
                <a:gd name="connsiteX9" fmla="*/ 1236981 w 1887855"/>
                <a:gd name="connsiteY9" fmla="*/ 653098 h 1598296"/>
                <a:gd name="connsiteX10" fmla="*/ 799148 w 1887855"/>
                <a:gd name="connsiteY10" fmla="*/ 0 h 1598296"/>
                <a:gd name="connsiteX11" fmla="*/ 1245959 w 1887855"/>
                <a:gd name="connsiteY11" fmla="*/ 136482 h 1598296"/>
                <a:gd name="connsiteX12" fmla="*/ 1353791 w 1887855"/>
                <a:gd name="connsiteY12" fmla="*/ 225451 h 1598296"/>
                <a:gd name="connsiteX13" fmla="*/ 780094 w 1887855"/>
                <a:gd name="connsiteY13" fmla="*/ 799148 h 1598296"/>
                <a:gd name="connsiteX14" fmla="*/ 1353791 w 1887855"/>
                <a:gd name="connsiteY14" fmla="*/ 1372845 h 1598296"/>
                <a:gd name="connsiteX15" fmla="*/ 1245959 w 1887855"/>
                <a:gd name="connsiteY15" fmla="*/ 1461814 h 1598296"/>
                <a:gd name="connsiteX16" fmla="*/ 799148 w 1887855"/>
                <a:gd name="connsiteY16" fmla="*/ 1598296 h 1598296"/>
                <a:gd name="connsiteX17" fmla="*/ 0 w 1887855"/>
                <a:gd name="connsiteY17" fmla="*/ 799148 h 1598296"/>
                <a:gd name="connsiteX18" fmla="*/ 799148 w 1887855"/>
                <a:gd name="connsiteY18" fmla="*/ 0 h 15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7855" h="1598296">
                  <a:moveTo>
                    <a:pt x="1736725" y="653098"/>
                  </a:moveTo>
                  <a:cubicBezTo>
                    <a:pt x="1820192" y="653098"/>
                    <a:pt x="1887855" y="720761"/>
                    <a:pt x="1887855" y="804228"/>
                  </a:cubicBezTo>
                  <a:cubicBezTo>
                    <a:pt x="1887855" y="887695"/>
                    <a:pt x="1820192" y="955358"/>
                    <a:pt x="1736725" y="955358"/>
                  </a:cubicBezTo>
                  <a:cubicBezTo>
                    <a:pt x="1653258" y="955358"/>
                    <a:pt x="1585595" y="887695"/>
                    <a:pt x="1585595" y="804228"/>
                  </a:cubicBezTo>
                  <a:cubicBezTo>
                    <a:pt x="1585595" y="720761"/>
                    <a:pt x="1653258" y="653098"/>
                    <a:pt x="1736725" y="653098"/>
                  </a:cubicBezTo>
                  <a:close/>
                  <a:moveTo>
                    <a:pt x="1236981" y="653098"/>
                  </a:moveTo>
                  <a:cubicBezTo>
                    <a:pt x="1320448" y="653098"/>
                    <a:pt x="1388111" y="720761"/>
                    <a:pt x="1388111" y="804228"/>
                  </a:cubicBezTo>
                  <a:cubicBezTo>
                    <a:pt x="1388111" y="887695"/>
                    <a:pt x="1320448" y="955358"/>
                    <a:pt x="1236981" y="955358"/>
                  </a:cubicBezTo>
                  <a:cubicBezTo>
                    <a:pt x="1153514" y="955358"/>
                    <a:pt x="1085851" y="887695"/>
                    <a:pt x="1085851" y="804228"/>
                  </a:cubicBezTo>
                  <a:cubicBezTo>
                    <a:pt x="1085851" y="720761"/>
                    <a:pt x="1153514" y="653098"/>
                    <a:pt x="1236981" y="653098"/>
                  </a:cubicBezTo>
                  <a:close/>
                  <a:moveTo>
                    <a:pt x="799148" y="0"/>
                  </a:moveTo>
                  <a:cubicBezTo>
                    <a:pt x="964657" y="0"/>
                    <a:pt x="1118414" y="50315"/>
                    <a:pt x="1245959" y="136482"/>
                  </a:cubicBezTo>
                  <a:lnTo>
                    <a:pt x="1353791" y="225451"/>
                  </a:lnTo>
                  <a:lnTo>
                    <a:pt x="780094" y="799148"/>
                  </a:lnTo>
                  <a:lnTo>
                    <a:pt x="1353791" y="1372845"/>
                  </a:lnTo>
                  <a:lnTo>
                    <a:pt x="1245959" y="1461814"/>
                  </a:lnTo>
                  <a:cubicBezTo>
                    <a:pt x="1118414" y="1547982"/>
                    <a:pt x="964657" y="1598296"/>
                    <a:pt x="799148" y="1598296"/>
                  </a:cubicBezTo>
                  <a:cubicBezTo>
                    <a:pt x="357791" y="1598296"/>
                    <a:pt x="0" y="1240505"/>
                    <a:pt x="0" y="799148"/>
                  </a:cubicBezTo>
                  <a:cubicBezTo>
                    <a:pt x="0" y="357791"/>
                    <a:pt x="357791" y="0"/>
                    <a:pt x="799148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9050" y="3510065"/>
              <a:ext cx="4056454" cy="427839"/>
            </a:xfrm>
            <a:custGeom>
              <a:avLst/>
              <a:gdLst>
                <a:gd name="connsiteX0" fmla="*/ 3979958 w 4056454"/>
                <a:gd name="connsiteY0" fmla="*/ 361632 h 427839"/>
                <a:gd name="connsiteX1" fmla="*/ 4056454 w 4056454"/>
                <a:gd name="connsiteY1" fmla="*/ 361632 h 427839"/>
                <a:gd name="connsiteX2" fmla="*/ 4056454 w 4056454"/>
                <a:gd name="connsiteY2" fmla="*/ 427839 h 427839"/>
                <a:gd name="connsiteX3" fmla="*/ 3979958 w 4056454"/>
                <a:gd name="connsiteY3" fmla="*/ 427839 h 427839"/>
                <a:gd name="connsiteX4" fmla="*/ 3367988 w 4056454"/>
                <a:gd name="connsiteY4" fmla="*/ 361632 h 427839"/>
                <a:gd name="connsiteX5" fmla="*/ 3444484 w 4056454"/>
                <a:gd name="connsiteY5" fmla="*/ 361632 h 427839"/>
                <a:gd name="connsiteX6" fmla="*/ 3444484 w 4056454"/>
                <a:gd name="connsiteY6" fmla="*/ 427839 h 427839"/>
                <a:gd name="connsiteX7" fmla="*/ 3367988 w 4056454"/>
                <a:gd name="connsiteY7" fmla="*/ 427839 h 427839"/>
                <a:gd name="connsiteX8" fmla="*/ 299248 w 4056454"/>
                <a:gd name="connsiteY8" fmla="*/ 213170 h 427839"/>
                <a:gd name="connsiteX9" fmla="*/ 299248 w 4056454"/>
                <a:gd name="connsiteY9" fmla="*/ 273667 h 427839"/>
                <a:gd name="connsiteX10" fmla="*/ 359745 w 4056454"/>
                <a:gd name="connsiteY10" fmla="*/ 273667 h 427839"/>
                <a:gd name="connsiteX11" fmla="*/ 359745 w 4056454"/>
                <a:gd name="connsiteY11" fmla="*/ 213170 h 427839"/>
                <a:gd name="connsiteX12" fmla="*/ 179621 w 4056454"/>
                <a:gd name="connsiteY12" fmla="*/ 213170 h 427839"/>
                <a:gd name="connsiteX13" fmla="*/ 179621 w 4056454"/>
                <a:gd name="connsiteY13" fmla="*/ 273667 h 427839"/>
                <a:gd name="connsiteX14" fmla="*/ 240119 w 4056454"/>
                <a:gd name="connsiteY14" fmla="*/ 273667 h 427839"/>
                <a:gd name="connsiteX15" fmla="*/ 240119 w 4056454"/>
                <a:gd name="connsiteY15" fmla="*/ 213170 h 427839"/>
                <a:gd name="connsiteX16" fmla="*/ 2834574 w 4056454"/>
                <a:gd name="connsiteY16" fmla="*/ 148742 h 427839"/>
                <a:gd name="connsiteX17" fmla="*/ 2775817 w 4056454"/>
                <a:gd name="connsiteY17" fmla="*/ 207500 h 427839"/>
                <a:gd name="connsiteX18" fmla="*/ 2834574 w 4056454"/>
                <a:gd name="connsiteY18" fmla="*/ 266257 h 427839"/>
                <a:gd name="connsiteX19" fmla="*/ 2893332 w 4056454"/>
                <a:gd name="connsiteY19" fmla="*/ 207500 h 427839"/>
                <a:gd name="connsiteX20" fmla="*/ 2834574 w 4056454"/>
                <a:gd name="connsiteY20" fmla="*/ 148742 h 427839"/>
                <a:gd name="connsiteX21" fmla="*/ 3750469 w 4056454"/>
                <a:gd name="connsiteY21" fmla="*/ 132144 h 427839"/>
                <a:gd name="connsiteX22" fmla="*/ 3750469 w 4056454"/>
                <a:gd name="connsiteY22" fmla="*/ 208640 h 427839"/>
                <a:gd name="connsiteX23" fmla="*/ 3826965 w 4056454"/>
                <a:gd name="connsiteY23" fmla="*/ 208640 h 427839"/>
                <a:gd name="connsiteX24" fmla="*/ 3826965 w 4056454"/>
                <a:gd name="connsiteY24" fmla="*/ 132144 h 427839"/>
                <a:gd name="connsiteX25" fmla="*/ 3597477 w 4056454"/>
                <a:gd name="connsiteY25" fmla="*/ 132144 h 427839"/>
                <a:gd name="connsiteX26" fmla="*/ 3597477 w 4056454"/>
                <a:gd name="connsiteY26" fmla="*/ 208640 h 427839"/>
                <a:gd name="connsiteX27" fmla="*/ 3673973 w 4056454"/>
                <a:gd name="connsiteY27" fmla="*/ 208640 h 427839"/>
                <a:gd name="connsiteX28" fmla="*/ 3673973 w 4056454"/>
                <a:gd name="connsiteY28" fmla="*/ 132144 h 427839"/>
                <a:gd name="connsiteX29" fmla="*/ 181493 w 4056454"/>
                <a:gd name="connsiteY29" fmla="*/ 95056 h 427839"/>
                <a:gd name="connsiteX30" fmla="*/ 358953 w 4056454"/>
                <a:gd name="connsiteY30" fmla="*/ 95056 h 427839"/>
                <a:gd name="connsiteX31" fmla="*/ 358953 w 4056454"/>
                <a:gd name="connsiteY31" fmla="*/ 155553 h 427839"/>
                <a:gd name="connsiteX32" fmla="*/ 419451 w 4056454"/>
                <a:gd name="connsiteY32" fmla="*/ 155553 h 427839"/>
                <a:gd name="connsiteX33" fmla="*/ 419451 w 4056454"/>
                <a:gd name="connsiteY33" fmla="*/ 216051 h 427839"/>
                <a:gd name="connsiteX34" fmla="*/ 479948 w 4056454"/>
                <a:gd name="connsiteY34" fmla="*/ 216051 h 427839"/>
                <a:gd name="connsiteX35" fmla="*/ 479948 w 4056454"/>
                <a:gd name="connsiteY35" fmla="*/ 276549 h 427839"/>
                <a:gd name="connsiteX36" fmla="*/ 539870 w 4056454"/>
                <a:gd name="connsiteY36" fmla="*/ 276549 h 427839"/>
                <a:gd name="connsiteX37" fmla="*/ 539870 w 4056454"/>
                <a:gd name="connsiteY37" fmla="*/ 337046 h 427839"/>
                <a:gd name="connsiteX38" fmla="*/ 539870 w 4056454"/>
                <a:gd name="connsiteY38" fmla="*/ 397544 h 427839"/>
                <a:gd name="connsiteX39" fmla="*/ 479372 w 4056454"/>
                <a:gd name="connsiteY39" fmla="*/ 397544 h 427839"/>
                <a:gd name="connsiteX40" fmla="*/ 479372 w 4056454"/>
                <a:gd name="connsiteY40" fmla="*/ 337046 h 427839"/>
                <a:gd name="connsiteX41" fmla="*/ 419162 w 4056454"/>
                <a:gd name="connsiteY41" fmla="*/ 337046 h 427839"/>
                <a:gd name="connsiteX42" fmla="*/ 419162 w 4056454"/>
                <a:gd name="connsiteY42" fmla="*/ 397543 h 427839"/>
                <a:gd name="connsiteX43" fmla="*/ 419018 w 4056454"/>
                <a:gd name="connsiteY43" fmla="*/ 397543 h 427839"/>
                <a:gd name="connsiteX44" fmla="*/ 419018 w 4056454"/>
                <a:gd name="connsiteY44" fmla="*/ 427839 h 427839"/>
                <a:gd name="connsiteX45" fmla="*/ 358521 w 4056454"/>
                <a:gd name="connsiteY45" fmla="*/ 427839 h 427839"/>
                <a:gd name="connsiteX46" fmla="*/ 358521 w 4056454"/>
                <a:gd name="connsiteY46" fmla="*/ 397543 h 427839"/>
                <a:gd name="connsiteX47" fmla="*/ 181204 w 4056454"/>
                <a:gd name="connsiteY47" fmla="*/ 397543 h 427839"/>
                <a:gd name="connsiteX48" fmla="*/ 181204 w 4056454"/>
                <a:gd name="connsiteY48" fmla="*/ 427839 h 427839"/>
                <a:gd name="connsiteX49" fmla="*/ 120707 w 4056454"/>
                <a:gd name="connsiteY49" fmla="*/ 427839 h 427839"/>
                <a:gd name="connsiteX50" fmla="*/ 120707 w 4056454"/>
                <a:gd name="connsiteY50" fmla="*/ 391782 h 427839"/>
                <a:gd name="connsiteX51" fmla="*/ 120707 w 4056454"/>
                <a:gd name="connsiteY51" fmla="*/ 337046 h 427839"/>
                <a:gd name="connsiteX52" fmla="*/ 60498 w 4056454"/>
                <a:gd name="connsiteY52" fmla="*/ 337046 h 427839"/>
                <a:gd name="connsiteX53" fmla="*/ 60498 w 4056454"/>
                <a:gd name="connsiteY53" fmla="*/ 397544 h 427839"/>
                <a:gd name="connsiteX54" fmla="*/ 0 w 4056454"/>
                <a:gd name="connsiteY54" fmla="*/ 397544 h 427839"/>
                <a:gd name="connsiteX55" fmla="*/ 0 w 4056454"/>
                <a:gd name="connsiteY55" fmla="*/ 337046 h 427839"/>
                <a:gd name="connsiteX56" fmla="*/ 0 w 4056454"/>
                <a:gd name="connsiteY56" fmla="*/ 276549 h 427839"/>
                <a:gd name="connsiteX57" fmla="*/ 60498 w 4056454"/>
                <a:gd name="connsiteY57" fmla="*/ 276549 h 427839"/>
                <a:gd name="connsiteX58" fmla="*/ 60498 w 4056454"/>
                <a:gd name="connsiteY58" fmla="*/ 216051 h 427839"/>
                <a:gd name="connsiteX59" fmla="*/ 120995 w 4056454"/>
                <a:gd name="connsiteY59" fmla="*/ 216051 h 427839"/>
                <a:gd name="connsiteX60" fmla="*/ 120995 w 4056454"/>
                <a:gd name="connsiteY60" fmla="*/ 155553 h 427839"/>
                <a:gd name="connsiteX61" fmla="*/ 181493 w 4056454"/>
                <a:gd name="connsiteY61" fmla="*/ 155553 h 427839"/>
                <a:gd name="connsiteX62" fmla="*/ 2027699 w 4056454"/>
                <a:gd name="connsiteY62" fmla="*/ 73316 h 427839"/>
                <a:gd name="connsiteX63" fmla="*/ 2039952 w 4056454"/>
                <a:gd name="connsiteY63" fmla="*/ 78391 h 427839"/>
                <a:gd name="connsiteX64" fmla="*/ 2104391 w 4056454"/>
                <a:gd name="connsiteY64" fmla="*/ 142830 h 427839"/>
                <a:gd name="connsiteX65" fmla="*/ 2119054 w 4056454"/>
                <a:gd name="connsiteY65" fmla="*/ 137382 h 427839"/>
                <a:gd name="connsiteX66" fmla="*/ 2122665 w 4056454"/>
                <a:gd name="connsiteY66" fmla="*/ 119497 h 427839"/>
                <a:gd name="connsiteX67" fmla="*/ 2180927 w 4056454"/>
                <a:gd name="connsiteY67" fmla="*/ 80879 h 427839"/>
                <a:gd name="connsiteX68" fmla="*/ 2244157 w 4056454"/>
                <a:gd name="connsiteY68" fmla="*/ 144109 h 427839"/>
                <a:gd name="connsiteX69" fmla="*/ 2205539 w 4056454"/>
                <a:gd name="connsiteY69" fmla="*/ 202371 h 427839"/>
                <a:gd name="connsiteX70" fmla="*/ 2189464 w 4056454"/>
                <a:gd name="connsiteY70" fmla="*/ 205617 h 427839"/>
                <a:gd name="connsiteX71" fmla="*/ 2183427 w 4056454"/>
                <a:gd name="connsiteY71" fmla="*/ 221866 h 427839"/>
                <a:gd name="connsiteX72" fmla="*/ 2250532 w 4056454"/>
                <a:gd name="connsiteY72" fmla="*/ 288970 h 427839"/>
                <a:gd name="connsiteX73" fmla="*/ 2250532 w 4056454"/>
                <a:gd name="connsiteY73" fmla="*/ 313476 h 427839"/>
                <a:gd name="connsiteX74" fmla="*/ 2184068 w 4056454"/>
                <a:gd name="connsiteY74" fmla="*/ 379939 h 427839"/>
                <a:gd name="connsiteX75" fmla="*/ 2169060 w 4056454"/>
                <a:gd name="connsiteY75" fmla="*/ 374363 h 427839"/>
                <a:gd name="connsiteX76" fmla="*/ 2165815 w 4056454"/>
                <a:gd name="connsiteY76" fmla="*/ 358288 h 427839"/>
                <a:gd name="connsiteX77" fmla="*/ 2107553 w 4056454"/>
                <a:gd name="connsiteY77" fmla="*/ 319670 h 427839"/>
                <a:gd name="connsiteX78" fmla="*/ 2044323 w 4056454"/>
                <a:gd name="connsiteY78" fmla="*/ 382901 h 427839"/>
                <a:gd name="connsiteX79" fmla="*/ 2055122 w 4056454"/>
                <a:gd name="connsiteY79" fmla="*/ 418254 h 427839"/>
                <a:gd name="connsiteX80" fmla="*/ 2066762 w 4056454"/>
                <a:gd name="connsiteY80" fmla="*/ 427839 h 427839"/>
                <a:gd name="connsiteX81" fmla="*/ 1915619 w 4056454"/>
                <a:gd name="connsiteY81" fmla="*/ 427839 h 427839"/>
                <a:gd name="connsiteX82" fmla="*/ 1803061 w 4056454"/>
                <a:gd name="connsiteY82" fmla="*/ 315282 h 427839"/>
                <a:gd name="connsiteX83" fmla="*/ 1803061 w 4056454"/>
                <a:gd name="connsiteY83" fmla="*/ 290777 h 427839"/>
                <a:gd name="connsiteX84" fmla="*/ 1870945 w 4056454"/>
                <a:gd name="connsiteY84" fmla="*/ 222892 h 427839"/>
                <a:gd name="connsiteX85" fmla="*/ 1881072 w 4056454"/>
                <a:gd name="connsiteY85" fmla="*/ 226655 h 427839"/>
                <a:gd name="connsiteX86" fmla="*/ 1884317 w 4056454"/>
                <a:gd name="connsiteY86" fmla="*/ 242730 h 427839"/>
                <a:gd name="connsiteX87" fmla="*/ 1942579 w 4056454"/>
                <a:gd name="connsiteY87" fmla="*/ 281348 h 427839"/>
                <a:gd name="connsiteX88" fmla="*/ 2005810 w 4056454"/>
                <a:gd name="connsiteY88" fmla="*/ 218117 h 427839"/>
                <a:gd name="connsiteX89" fmla="*/ 1967191 w 4056454"/>
                <a:gd name="connsiteY89" fmla="*/ 159856 h 427839"/>
                <a:gd name="connsiteX90" fmla="*/ 1949306 w 4056454"/>
                <a:gd name="connsiteY90" fmla="*/ 156245 h 427839"/>
                <a:gd name="connsiteX91" fmla="*/ 1946133 w 4056454"/>
                <a:gd name="connsiteY91" fmla="*/ 147704 h 427839"/>
                <a:gd name="connsiteX92" fmla="*/ 2015447 w 4056454"/>
                <a:gd name="connsiteY92" fmla="*/ 78391 h 427839"/>
                <a:gd name="connsiteX93" fmla="*/ 2027699 w 4056454"/>
                <a:gd name="connsiteY93" fmla="*/ 73316 h 427839"/>
                <a:gd name="connsiteX94" fmla="*/ 358953 w 4056454"/>
                <a:gd name="connsiteY94" fmla="*/ 34558 h 427839"/>
                <a:gd name="connsiteX95" fmla="*/ 419451 w 4056454"/>
                <a:gd name="connsiteY95" fmla="*/ 34558 h 427839"/>
                <a:gd name="connsiteX96" fmla="*/ 419451 w 4056454"/>
                <a:gd name="connsiteY96" fmla="*/ 95055 h 427839"/>
                <a:gd name="connsiteX97" fmla="*/ 358953 w 4056454"/>
                <a:gd name="connsiteY97" fmla="*/ 95055 h 427839"/>
                <a:gd name="connsiteX98" fmla="*/ 120995 w 4056454"/>
                <a:gd name="connsiteY98" fmla="*/ 34558 h 427839"/>
                <a:gd name="connsiteX99" fmla="*/ 181493 w 4056454"/>
                <a:gd name="connsiteY99" fmla="*/ 34558 h 427839"/>
                <a:gd name="connsiteX100" fmla="*/ 181493 w 4056454"/>
                <a:gd name="connsiteY100" fmla="*/ 95056 h 427839"/>
                <a:gd name="connsiteX101" fmla="*/ 120995 w 4056454"/>
                <a:gd name="connsiteY101" fmla="*/ 95056 h 427839"/>
                <a:gd name="connsiteX102" fmla="*/ 3367988 w 4056454"/>
                <a:gd name="connsiteY102" fmla="*/ 0 h 427839"/>
                <a:gd name="connsiteX103" fmla="*/ 3444484 w 4056454"/>
                <a:gd name="connsiteY103" fmla="*/ 0 h 427839"/>
                <a:gd name="connsiteX104" fmla="*/ 3444484 w 4056454"/>
                <a:gd name="connsiteY104" fmla="*/ 55648 h 427839"/>
                <a:gd name="connsiteX105" fmla="*/ 3444484 w 4056454"/>
                <a:gd name="connsiteY105" fmla="*/ 132144 h 427839"/>
                <a:gd name="connsiteX106" fmla="*/ 3520980 w 4056454"/>
                <a:gd name="connsiteY106" fmla="*/ 132144 h 427839"/>
                <a:gd name="connsiteX107" fmla="*/ 3520980 w 4056454"/>
                <a:gd name="connsiteY107" fmla="*/ 55648 h 427839"/>
                <a:gd name="connsiteX108" fmla="*/ 3597477 w 4056454"/>
                <a:gd name="connsiteY108" fmla="*/ 55648 h 427839"/>
                <a:gd name="connsiteX109" fmla="*/ 3597477 w 4056454"/>
                <a:gd name="connsiteY109" fmla="*/ 0 h 427839"/>
                <a:gd name="connsiteX110" fmla="*/ 3826965 w 4056454"/>
                <a:gd name="connsiteY110" fmla="*/ 0 h 427839"/>
                <a:gd name="connsiteX111" fmla="*/ 3826965 w 4056454"/>
                <a:gd name="connsiteY111" fmla="*/ 55648 h 427839"/>
                <a:gd name="connsiteX112" fmla="*/ 3903462 w 4056454"/>
                <a:gd name="connsiteY112" fmla="*/ 55648 h 427839"/>
                <a:gd name="connsiteX113" fmla="*/ 3903462 w 4056454"/>
                <a:gd name="connsiteY113" fmla="*/ 132144 h 427839"/>
                <a:gd name="connsiteX114" fmla="*/ 3979958 w 4056454"/>
                <a:gd name="connsiteY114" fmla="*/ 132144 h 427839"/>
                <a:gd name="connsiteX115" fmla="*/ 3979958 w 4056454"/>
                <a:gd name="connsiteY115" fmla="*/ 55648 h 427839"/>
                <a:gd name="connsiteX116" fmla="*/ 3979958 w 4056454"/>
                <a:gd name="connsiteY116" fmla="*/ 0 h 427839"/>
                <a:gd name="connsiteX117" fmla="*/ 4056454 w 4056454"/>
                <a:gd name="connsiteY117" fmla="*/ 0 h 427839"/>
                <a:gd name="connsiteX118" fmla="*/ 4056454 w 4056454"/>
                <a:gd name="connsiteY118" fmla="*/ 55648 h 427839"/>
                <a:gd name="connsiteX119" fmla="*/ 4056454 w 4056454"/>
                <a:gd name="connsiteY119" fmla="*/ 132144 h 427839"/>
                <a:gd name="connsiteX120" fmla="*/ 4056454 w 4056454"/>
                <a:gd name="connsiteY120" fmla="*/ 208640 h 427839"/>
                <a:gd name="connsiteX121" fmla="*/ 4056454 w 4056454"/>
                <a:gd name="connsiteY121" fmla="*/ 285136 h 427839"/>
                <a:gd name="connsiteX122" fmla="*/ 3979958 w 4056454"/>
                <a:gd name="connsiteY122" fmla="*/ 285136 h 427839"/>
                <a:gd name="connsiteX123" fmla="*/ 3979958 w 4056454"/>
                <a:gd name="connsiteY123" fmla="*/ 361632 h 427839"/>
                <a:gd name="connsiteX124" fmla="*/ 3903462 w 4056454"/>
                <a:gd name="connsiteY124" fmla="*/ 361632 h 427839"/>
                <a:gd name="connsiteX125" fmla="*/ 3903462 w 4056454"/>
                <a:gd name="connsiteY125" fmla="*/ 427839 h 427839"/>
                <a:gd name="connsiteX126" fmla="*/ 3826965 w 4056454"/>
                <a:gd name="connsiteY126" fmla="*/ 427839 h 427839"/>
                <a:gd name="connsiteX127" fmla="*/ 3826965 w 4056454"/>
                <a:gd name="connsiteY127" fmla="*/ 361632 h 427839"/>
                <a:gd name="connsiteX128" fmla="*/ 3597477 w 4056454"/>
                <a:gd name="connsiteY128" fmla="*/ 361632 h 427839"/>
                <a:gd name="connsiteX129" fmla="*/ 3597477 w 4056454"/>
                <a:gd name="connsiteY129" fmla="*/ 427839 h 427839"/>
                <a:gd name="connsiteX130" fmla="*/ 3520980 w 4056454"/>
                <a:gd name="connsiteY130" fmla="*/ 427839 h 427839"/>
                <a:gd name="connsiteX131" fmla="*/ 3520980 w 4056454"/>
                <a:gd name="connsiteY131" fmla="*/ 361632 h 427839"/>
                <a:gd name="connsiteX132" fmla="*/ 3444484 w 4056454"/>
                <a:gd name="connsiteY132" fmla="*/ 361632 h 427839"/>
                <a:gd name="connsiteX133" fmla="*/ 3444484 w 4056454"/>
                <a:gd name="connsiteY133" fmla="*/ 285136 h 427839"/>
                <a:gd name="connsiteX134" fmla="*/ 3367988 w 4056454"/>
                <a:gd name="connsiteY134" fmla="*/ 285136 h 427839"/>
                <a:gd name="connsiteX135" fmla="*/ 3367988 w 4056454"/>
                <a:gd name="connsiteY135" fmla="*/ 208640 h 427839"/>
                <a:gd name="connsiteX136" fmla="*/ 3367988 w 4056454"/>
                <a:gd name="connsiteY136" fmla="*/ 132144 h 427839"/>
                <a:gd name="connsiteX137" fmla="*/ 3367988 w 4056454"/>
                <a:gd name="connsiteY137" fmla="*/ 55648 h 427839"/>
                <a:gd name="connsiteX138" fmla="*/ 2544798 w 4056454"/>
                <a:gd name="connsiteY138" fmla="*/ 0 h 427839"/>
                <a:gd name="connsiteX139" fmla="*/ 2674559 w 4056454"/>
                <a:gd name="connsiteY139" fmla="*/ 0 h 427839"/>
                <a:gd name="connsiteX140" fmla="*/ 2657140 w 4056454"/>
                <a:gd name="connsiteY140" fmla="*/ 12379 h 427839"/>
                <a:gd name="connsiteX141" fmla="*/ 2615752 w 4056454"/>
                <a:gd name="connsiteY141" fmla="*/ 60171 h 427839"/>
                <a:gd name="connsiteX142" fmla="*/ 2602597 w 4056454"/>
                <a:gd name="connsiteY142" fmla="*/ 84408 h 427839"/>
                <a:gd name="connsiteX143" fmla="*/ 3066552 w 4056454"/>
                <a:gd name="connsiteY143" fmla="*/ 84408 h 427839"/>
                <a:gd name="connsiteX144" fmla="*/ 3053397 w 4056454"/>
                <a:gd name="connsiteY144" fmla="*/ 60171 h 427839"/>
                <a:gd name="connsiteX145" fmla="*/ 3012009 w 4056454"/>
                <a:gd name="connsiteY145" fmla="*/ 12379 h 427839"/>
                <a:gd name="connsiteX146" fmla="*/ 2994590 w 4056454"/>
                <a:gd name="connsiteY146" fmla="*/ 0 h 427839"/>
                <a:gd name="connsiteX147" fmla="*/ 3129151 w 4056454"/>
                <a:gd name="connsiteY147" fmla="*/ 0 h 427839"/>
                <a:gd name="connsiteX148" fmla="*/ 3134830 w 4056454"/>
                <a:gd name="connsiteY148" fmla="*/ 6883 h 427839"/>
                <a:gd name="connsiteX149" fmla="*/ 3196176 w 4056454"/>
                <a:gd name="connsiteY149" fmla="*/ 207716 h 427839"/>
                <a:gd name="connsiteX150" fmla="*/ 3134830 w 4056454"/>
                <a:gd name="connsiteY150" fmla="*/ 408549 h 427839"/>
                <a:gd name="connsiteX151" fmla="*/ 3118914 w 4056454"/>
                <a:gd name="connsiteY151" fmla="*/ 427839 h 427839"/>
                <a:gd name="connsiteX152" fmla="*/ 2977391 w 4056454"/>
                <a:gd name="connsiteY152" fmla="*/ 427839 h 427839"/>
                <a:gd name="connsiteX153" fmla="*/ 2992465 w 4056454"/>
                <a:gd name="connsiteY153" fmla="*/ 419181 h 427839"/>
                <a:gd name="connsiteX154" fmla="*/ 3093104 w 4056454"/>
                <a:gd name="connsiteY154" fmla="*/ 260899 h 427839"/>
                <a:gd name="connsiteX155" fmla="*/ 3093481 w 4056454"/>
                <a:gd name="connsiteY155" fmla="*/ 257158 h 427839"/>
                <a:gd name="connsiteX156" fmla="*/ 2988527 w 4056454"/>
                <a:gd name="connsiteY156" fmla="*/ 257158 h 427839"/>
                <a:gd name="connsiteX157" fmla="*/ 2901887 w 4056454"/>
                <a:gd name="connsiteY157" fmla="*/ 343798 h 427839"/>
                <a:gd name="connsiteX158" fmla="*/ 2901887 w 4056454"/>
                <a:gd name="connsiteY158" fmla="*/ 427839 h 427839"/>
                <a:gd name="connsiteX159" fmla="*/ 2767261 w 4056454"/>
                <a:gd name="connsiteY159" fmla="*/ 427839 h 427839"/>
                <a:gd name="connsiteX160" fmla="*/ 2767261 w 4056454"/>
                <a:gd name="connsiteY160" fmla="*/ 345315 h 427839"/>
                <a:gd name="connsiteX161" fmla="*/ 2679104 w 4056454"/>
                <a:gd name="connsiteY161" fmla="*/ 257158 h 427839"/>
                <a:gd name="connsiteX162" fmla="*/ 2575668 w 4056454"/>
                <a:gd name="connsiteY162" fmla="*/ 257158 h 427839"/>
                <a:gd name="connsiteX163" fmla="*/ 2576045 w 4056454"/>
                <a:gd name="connsiteY163" fmla="*/ 260899 h 427839"/>
                <a:gd name="connsiteX164" fmla="*/ 2676684 w 4056454"/>
                <a:gd name="connsiteY164" fmla="*/ 419181 h 427839"/>
                <a:gd name="connsiteX165" fmla="*/ 2691759 w 4056454"/>
                <a:gd name="connsiteY165" fmla="*/ 427839 h 427839"/>
                <a:gd name="connsiteX166" fmla="*/ 2555035 w 4056454"/>
                <a:gd name="connsiteY166" fmla="*/ 427839 h 427839"/>
                <a:gd name="connsiteX167" fmla="*/ 2539119 w 4056454"/>
                <a:gd name="connsiteY167" fmla="*/ 408549 h 427839"/>
                <a:gd name="connsiteX168" fmla="*/ 2477773 w 4056454"/>
                <a:gd name="connsiteY168" fmla="*/ 207716 h 427839"/>
                <a:gd name="connsiteX169" fmla="*/ 2539119 w 4056454"/>
                <a:gd name="connsiteY169" fmla="*/ 6883 h 427839"/>
                <a:gd name="connsiteX170" fmla="*/ 660135 w 4056454"/>
                <a:gd name="connsiteY170" fmla="*/ 0 h 427839"/>
                <a:gd name="connsiteX171" fmla="*/ 779259 w 4056454"/>
                <a:gd name="connsiteY171" fmla="*/ 0 h 427839"/>
                <a:gd name="connsiteX172" fmla="*/ 779259 w 4056454"/>
                <a:gd name="connsiteY172" fmla="*/ 30248 h 427839"/>
                <a:gd name="connsiteX173" fmla="*/ 839757 w 4056454"/>
                <a:gd name="connsiteY173" fmla="*/ 30248 h 427839"/>
                <a:gd name="connsiteX174" fmla="*/ 839757 w 4056454"/>
                <a:gd name="connsiteY174" fmla="*/ 0 h 427839"/>
                <a:gd name="connsiteX175" fmla="*/ 898886 w 4056454"/>
                <a:gd name="connsiteY175" fmla="*/ 0 h 427839"/>
                <a:gd name="connsiteX176" fmla="*/ 898886 w 4056454"/>
                <a:gd name="connsiteY176" fmla="*/ 30248 h 427839"/>
                <a:gd name="connsiteX177" fmla="*/ 959383 w 4056454"/>
                <a:gd name="connsiteY177" fmla="*/ 30248 h 427839"/>
                <a:gd name="connsiteX178" fmla="*/ 959383 w 4056454"/>
                <a:gd name="connsiteY178" fmla="*/ 0 h 427839"/>
                <a:gd name="connsiteX179" fmla="*/ 1079586 w 4056454"/>
                <a:gd name="connsiteY179" fmla="*/ 0 h 427839"/>
                <a:gd name="connsiteX180" fmla="*/ 1079586 w 4056454"/>
                <a:gd name="connsiteY180" fmla="*/ 33130 h 427839"/>
                <a:gd name="connsiteX181" fmla="*/ 1139508 w 4056454"/>
                <a:gd name="connsiteY181" fmla="*/ 33130 h 427839"/>
                <a:gd name="connsiteX182" fmla="*/ 1139508 w 4056454"/>
                <a:gd name="connsiteY182" fmla="*/ 93627 h 427839"/>
                <a:gd name="connsiteX183" fmla="*/ 1139508 w 4056454"/>
                <a:gd name="connsiteY183" fmla="*/ 154125 h 427839"/>
                <a:gd name="connsiteX184" fmla="*/ 1079010 w 4056454"/>
                <a:gd name="connsiteY184" fmla="*/ 154125 h 427839"/>
                <a:gd name="connsiteX185" fmla="*/ 1079010 w 4056454"/>
                <a:gd name="connsiteY185" fmla="*/ 93627 h 427839"/>
                <a:gd name="connsiteX186" fmla="*/ 1018800 w 4056454"/>
                <a:gd name="connsiteY186" fmla="*/ 93627 h 427839"/>
                <a:gd name="connsiteX187" fmla="*/ 1018800 w 4056454"/>
                <a:gd name="connsiteY187" fmla="*/ 154124 h 427839"/>
                <a:gd name="connsiteX188" fmla="*/ 1018656 w 4056454"/>
                <a:gd name="connsiteY188" fmla="*/ 154124 h 427839"/>
                <a:gd name="connsiteX189" fmla="*/ 1018656 w 4056454"/>
                <a:gd name="connsiteY189" fmla="*/ 208860 h 427839"/>
                <a:gd name="connsiteX190" fmla="*/ 1079010 w 4056454"/>
                <a:gd name="connsiteY190" fmla="*/ 208860 h 427839"/>
                <a:gd name="connsiteX191" fmla="*/ 1079010 w 4056454"/>
                <a:gd name="connsiteY191" fmla="*/ 269358 h 427839"/>
                <a:gd name="connsiteX192" fmla="*/ 1018512 w 4056454"/>
                <a:gd name="connsiteY192" fmla="*/ 269358 h 427839"/>
                <a:gd name="connsiteX193" fmla="*/ 1018512 w 4056454"/>
                <a:gd name="connsiteY193" fmla="*/ 208860 h 427839"/>
                <a:gd name="connsiteX194" fmla="*/ 958159 w 4056454"/>
                <a:gd name="connsiteY194" fmla="*/ 208860 h 427839"/>
                <a:gd name="connsiteX195" fmla="*/ 958159 w 4056454"/>
                <a:gd name="connsiteY195" fmla="*/ 154124 h 427839"/>
                <a:gd name="connsiteX196" fmla="*/ 780842 w 4056454"/>
                <a:gd name="connsiteY196" fmla="*/ 154124 h 427839"/>
                <a:gd name="connsiteX197" fmla="*/ 780842 w 4056454"/>
                <a:gd name="connsiteY197" fmla="*/ 208860 h 427839"/>
                <a:gd name="connsiteX198" fmla="*/ 720633 w 4056454"/>
                <a:gd name="connsiteY198" fmla="*/ 208860 h 427839"/>
                <a:gd name="connsiteX199" fmla="*/ 720633 w 4056454"/>
                <a:gd name="connsiteY199" fmla="*/ 269358 h 427839"/>
                <a:gd name="connsiteX200" fmla="*/ 660135 w 4056454"/>
                <a:gd name="connsiteY200" fmla="*/ 269358 h 427839"/>
                <a:gd name="connsiteX201" fmla="*/ 660135 w 4056454"/>
                <a:gd name="connsiteY201" fmla="*/ 208860 h 427839"/>
                <a:gd name="connsiteX202" fmla="*/ 720345 w 4056454"/>
                <a:gd name="connsiteY202" fmla="*/ 208860 h 427839"/>
                <a:gd name="connsiteX203" fmla="*/ 720345 w 4056454"/>
                <a:gd name="connsiteY203" fmla="*/ 148363 h 427839"/>
                <a:gd name="connsiteX204" fmla="*/ 720345 w 4056454"/>
                <a:gd name="connsiteY204" fmla="*/ 93627 h 427839"/>
                <a:gd name="connsiteX205" fmla="*/ 660135 w 4056454"/>
                <a:gd name="connsiteY205" fmla="*/ 93627 h 427839"/>
                <a:gd name="connsiteX206" fmla="*/ 660135 w 4056454"/>
                <a:gd name="connsiteY206" fmla="*/ 154125 h 427839"/>
                <a:gd name="connsiteX207" fmla="*/ 599638 w 4056454"/>
                <a:gd name="connsiteY207" fmla="*/ 154125 h 427839"/>
                <a:gd name="connsiteX208" fmla="*/ 599638 w 4056454"/>
                <a:gd name="connsiteY208" fmla="*/ 93627 h 427839"/>
                <a:gd name="connsiteX209" fmla="*/ 599638 w 4056454"/>
                <a:gd name="connsiteY209" fmla="*/ 33130 h 427839"/>
                <a:gd name="connsiteX210" fmla="*/ 660135 w 4056454"/>
                <a:gd name="connsiteY210" fmla="*/ 33130 h 427839"/>
                <a:gd name="connsiteX211" fmla="*/ 419451 w 4056454"/>
                <a:gd name="connsiteY211" fmla="*/ 0 h 427839"/>
                <a:gd name="connsiteX212" fmla="*/ 479948 w 4056454"/>
                <a:gd name="connsiteY212" fmla="*/ 0 h 427839"/>
                <a:gd name="connsiteX213" fmla="*/ 479948 w 4056454"/>
                <a:gd name="connsiteY213" fmla="*/ 34558 h 427839"/>
                <a:gd name="connsiteX214" fmla="*/ 419451 w 4056454"/>
                <a:gd name="connsiteY214" fmla="*/ 34558 h 427839"/>
                <a:gd name="connsiteX215" fmla="*/ 60498 w 4056454"/>
                <a:gd name="connsiteY215" fmla="*/ 0 h 427839"/>
                <a:gd name="connsiteX216" fmla="*/ 120995 w 4056454"/>
                <a:gd name="connsiteY216" fmla="*/ 0 h 427839"/>
                <a:gd name="connsiteX217" fmla="*/ 120995 w 4056454"/>
                <a:gd name="connsiteY217" fmla="*/ 34558 h 427839"/>
                <a:gd name="connsiteX218" fmla="*/ 60498 w 4056454"/>
                <a:gd name="connsiteY218" fmla="*/ 34558 h 42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056454" h="427839">
                  <a:moveTo>
                    <a:pt x="3979958" y="361632"/>
                  </a:moveTo>
                  <a:lnTo>
                    <a:pt x="4056454" y="361632"/>
                  </a:lnTo>
                  <a:lnTo>
                    <a:pt x="4056454" y="427839"/>
                  </a:lnTo>
                  <a:lnTo>
                    <a:pt x="3979958" y="427839"/>
                  </a:lnTo>
                  <a:close/>
                  <a:moveTo>
                    <a:pt x="3367988" y="361632"/>
                  </a:moveTo>
                  <a:lnTo>
                    <a:pt x="3444484" y="361632"/>
                  </a:lnTo>
                  <a:lnTo>
                    <a:pt x="3444484" y="427839"/>
                  </a:lnTo>
                  <a:lnTo>
                    <a:pt x="3367988" y="427839"/>
                  </a:lnTo>
                  <a:close/>
                  <a:moveTo>
                    <a:pt x="299248" y="213170"/>
                  </a:moveTo>
                  <a:lnTo>
                    <a:pt x="299248" y="273667"/>
                  </a:lnTo>
                  <a:lnTo>
                    <a:pt x="359745" y="273667"/>
                  </a:lnTo>
                  <a:lnTo>
                    <a:pt x="359745" y="213170"/>
                  </a:lnTo>
                  <a:close/>
                  <a:moveTo>
                    <a:pt x="179621" y="213170"/>
                  </a:moveTo>
                  <a:lnTo>
                    <a:pt x="179621" y="273667"/>
                  </a:lnTo>
                  <a:lnTo>
                    <a:pt x="240119" y="273667"/>
                  </a:lnTo>
                  <a:lnTo>
                    <a:pt x="240119" y="213170"/>
                  </a:lnTo>
                  <a:close/>
                  <a:moveTo>
                    <a:pt x="2834574" y="148742"/>
                  </a:moveTo>
                  <a:cubicBezTo>
                    <a:pt x="2802123" y="148742"/>
                    <a:pt x="2775817" y="175049"/>
                    <a:pt x="2775817" y="207500"/>
                  </a:cubicBezTo>
                  <a:cubicBezTo>
                    <a:pt x="2775817" y="239951"/>
                    <a:pt x="2802123" y="266257"/>
                    <a:pt x="2834574" y="266257"/>
                  </a:cubicBezTo>
                  <a:cubicBezTo>
                    <a:pt x="2867025" y="266257"/>
                    <a:pt x="2893332" y="239951"/>
                    <a:pt x="2893332" y="207500"/>
                  </a:cubicBezTo>
                  <a:cubicBezTo>
                    <a:pt x="2893332" y="175049"/>
                    <a:pt x="2867025" y="148742"/>
                    <a:pt x="2834574" y="148742"/>
                  </a:cubicBezTo>
                  <a:close/>
                  <a:moveTo>
                    <a:pt x="3750469" y="132144"/>
                  </a:moveTo>
                  <a:lnTo>
                    <a:pt x="3750469" y="208640"/>
                  </a:lnTo>
                  <a:lnTo>
                    <a:pt x="3826965" y="208640"/>
                  </a:lnTo>
                  <a:lnTo>
                    <a:pt x="3826965" y="132144"/>
                  </a:lnTo>
                  <a:close/>
                  <a:moveTo>
                    <a:pt x="3597477" y="132144"/>
                  </a:moveTo>
                  <a:lnTo>
                    <a:pt x="3597477" y="208640"/>
                  </a:lnTo>
                  <a:lnTo>
                    <a:pt x="3673973" y="208640"/>
                  </a:lnTo>
                  <a:lnTo>
                    <a:pt x="3673973" y="132144"/>
                  </a:lnTo>
                  <a:close/>
                  <a:moveTo>
                    <a:pt x="181493" y="95056"/>
                  </a:moveTo>
                  <a:lnTo>
                    <a:pt x="358953" y="95056"/>
                  </a:lnTo>
                  <a:lnTo>
                    <a:pt x="358953" y="155553"/>
                  </a:lnTo>
                  <a:lnTo>
                    <a:pt x="419451" y="155553"/>
                  </a:lnTo>
                  <a:lnTo>
                    <a:pt x="419451" y="216051"/>
                  </a:lnTo>
                  <a:lnTo>
                    <a:pt x="479948" y="216051"/>
                  </a:lnTo>
                  <a:lnTo>
                    <a:pt x="479948" y="276549"/>
                  </a:lnTo>
                  <a:lnTo>
                    <a:pt x="539870" y="276549"/>
                  </a:lnTo>
                  <a:lnTo>
                    <a:pt x="539870" y="337046"/>
                  </a:lnTo>
                  <a:lnTo>
                    <a:pt x="539870" y="397544"/>
                  </a:lnTo>
                  <a:lnTo>
                    <a:pt x="479372" y="397544"/>
                  </a:lnTo>
                  <a:lnTo>
                    <a:pt x="479372" y="337046"/>
                  </a:lnTo>
                  <a:lnTo>
                    <a:pt x="419162" y="337046"/>
                  </a:lnTo>
                  <a:lnTo>
                    <a:pt x="419162" y="397543"/>
                  </a:lnTo>
                  <a:lnTo>
                    <a:pt x="419018" y="397543"/>
                  </a:lnTo>
                  <a:lnTo>
                    <a:pt x="419018" y="427839"/>
                  </a:lnTo>
                  <a:lnTo>
                    <a:pt x="358521" y="427839"/>
                  </a:lnTo>
                  <a:lnTo>
                    <a:pt x="358521" y="397543"/>
                  </a:lnTo>
                  <a:lnTo>
                    <a:pt x="181204" y="397543"/>
                  </a:lnTo>
                  <a:lnTo>
                    <a:pt x="181204" y="427839"/>
                  </a:lnTo>
                  <a:lnTo>
                    <a:pt x="120707" y="427839"/>
                  </a:lnTo>
                  <a:lnTo>
                    <a:pt x="120707" y="391782"/>
                  </a:lnTo>
                  <a:lnTo>
                    <a:pt x="120707" y="337046"/>
                  </a:lnTo>
                  <a:lnTo>
                    <a:pt x="60498" y="337046"/>
                  </a:lnTo>
                  <a:lnTo>
                    <a:pt x="60498" y="397544"/>
                  </a:lnTo>
                  <a:lnTo>
                    <a:pt x="0" y="397544"/>
                  </a:lnTo>
                  <a:lnTo>
                    <a:pt x="0" y="337046"/>
                  </a:lnTo>
                  <a:lnTo>
                    <a:pt x="0" y="276549"/>
                  </a:lnTo>
                  <a:lnTo>
                    <a:pt x="60498" y="276549"/>
                  </a:lnTo>
                  <a:lnTo>
                    <a:pt x="60498" y="216051"/>
                  </a:lnTo>
                  <a:lnTo>
                    <a:pt x="120995" y="216051"/>
                  </a:lnTo>
                  <a:lnTo>
                    <a:pt x="120995" y="155553"/>
                  </a:lnTo>
                  <a:lnTo>
                    <a:pt x="181493" y="155553"/>
                  </a:lnTo>
                  <a:close/>
                  <a:moveTo>
                    <a:pt x="2027699" y="73316"/>
                  </a:moveTo>
                  <a:cubicBezTo>
                    <a:pt x="2032134" y="73316"/>
                    <a:pt x="2036569" y="75007"/>
                    <a:pt x="2039952" y="78391"/>
                  </a:cubicBezTo>
                  <a:lnTo>
                    <a:pt x="2104391" y="142830"/>
                  </a:lnTo>
                  <a:lnTo>
                    <a:pt x="2119054" y="137382"/>
                  </a:lnTo>
                  <a:lnTo>
                    <a:pt x="2122665" y="119497"/>
                  </a:lnTo>
                  <a:cubicBezTo>
                    <a:pt x="2132264" y="96802"/>
                    <a:pt x="2154736" y="80879"/>
                    <a:pt x="2180927" y="80879"/>
                  </a:cubicBezTo>
                  <a:cubicBezTo>
                    <a:pt x="2215848" y="80878"/>
                    <a:pt x="2244158" y="109188"/>
                    <a:pt x="2244157" y="144109"/>
                  </a:cubicBezTo>
                  <a:cubicBezTo>
                    <a:pt x="2244157" y="170300"/>
                    <a:pt x="2228234" y="192772"/>
                    <a:pt x="2205539" y="202371"/>
                  </a:cubicBezTo>
                  <a:lnTo>
                    <a:pt x="2189464" y="205617"/>
                  </a:lnTo>
                  <a:lnTo>
                    <a:pt x="2183427" y="221866"/>
                  </a:lnTo>
                  <a:lnTo>
                    <a:pt x="2250532" y="288970"/>
                  </a:lnTo>
                  <a:cubicBezTo>
                    <a:pt x="2257298" y="295737"/>
                    <a:pt x="2257298" y="306709"/>
                    <a:pt x="2250532" y="313476"/>
                  </a:cubicBezTo>
                  <a:lnTo>
                    <a:pt x="2184068" y="379939"/>
                  </a:lnTo>
                  <a:lnTo>
                    <a:pt x="2169060" y="374363"/>
                  </a:lnTo>
                  <a:lnTo>
                    <a:pt x="2165815" y="358288"/>
                  </a:lnTo>
                  <a:cubicBezTo>
                    <a:pt x="2156216" y="335594"/>
                    <a:pt x="2133744" y="319670"/>
                    <a:pt x="2107553" y="319670"/>
                  </a:cubicBezTo>
                  <a:cubicBezTo>
                    <a:pt x="2072632" y="319670"/>
                    <a:pt x="2044323" y="347979"/>
                    <a:pt x="2044323" y="382901"/>
                  </a:cubicBezTo>
                  <a:cubicBezTo>
                    <a:pt x="2044323" y="395997"/>
                    <a:pt x="2048304" y="408162"/>
                    <a:pt x="2055122" y="418254"/>
                  </a:cubicBezTo>
                  <a:lnTo>
                    <a:pt x="2066762" y="427839"/>
                  </a:lnTo>
                  <a:lnTo>
                    <a:pt x="1915619" y="427839"/>
                  </a:lnTo>
                  <a:lnTo>
                    <a:pt x="1803061" y="315282"/>
                  </a:lnTo>
                  <a:cubicBezTo>
                    <a:pt x="1796294" y="308515"/>
                    <a:pt x="1796294" y="297543"/>
                    <a:pt x="1803061" y="290777"/>
                  </a:cubicBezTo>
                  <a:lnTo>
                    <a:pt x="1870945" y="222892"/>
                  </a:lnTo>
                  <a:lnTo>
                    <a:pt x="1881072" y="226655"/>
                  </a:lnTo>
                  <a:lnTo>
                    <a:pt x="1884317" y="242730"/>
                  </a:lnTo>
                  <a:cubicBezTo>
                    <a:pt x="1893916" y="265424"/>
                    <a:pt x="1916388" y="281348"/>
                    <a:pt x="1942579" y="281348"/>
                  </a:cubicBezTo>
                  <a:cubicBezTo>
                    <a:pt x="1977501" y="281348"/>
                    <a:pt x="2005810" y="253039"/>
                    <a:pt x="2005810" y="218117"/>
                  </a:cubicBezTo>
                  <a:cubicBezTo>
                    <a:pt x="2005810" y="191926"/>
                    <a:pt x="1989886" y="169455"/>
                    <a:pt x="1967191" y="159856"/>
                  </a:cubicBezTo>
                  <a:lnTo>
                    <a:pt x="1949306" y="156245"/>
                  </a:lnTo>
                  <a:lnTo>
                    <a:pt x="1946133" y="147704"/>
                  </a:lnTo>
                  <a:lnTo>
                    <a:pt x="2015447" y="78391"/>
                  </a:lnTo>
                  <a:cubicBezTo>
                    <a:pt x="2018830" y="75007"/>
                    <a:pt x="2023265" y="73315"/>
                    <a:pt x="2027699" y="73316"/>
                  </a:cubicBezTo>
                  <a:close/>
                  <a:moveTo>
                    <a:pt x="358953" y="34558"/>
                  </a:moveTo>
                  <a:lnTo>
                    <a:pt x="419451" y="34558"/>
                  </a:lnTo>
                  <a:lnTo>
                    <a:pt x="419451" y="95055"/>
                  </a:lnTo>
                  <a:lnTo>
                    <a:pt x="358953" y="95055"/>
                  </a:lnTo>
                  <a:close/>
                  <a:moveTo>
                    <a:pt x="120995" y="34558"/>
                  </a:moveTo>
                  <a:lnTo>
                    <a:pt x="181493" y="34558"/>
                  </a:lnTo>
                  <a:lnTo>
                    <a:pt x="181493" y="95056"/>
                  </a:lnTo>
                  <a:lnTo>
                    <a:pt x="120995" y="95056"/>
                  </a:lnTo>
                  <a:close/>
                  <a:moveTo>
                    <a:pt x="3367988" y="0"/>
                  </a:moveTo>
                  <a:lnTo>
                    <a:pt x="3444484" y="0"/>
                  </a:lnTo>
                  <a:lnTo>
                    <a:pt x="3444484" y="55648"/>
                  </a:lnTo>
                  <a:lnTo>
                    <a:pt x="3444484" y="132144"/>
                  </a:lnTo>
                  <a:lnTo>
                    <a:pt x="3520980" y="132144"/>
                  </a:lnTo>
                  <a:lnTo>
                    <a:pt x="3520980" y="55648"/>
                  </a:lnTo>
                  <a:lnTo>
                    <a:pt x="3597477" y="55648"/>
                  </a:lnTo>
                  <a:lnTo>
                    <a:pt x="3597477" y="0"/>
                  </a:lnTo>
                  <a:lnTo>
                    <a:pt x="3826965" y="0"/>
                  </a:lnTo>
                  <a:lnTo>
                    <a:pt x="3826965" y="55648"/>
                  </a:lnTo>
                  <a:lnTo>
                    <a:pt x="3903462" y="55648"/>
                  </a:lnTo>
                  <a:lnTo>
                    <a:pt x="3903462" y="132144"/>
                  </a:lnTo>
                  <a:lnTo>
                    <a:pt x="3979958" y="132144"/>
                  </a:lnTo>
                  <a:lnTo>
                    <a:pt x="3979958" y="55648"/>
                  </a:lnTo>
                  <a:lnTo>
                    <a:pt x="3979958" y="0"/>
                  </a:lnTo>
                  <a:lnTo>
                    <a:pt x="4056454" y="0"/>
                  </a:lnTo>
                  <a:lnTo>
                    <a:pt x="4056454" y="55648"/>
                  </a:lnTo>
                  <a:lnTo>
                    <a:pt x="4056454" y="132144"/>
                  </a:lnTo>
                  <a:lnTo>
                    <a:pt x="4056454" y="208640"/>
                  </a:lnTo>
                  <a:lnTo>
                    <a:pt x="4056454" y="285136"/>
                  </a:lnTo>
                  <a:lnTo>
                    <a:pt x="3979958" y="285136"/>
                  </a:lnTo>
                  <a:lnTo>
                    <a:pt x="3979958" y="361632"/>
                  </a:lnTo>
                  <a:lnTo>
                    <a:pt x="3903462" y="361632"/>
                  </a:lnTo>
                  <a:lnTo>
                    <a:pt x="3903462" y="427839"/>
                  </a:lnTo>
                  <a:lnTo>
                    <a:pt x="3826965" y="427839"/>
                  </a:lnTo>
                  <a:lnTo>
                    <a:pt x="3826965" y="361632"/>
                  </a:lnTo>
                  <a:lnTo>
                    <a:pt x="3597477" y="361632"/>
                  </a:lnTo>
                  <a:lnTo>
                    <a:pt x="3597477" y="427839"/>
                  </a:lnTo>
                  <a:lnTo>
                    <a:pt x="3520980" y="427839"/>
                  </a:lnTo>
                  <a:lnTo>
                    <a:pt x="3520980" y="361632"/>
                  </a:lnTo>
                  <a:lnTo>
                    <a:pt x="3444484" y="361632"/>
                  </a:lnTo>
                  <a:lnTo>
                    <a:pt x="3444484" y="285136"/>
                  </a:lnTo>
                  <a:lnTo>
                    <a:pt x="3367988" y="285136"/>
                  </a:lnTo>
                  <a:lnTo>
                    <a:pt x="3367988" y="208640"/>
                  </a:lnTo>
                  <a:lnTo>
                    <a:pt x="3367988" y="132144"/>
                  </a:lnTo>
                  <a:lnTo>
                    <a:pt x="3367988" y="55648"/>
                  </a:lnTo>
                  <a:close/>
                  <a:moveTo>
                    <a:pt x="2544798" y="0"/>
                  </a:moveTo>
                  <a:lnTo>
                    <a:pt x="2674559" y="0"/>
                  </a:lnTo>
                  <a:lnTo>
                    <a:pt x="2657140" y="12379"/>
                  </a:lnTo>
                  <a:cubicBezTo>
                    <a:pt x="2641519" y="26576"/>
                    <a:pt x="2627608" y="42622"/>
                    <a:pt x="2615752" y="60171"/>
                  </a:cubicBezTo>
                  <a:lnTo>
                    <a:pt x="2602597" y="84408"/>
                  </a:lnTo>
                  <a:lnTo>
                    <a:pt x="3066552" y="84408"/>
                  </a:lnTo>
                  <a:lnTo>
                    <a:pt x="3053397" y="60171"/>
                  </a:lnTo>
                  <a:cubicBezTo>
                    <a:pt x="3041541" y="42622"/>
                    <a:pt x="3027630" y="26576"/>
                    <a:pt x="3012009" y="12379"/>
                  </a:cubicBezTo>
                  <a:lnTo>
                    <a:pt x="2994590" y="0"/>
                  </a:lnTo>
                  <a:lnTo>
                    <a:pt x="3129151" y="0"/>
                  </a:lnTo>
                  <a:lnTo>
                    <a:pt x="3134830" y="6883"/>
                  </a:lnTo>
                  <a:cubicBezTo>
                    <a:pt x="3173561" y="64212"/>
                    <a:pt x="3196176" y="133323"/>
                    <a:pt x="3196176" y="207716"/>
                  </a:cubicBezTo>
                  <a:cubicBezTo>
                    <a:pt x="3196176" y="282109"/>
                    <a:pt x="3173561" y="351220"/>
                    <a:pt x="3134830" y="408549"/>
                  </a:cubicBezTo>
                  <a:lnTo>
                    <a:pt x="3118914" y="427839"/>
                  </a:lnTo>
                  <a:lnTo>
                    <a:pt x="2977391" y="427839"/>
                  </a:lnTo>
                  <a:lnTo>
                    <a:pt x="2992465" y="419181"/>
                  </a:lnTo>
                  <a:cubicBezTo>
                    <a:pt x="3043267" y="381189"/>
                    <a:pt x="3079922" y="325319"/>
                    <a:pt x="3093104" y="260899"/>
                  </a:cubicBezTo>
                  <a:lnTo>
                    <a:pt x="3093481" y="257158"/>
                  </a:lnTo>
                  <a:lnTo>
                    <a:pt x="2988527" y="257158"/>
                  </a:lnTo>
                  <a:lnTo>
                    <a:pt x="2901887" y="343798"/>
                  </a:lnTo>
                  <a:lnTo>
                    <a:pt x="2901887" y="427839"/>
                  </a:lnTo>
                  <a:lnTo>
                    <a:pt x="2767261" y="427839"/>
                  </a:lnTo>
                  <a:lnTo>
                    <a:pt x="2767261" y="345315"/>
                  </a:lnTo>
                  <a:lnTo>
                    <a:pt x="2679104" y="257158"/>
                  </a:lnTo>
                  <a:lnTo>
                    <a:pt x="2575668" y="257158"/>
                  </a:lnTo>
                  <a:lnTo>
                    <a:pt x="2576045" y="260899"/>
                  </a:lnTo>
                  <a:cubicBezTo>
                    <a:pt x="2589227" y="325319"/>
                    <a:pt x="2625883" y="381189"/>
                    <a:pt x="2676684" y="419181"/>
                  </a:cubicBezTo>
                  <a:lnTo>
                    <a:pt x="2691759" y="427839"/>
                  </a:lnTo>
                  <a:lnTo>
                    <a:pt x="2555035" y="427839"/>
                  </a:lnTo>
                  <a:lnTo>
                    <a:pt x="2539119" y="408549"/>
                  </a:lnTo>
                  <a:cubicBezTo>
                    <a:pt x="2500389" y="351220"/>
                    <a:pt x="2477773" y="282109"/>
                    <a:pt x="2477773" y="207716"/>
                  </a:cubicBezTo>
                  <a:cubicBezTo>
                    <a:pt x="2477773" y="133323"/>
                    <a:pt x="2500389" y="64212"/>
                    <a:pt x="2539119" y="6883"/>
                  </a:cubicBezTo>
                  <a:close/>
                  <a:moveTo>
                    <a:pt x="660135" y="0"/>
                  </a:moveTo>
                  <a:lnTo>
                    <a:pt x="779259" y="0"/>
                  </a:lnTo>
                  <a:lnTo>
                    <a:pt x="779259" y="30248"/>
                  </a:lnTo>
                  <a:lnTo>
                    <a:pt x="839757" y="30248"/>
                  </a:lnTo>
                  <a:lnTo>
                    <a:pt x="839757" y="0"/>
                  </a:lnTo>
                  <a:lnTo>
                    <a:pt x="898886" y="0"/>
                  </a:lnTo>
                  <a:lnTo>
                    <a:pt x="898886" y="30248"/>
                  </a:lnTo>
                  <a:lnTo>
                    <a:pt x="959383" y="30248"/>
                  </a:lnTo>
                  <a:lnTo>
                    <a:pt x="959383" y="0"/>
                  </a:lnTo>
                  <a:lnTo>
                    <a:pt x="1079586" y="0"/>
                  </a:lnTo>
                  <a:lnTo>
                    <a:pt x="1079586" y="33130"/>
                  </a:lnTo>
                  <a:lnTo>
                    <a:pt x="1139508" y="33130"/>
                  </a:lnTo>
                  <a:lnTo>
                    <a:pt x="1139508" y="93627"/>
                  </a:lnTo>
                  <a:lnTo>
                    <a:pt x="1139508" y="154125"/>
                  </a:lnTo>
                  <a:lnTo>
                    <a:pt x="1079010" y="154125"/>
                  </a:lnTo>
                  <a:lnTo>
                    <a:pt x="1079010" y="93627"/>
                  </a:lnTo>
                  <a:lnTo>
                    <a:pt x="1018800" y="93627"/>
                  </a:lnTo>
                  <a:lnTo>
                    <a:pt x="1018800" y="154124"/>
                  </a:lnTo>
                  <a:lnTo>
                    <a:pt x="1018656" y="154124"/>
                  </a:lnTo>
                  <a:lnTo>
                    <a:pt x="1018656" y="208860"/>
                  </a:lnTo>
                  <a:lnTo>
                    <a:pt x="1079010" y="208860"/>
                  </a:lnTo>
                  <a:lnTo>
                    <a:pt x="1079010" y="269358"/>
                  </a:lnTo>
                  <a:lnTo>
                    <a:pt x="1018512" y="269358"/>
                  </a:lnTo>
                  <a:lnTo>
                    <a:pt x="1018512" y="208860"/>
                  </a:lnTo>
                  <a:lnTo>
                    <a:pt x="958159" y="208860"/>
                  </a:lnTo>
                  <a:lnTo>
                    <a:pt x="958159" y="154124"/>
                  </a:lnTo>
                  <a:lnTo>
                    <a:pt x="780842" y="154124"/>
                  </a:lnTo>
                  <a:lnTo>
                    <a:pt x="780842" y="208860"/>
                  </a:lnTo>
                  <a:lnTo>
                    <a:pt x="720633" y="208860"/>
                  </a:lnTo>
                  <a:lnTo>
                    <a:pt x="720633" y="269358"/>
                  </a:lnTo>
                  <a:lnTo>
                    <a:pt x="660135" y="269358"/>
                  </a:lnTo>
                  <a:lnTo>
                    <a:pt x="660135" y="208860"/>
                  </a:lnTo>
                  <a:lnTo>
                    <a:pt x="720345" y="208860"/>
                  </a:lnTo>
                  <a:lnTo>
                    <a:pt x="720345" y="148363"/>
                  </a:lnTo>
                  <a:lnTo>
                    <a:pt x="720345" y="93627"/>
                  </a:lnTo>
                  <a:lnTo>
                    <a:pt x="660135" y="93627"/>
                  </a:lnTo>
                  <a:lnTo>
                    <a:pt x="660135" y="154125"/>
                  </a:lnTo>
                  <a:lnTo>
                    <a:pt x="599638" y="154125"/>
                  </a:lnTo>
                  <a:lnTo>
                    <a:pt x="599638" y="93627"/>
                  </a:lnTo>
                  <a:lnTo>
                    <a:pt x="599638" y="33130"/>
                  </a:lnTo>
                  <a:lnTo>
                    <a:pt x="660135" y="33130"/>
                  </a:lnTo>
                  <a:close/>
                  <a:moveTo>
                    <a:pt x="419451" y="0"/>
                  </a:moveTo>
                  <a:lnTo>
                    <a:pt x="479948" y="0"/>
                  </a:lnTo>
                  <a:lnTo>
                    <a:pt x="479948" y="34558"/>
                  </a:lnTo>
                  <a:lnTo>
                    <a:pt x="419451" y="34558"/>
                  </a:lnTo>
                  <a:close/>
                  <a:moveTo>
                    <a:pt x="60498" y="0"/>
                  </a:moveTo>
                  <a:lnTo>
                    <a:pt x="120995" y="0"/>
                  </a:lnTo>
                  <a:lnTo>
                    <a:pt x="120995" y="34558"/>
                  </a:lnTo>
                  <a:lnTo>
                    <a:pt x="60498" y="34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cket Ship"/>
            <p:cNvSpPr/>
            <p:nvPr/>
          </p:nvSpPr>
          <p:spPr>
            <a:xfrm rot="2700000">
              <a:off x="11580915" y="3503997"/>
              <a:ext cx="440414" cy="439969"/>
            </a:xfrm>
            <a:custGeom>
              <a:avLst/>
              <a:gdLst>
                <a:gd name="connsiteX0" fmla="*/ 86841 w 4164818"/>
                <a:gd name="connsiteY0" fmla="*/ 2904885 h 4160613"/>
                <a:gd name="connsiteX1" fmla="*/ 508481 w 4164818"/>
                <a:gd name="connsiteY1" fmla="*/ 2904885 h 4160613"/>
                <a:gd name="connsiteX2" fmla="*/ 693901 w 4164818"/>
                <a:gd name="connsiteY2" fmla="*/ 2983625 h 4160613"/>
                <a:gd name="connsiteX3" fmla="*/ 1194281 w 4164818"/>
                <a:gd name="connsiteY3" fmla="*/ 3484005 h 4160613"/>
                <a:gd name="connsiteX4" fmla="*/ 1260321 w 4164818"/>
                <a:gd name="connsiteY4" fmla="*/ 3671965 h 4160613"/>
                <a:gd name="connsiteX5" fmla="*/ 1260321 w 4164818"/>
                <a:gd name="connsiteY5" fmla="*/ 4058045 h 4160613"/>
                <a:gd name="connsiteX6" fmla="*/ 1123161 w 4164818"/>
                <a:gd name="connsiteY6" fmla="*/ 4141865 h 4160613"/>
                <a:gd name="connsiteX7" fmla="*/ 23341 w 4164818"/>
                <a:gd name="connsiteY7" fmla="*/ 3042045 h 4160613"/>
                <a:gd name="connsiteX8" fmla="*/ 86841 w 4164818"/>
                <a:gd name="connsiteY8" fmla="*/ 2904885 h 4160613"/>
                <a:gd name="connsiteX9" fmla="*/ 3092438 w 4164818"/>
                <a:gd name="connsiteY9" fmla="*/ 674186 h 4160613"/>
                <a:gd name="connsiteX10" fmla="*/ 2698179 w 4164818"/>
                <a:gd name="connsiteY10" fmla="*/ 1068444 h 4160613"/>
                <a:gd name="connsiteX11" fmla="*/ 3092438 w 4164818"/>
                <a:gd name="connsiteY11" fmla="*/ 1462703 h 4160613"/>
                <a:gd name="connsiteX12" fmla="*/ 3486696 w 4164818"/>
                <a:gd name="connsiteY12" fmla="*/ 1068444 h 4160613"/>
                <a:gd name="connsiteX13" fmla="*/ 3092438 w 4164818"/>
                <a:gd name="connsiteY13" fmla="*/ 674186 h 4160613"/>
                <a:gd name="connsiteX14" fmla="*/ 2830917 w 4164818"/>
                <a:gd name="connsiteY14" fmla="*/ 0 h 4160613"/>
                <a:gd name="connsiteX15" fmla="*/ 3898032 w 4164818"/>
                <a:gd name="connsiteY15" fmla="*/ 0 h 4160613"/>
                <a:gd name="connsiteX16" fmla="*/ 4164818 w 4164818"/>
                <a:gd name="connsiteY16" fmla="*/ 266786 h 4160613"/>
                <a:gd name="connsiteX17" fmla="*/ 4164818 w 4164818"/>
                <a:gd name="connsiteY17" fmla="*/ 1333901 h 4160613"/>
                <a:gd name="connsiteX18" fmla="*/ 4086677 w 4164818"/>
                <a:gd name="connsiteY18" fmla="*/ 1522546 h 4160613"/>
                <a:gd name="connsiteX19" fmla="*/ 4079335 w 4164818"/>
                <a:gd name="connsiteY19" fmla="*/ 1527497 h 4160613"/>
                <a:gd name="connsiteX20" fmla="*/ 4070283 w 4164818"/>
                <a:gd name="connsiteY20" fmla="*/ 1549349 h 4160613"/>
                <a:gd name="connsiteX21" fmla="*/ 2739527 w 4164818"/>
                <a:gd name="connsiteY21" fmla="*/ 2880103 h 4160613"/>
                <a:gd name="connsiteX22" fmla="*/ 2739527 w 4164818"/>
                <a:gd name="connsiteY22" fmla="*/ 3701813 h 4160613"/>
                <a:gd name="connsiteX23" fmla="*/ 2506427 w 4164818"/>
                <a:gd name="connsiteY23" fmla="*/ 3783095 h 4160613"/>
                <a:gd name="connsiteX24" fmla="*/ 2177701 w 4164818"/>
                <a:gd name="connsiteY24" fmla="*/ 3441928 h 4160613"/>
                <a:gd name="connsiteX25" fmla="*/ 1989271 w 4164818"/>
                <a:gd name="connsiteY25" fmla="*/ 3630357 h 4160613"/>
                <a:gd name="connsiteX26" fmla="*/ 1800204 w 4164818"/>
                <a:gd name="connsiteY26" fmla="*/ 3630357 h 4160613"/>
                <a:gd name="connsiteX27" fmla="*/ 534460 w 4164818"/>
                <a:gd name="connsiteY27" fmla="*/ 2364614 h 4160613"/>
                <a:gd name="connsiteX28" fmla="*/ 534460 w 4164818"/>
                <a:gd name="connsiteY28" fmla="*/ 2175547 h 4160613"/>
                <a:gd name="connsiteX29" fmla="*/ 714971 w 4164818"/>
                <a:gd name="connsiteY29" fmla="*/ 1995036 h 4160613"/>
                <a:gd name="connsiteX30" fmla="*/ 342128 w 4164818"/>
                <a:gd name="connsiteY30" fmla="*/ 1635789 h 4160613"/>
                <a:gd name="connsiteX31" fmla="*/ 423410 w 4164818"/>
                <a:gd name="connsiteY31" fmla="*/ 1402690 h 4160613"/>
                <a:gd name="connsiteX32" fmla="*/ 1307318 w 4164818"/>
                <a:gd name="connsiteY32" fmla="*/ 1402690 h 4160613"/>
                <a:gd name="connsiteX33" fmla="*/ 2615471 w 4164818"/>
                <a:gd name="connsiteY33" fmla="*/ 94539 h 4160613"/>
                <a:gd name="connsiteX34" fmla="*/ 2637317 w 4164818"/>
                <a:gd name="connsiteY34" fmla="*/ 85489 h 4160613"/>
                <a:gd name="connsiteX35" fmla="*/ 2642271 w 4164818"/>
                <a:gd name="connsiteY35" fmla="*/ 78141 h 4160613"/>
                <a:gd name="connsiteX36" fmla="*/ 2830917 w 4164818"/>
                <a:gd name="connsiteY36" fmla="*/ 0 h 416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64818" h="4160613">
                  <a:moveTo>
                    <a:pt x="86841" y="2904885"/>
                  </a:moveTo>
                  <a:lnTo>
                    <a:pt x="508481" y="2904885"/>
                  </a:lnTo>
                  <a:cubicBezTo>
                    <a:pt x="549968" y="2905732"/>
                    <a:pt x="639714" y="2937058"/>
                    <a:pt x="693901" y="2983625"/>
                  </a:cubicBezTo>
                  <a:lnTo>
                    <a:pt x="1194281" y="3484005"/>
                  </a:lnTo>
                  <a:cubicBezTo>
                    <a:pt x="1251854" y="3541578"/>
                    <a:pt x="1256088" y="3606772"/>
                    <a:pt x="1260321" y="3671965"/>
                  </a:cubicBezTo>
                  <a:lnTo>
                    <a:pt x="1260321" y="4058045"/>
                  </a:lnTo>
                  <a:cubicBezTo>
                    <a:pt x="1260321" y="4116465"/>
                    <a:pt x="1184121" y="4197745"/>
                    <a:pt x="1123161" y="4141865"/>
                  </a:cubicBezTo>
                  <a:lnTo>
                    <a:pt x="23341" y="3042045"/>
                  </a:lnTo>
                  <a:cubicBezTo>
                    <a:pt x="-32539" y="2980662"/>
                    <a:pt x="21224" y="2907425"/>
                    <a:pt x="86841" y="2904885"/>
                  </a:cubicBezTo>
                  <a:close/>
                  <a:moveTo>
                    <a:pt x="3092438" y="674186"/>
                  </a:moveTo>
                  <a:cubicBezTo>
                    <a:pt x="2874695" y="674186"/>
                    <a:pt x="2698179" y="850702"/>
                    <a:pt x="2698179" y="1068444"/>
                  </a:cubicBezTo>
                  <a:cubicBezTo>
                    <a:pt x="2698179" y="1286186"/>
                    <a:pt x="2874695" y="1462703"/>
                    <a:pt x="3092438" y="1462703"/>
                  </a:cubicBezTo>
                  <a:cubicBezTo>
                    <a:pt x="3310180" y="1462703"/>
                    <a:pt x="3486696" y="1286186"/>
                    <a:pt x="3486696" y="1068444"/>
                  </a:cubicBezTo>
                  <a:cubicBezTo>
                    <a:pt x="3486696" y="850702"/>
                    <a:pt x="3310180" y="674186"/>
                    <a:pt x="3092438" y="674186"/>
                  </a:cubicBezTo>
                  <a:close/>
                  <a:moveTo>
                    <a:pt x="2830917" y="0"/>
                  </a:moveTo>
                  <a:lnTo>
                    <a:pt x="3898032" y="0"/>
                  </a:lnTo>
                  <a:cubicBezTo>
                    <a:pt x="4045373" y="0"/>
                    <a:pt x="4164818" y="119445"/>
                    <a:pt x="4164818" y="266786"/>
                  </a:cubicBezTo>
                  <a:lnTo>
                    <a:pt x="4164818" y="1333901"/>
                  </a:lnTo>
                  <a:cubicBezTo>
                    <a:pt x="4164818" y="1407572"/>
                    <a:pt x="4134957" y="1474269"/>
                    <a:pt x="4086677" y="1522546"/>
                  </a:cubicBezTo>
                  <a:lnTo>
                    <a:pt x="4079335" y="1527497"/>
                  </a:lnTo>
                  <a:lnTo>
                    <a:pt x="4070283" y="1549349"/>
                  </a:lnTo>
                  <a:lnTo>
                    <a:pt x="2739527" y="2880103"/>
                  </a:lnTo>
                  <a:lnTo>
                    <a:pt x="2739527" y="3701813"/>
                  </a:lnTo>
                  <a:cubicBezTo>
                    <a:pt x="2737181" y="3860428"/>
                    <a:pt x="2630434" y="3884681"/>
                    <a:pt x="2506427" y="3783095"/>
                  </a:cubicBezTo>
                  <a:lnTo>
                    <a:pt x="2177701" y="3441928"/>
                  </a:lnTo>
                  <a:lnTo>
                    <a:pt x="1989271" y="3630357"/>
                  </a:lnTo>
                  <a:cubicBezTo>
                    <a:pt x="1937064" y="3682567"/>
                    <a:pt x="1852413" y="3682567"/>
                    <a:pt x="1800204" y="3630357"/>
                  </a:cubicBezTo>
                  <a:lnTo>
                    <a:pt x="534460" y="2364614"/>
                  </a:lnTo>
                  <a:cubicBezTo>
                    <a:pt x="482250" y="2312404"/>
                    <a:pt x="482250" y="2227756"/>
                    <a:pt x="534460" y="2175547"/>
                  </a:cubicBezTo>
                  <a:lnTo>
                    <a:pt x="714971" y="1995036"/>
                  </a:lnTo>
                  <a:lnTo>
                    <a:pt x="342128" y="1635789"/>
                  </a:lnTo>
                  <a:cubicBezTo>
                    <a:pt x="240544" y="1511783"/>
                    <a:pt x="264796" y="1405036"/>
                    <a:pt x="423410" y="1402690"/>
                  </a:cubicBezTo>
                  <a:lnTo>
                    <a:pt x="1307318" y="1402690"/>
                  </a:lnTo>
                  <a:lnTo>
                    <a:pt x="2615471" y="94539"/>
                  </a:lnTo>
                  <a:lnTo>
                    <a:pt x="2637317" y="85489"/>
                  </a:lnTo>
                  <a:lnTo>
                    <a:pt x="2642271" y="78141"/>
                  </a:lnTo>
                  <a:cubicBezTo>
                    <a:pt x="2690551" y="29862"/>
                    <a:pt x="2757247" y="0"/>
                    <a:pt x="2830917" y="0"/>
                  </a:cubicBezTo>
                  <a:close/>
                </a:path>
              </a:pathLst>
            </a:custGeom>
            <a:solidFill>
              <a:srgbClr val="F5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728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97187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907088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016989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126890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1236791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346692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456596" y="3687983"/>
              <a:ext cx="71996" cy="71996"/>
            </a:xfrm>
            <a:prstGeom prst="ellipse">
              <a:avLst/>
            </a:pr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303090" y="3509967"/>
              <a:ext cx="455610" cy="413386"/>
            </a:xfrm>
            <a:custGeom>
              <a:avLst/>
              <a:gdLst>
                <a:gd name="connsiteX0" fmla="*/ 106223 w 455610"/>
                <a:gd name="connsiteY0" fmla="*/ 133540 h 413386"/>
                <a:gd name="connsiteX1" fmla="*/ 350228 w 455610"/>
                <a:gd name="connsiteY1" fmla="*/ 133540 h 413386"/>
                <a:gd name="connsiteX2" fmla="*/ 373852 w 455610"/>
                <a:gd name="connsiteY2" fmla="*/ 157163 h 413386"/>
                <a:gd name="connsiteX3" fmla="*/ 373852 w 455610"/>
                <a:gd name="connsiteY3" fmla="*/ 227155 h 413386"/>
                <a:gd name="connsiteX4" fmla="*/ 350228 w 455610"/>
                <a:gd name="connsiteY4" fmla="*/ 250779 h 413386"/>
                <a:gd name="connsiteX5" fmla="*/ 285933 w 455610"/>
                <a:gd name="connsiteY5" fmla="*/ 250639 h 413386"/>
                <a:gd name="connsiteX6" fmla="*/ 274173 w 455610"/>
                <a:gd name="connsiteY6" fmla="*/ 246019 h 413386"/>
                <a:gd name="connsiteX7" fmla="*/ 234216 w 455610"/>
                <a:gd name="connsiteY7" fmla="*/ 206330 h 413386"/>
                <a:gd name="connsiteX8" fmla="*/ 222234 w 455610"/>
                <a:gd name="connsiteY8" fmla="*/ 206330 h 413386"/>
                <a:gd name="connsiteX9" fmla="*/ 183874 w 455610"/>
                <a:gd name="connsiteY9" fmla="*/ 244339 h 413386"/>
                <a:gd name="connsiteX10" fmla="*/ 171274 w 455610"/>
                <a:gd name="connsiteY10" fmla="*/ 250639 h 413386"/>
                <a:gd name="connsiteX11" fmla="*/ 106223 w 455610"/>
                <a:gd name="connsiteY11" fmla="*/ 250779 h 413386"/>
                <a:gd name="connsiteX12" fmla="*/ 82599 w 455610"/>
                <a:gd name="connsiteY12" fmla="*/ 227155 h 413386"/>
                <a:gd name="connsiteX13" fmla="*/ 82599 w 455610"/>
                <a:gd name="connsiteY13" fmla="*/ 157163 h 413386"/>
                <a:gd name="connsiteX14" fmla="*/ 106223 w 455610"/>
                <a:gd name="connsiteY14" fmla="*/ 133540 h 413386"/>
                <a:gd name="connsiteX15" fmla="*/ 45042 w 455610"/>
                <a:gd name="connsiteY15" fmla="*/ 0 h 413386"/>
                <a:gd name="connsiteX16" fmla="*/ 410569 w 455610"/>
                <a:gd name="connsiteY16" fmla="*/ 0 h 413386"/>
                <a:gd name="connsiteX17" fmla="*/ 440031 w 455610"/>
                <a:gd name="connsiteY17" fmla="*/ 43699 h 413386"/>
                <a:gd name="connsiteX18" fmla="*/ 455610 w 455610"/>
                <a:gd name="connsiteY18" fmla="*/ 120864 h 413386"/>
                <a:gd name="connsiteX19" fmla="*/ 455610 w 455610"/>
                <a:gd name="connsiteY19" fmla="*/ 158100 h 413386"/>
                <a:gd name="connsiteX20" fmla="*/ 455610 w 455610"/>
                <a:gd name="connsiteY20" fmla="*/ 201079 h 413386"/>
                <a:gd name="connsiteX21" fmla="*/ 455610 w 455610"/>
                <a:gd name="connsiteY21" fmla="*/ 234258 h 413386"/>
                <a:gd name="connsiteX22" fmla="*/ 439090 w 455610"/>
                <a:gd name="connsiteY22" fmla="*/ 250779 h 413386"/>
                <a:gd name="connsiteX23" fmla="*/ 418371 w 455610"/>
                <a:gd name="connsiteY23" fmla="*/ 250779 h 413386"/>
                <a:gd name="connsiteX24" fmla="*/ 401851 w 455610"/>
                <a:gd name="connsiteY24" fmla="*/ 234258 h 413386"/>
                <a:gd name="connsiteX25" fmla="*/ 401851 w 455610"/>
                <a:gd name="connsiteY25" fmla="*/ 201079 h 413386"/>
                <a:gd name="connsiteX26" fmla="*/ 401851 w 455610"/>
                <a:gd name="connsiteY26" fmla="*/ 198384 h 413386"/>
                <a:gd name="connsiteX27" fmla="*/ 401851 w 455610"/>
                <a:gd name="connsiteY27" fmla="*/ 158100 h 413386"/>
                <a:gd name="connsiteX28" fmla="*/ 401851 w 455610"/>
                <a:gd name="connsiteY28" fmla="*/ 148412 h 413386"/>
                <a:gd name="connsiteX29" fmla="*/ 401851 w 455610"/>
                <a:gd name="connsiteY29" fmla="*/ 123363 h 413386"/>
                <a:gd name="connsiteX30" fmla="*/ 383095 w 455610"/>
                <a:gd name="connsiteY30" fmla="*/ 104607 h 413386"/>
                <a:gd name="connsiteX31" fmla="*/ 72515 w 455610"/>
                <a:gd name="connsiteY31" fmla="*/ 104607 h 413386"/>
                <a:gd name="connsiteX32" fmla="*/ 53760 w 455610"/>
                <a:gd name="connsiteY32" fmla="*/ 123363 h 413386"/>
                <a:gd name="connsiteX33" fmla="*/ 53760 w 455610"/>
                <a:gd name="connsiteY33" fmla="*/ 148412 h 413386"/>
                <a:gd name="connsiteX34" fmla="*/ 53760 w 455610"/>
                <a:gd name="connsiteY34" fmla="*/ 198384 h 413386"/>
                <a:gd name="connsiteX35" fmla="*/ 53760 w 455610"/>
                <a:gd name="connsiteY35" fmla="*/ 210861 h 413386"/>
                <a:gd name="connsiteX36" fmla="*/ 174694 w 455610"/>
                <a:gd name="connsiteY36" fmla="*/ 359242 h 413386"/>
                <a:gd name="connsiteX37" fmla="*/ 181553 w 455610"/>
                <a:gd name="connsiteY37" fmla="*/ 359933 h 413386"/>
                <a:gd name="connsiteX38" fmla="*/ 181693 w 455610"/>
                <a:gd name="connsiteY38" fmla="*/ 358541 h 413386"/>
                <a:gd name="connsiteX39" fmla="*/ 226412 w 455610"/>
                <a:gd name="connsiteY39" fmla="*/ 322094 h 413386"/>
                <a:gd name="connsiteX40" fmla="*/ 272058 w 455610"/>
                <a:gd name="connsiteY40" fmla="*/ 367740 h 413386"/>
                <a:gd name="connsiteX41" fmla="*/ 226412 w 455610"/>
                <a:gd name="connsiteY41" fmla="*/ 413386 h 413386"/>
                <a:gd name="connsiteX42" fmla="*/ 226293 w 455610"/>
                <a:gd name="connsiteY42" fmla="*/ 413374 h 413386"/>
                <a:gd name="connsiteX43" fmla="*/ 226293 w 455610"/>
                <a:gd name="connsiteY43" fmla="*/ 413386 h 413386"/>
                <a:gd name="connsiteX44" fmla="*/ 191294 w 455610"/>
                <a:gd name="connsiteY44" fmla="*/ 413386 h 413386"/>
                <a:gd name="connsiteX45" fmla="*/ 186394 w 455610"/>
                <a:gd name="connsiteY45" fmla="*/ 413386 h 413386"/>
                <a:gd name="connsiteX46" fmla="*/ 186394 w 455610"/>
                <a:gd name="connsiteY46" fmla="*/ 413139 h 413386"/>
                <a:gd name="connsiteX47" fmla="*/ 177972 w 455610"/>
                <a:gd name="connsiteY47" fmla="*/ 412713 h 413386"/>
                <a:gd name="connsiteX48" fmla="*/ 0 w 455610"/>
                <a:gd name="connsiteY48" fmla="*/ 215496 h 413386"/>
                <a:gd name="connsiteX49" fmla="*/ 0 w 455610"/>
                <a:gd name="connsiteY49" fmla="*/ 120864 h 413386"/>
                <a:gd name="connsiteX50" fmla="*/ 15579 w 455610"/>
                <a:gd name="connsiteY50" fmla="*/ 43699 h 41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610" h="413386">
                  <a:moveTo>
                    <a:pt x="106223" y="133540"/>
                  </a:moveTo>
                  <a:lnTo>
                    <a:pt x="350228" y="133540"/>
                  </a:lnTo>
                  <a:cubicBezTo>
                    <a:pt x="363275" y="133540"/>
                    <a:pt x="373852" y="144116"/>
                    <a:pt x="373852" y="157163"/>
                  </a:cubicBezTo>
                  <a:lnTo>
                    <a:pt x="373852" y="227155"/>
                  </a:lnTo>
                  <a:cubicBezTo>
                    <a:pt x="373852" y="240202"/>
                    <a:pt x="363275" y="250779"/>
                    <a:pt x="350228" y="250779"/>
                  </a:cubicBezTo>
                  <a:lnTo>
                    <a:pt x="285933" y="250639"/>
                  </a:lnTo>
                  <a:cubicBezTo>
                    <a:pt x="280333" y="250779"/>
                    <a:pt x="278513" y="250499"/>
                    <a:pt x="274173" y="246019"/>
                  </a:cubicBezTo>
                  <a:lnTo>
                    <a:pt x="234216" y="206330"/>
                  </a:lnTo>
                  <a:cubicBezTo>
                    <a:pt x="230908" y="203021"/>
                    <a:pt x="225543" y="203021"/>
                    <a:pt x="222234" y="206330"/>
                  </a:cubicBezTo>
                  <a:lnTo>
                    <a:pt x="183874" y="244339"/>
                  </a:lnTo>
                  <a:cubicBezTo>
                    <a:pt x="179161" y="250044"/>
                    <a:pt x="177496" y="250825"/>
                    <a:pt x="171274" y="250639"/>
                  </a:cubicBezTo>
                  <a:lnTo>
                    <a:pt x="106223" y="250779"/>
                  </a:lnTo>
                  <a:cubicBezTo>
                    <a:pt x="93176" y="250779"/>
                    <a:pt x="82599" y="240202"/>
                    <a:pt x="82599" y="227155"/>
                  </a:cubicBezTo>
                  <a:lnTo>
                    <a:pt x="82599" y="157163"/>
                  </a:lnTo>
                  <a:cubicBezTo>
                    <a:pt x="82599" y="144116"/>
                    <a:pt x="93176" y="133540"/>
                    <a:pt x="106223" y="133540"/>
                  </a:cubicBezTo>
                  <a:close/>
                  <a:moveTo>
                    <a:pt x="45042" y="0"/>
                  </a:moveTo>
                  <a:lnTo>
                    <a:pt x="410569" y="0"/>
                  </a:lnTo>
                  <a:lnTo>
                    <a:pt x="440031" y="43699"/>
                  </a:lnTo>
                  <a:cubicBezTo>
                    <a:pt x="450063" y="67417"/>
                    <a:pt x="455610" y="93492"/>
                    <a:pt x="455610" y="120864"/>
                  </a:cubicBezTo>
                  <a:lnTo>
                    <a:pt x="455610" y="158100"/>
                  </a:lnTo>
                  <a:lnTo>
                    <a:pt x="455610" y="201079"/>
                  </a:lnTo>
                  <a:lnTo>
                    <a:pt x="455610" y="234258"/>
                  </a:lnTo>
                  <a:cubicBezTo>
                    <a:pt x="455610" y="243382"/>
                    <a:pt x="448214" y="250779"/>
                    <a:pt x="439090" y="250779"/>
                  </a:cubicBezTo>
                  <a:lnTo>
                    <a:pt x="418371" y="250779"/>
                  </a:lnTo>
                  <a:cubicBezTo>
                    <a:pt x="409247" y="250779"/>
                    <a:pt x="401851" y="243382"/>
                    <a:pt x="401851" y="234258"/>
                  </a:cubicBezTo>
                  <a:lnTo>
                    <a:pt x="401851" y="201079"/>
                  </a:lnTo>
                  <a:lnTo>
                    <a:pt x="401851" y="198384"/>
                  </a:lnTo>
                  <a:lnTo>
                    <a:pt x="401851" y="158100"/>
                  </a:lnTo>
                  <a:lnTo>
                    <a:pt x="401851" y="148412"/>
                  </a:lnTo>
                  <a:lnTo>
                    <a:pt x="401851" y="123363"/>
                  </a:lnTo>
                  <a:cubicBezTo>
                    <a:pt x="401851" y="113005"/>
                    <a:pt x="393454" y="104607"/>
                    <a:pt x="383095" y="104607"/>
                  </a:cubicBezTo>
                  <a:lnTo>
                    <a:pt x="72515" y="104607"/>
                  </a:lnTo>
                  <a:cubicBezTo>
                    <a:pt x="62157" y="104607"/>
                    <a:pt x="53760" y="113005"/>
                    <a:pt x="53760" y="123363"/>
                  </a:cubicBezTo>
                  <a:lnTo>
                    <a:pt x="53760" y="148412"/>
                  </a:lnTo>
                  <a:lnTo>
                    <a:pt x="53760" y="198384"/>
                  </a:lnTo>
                  <a:lnTo>
                    <a:pt x="53760" y="210861"/>
                  </a:lnTo>
                  <a:cubicBezTo>
                    <a:pt x="53760" y="284053"/>
                    <a:pt x="105677" y="345119"/>
                    <a:pt x="174694" y="359242"/>
                  </a:cubicBezTo>
                  <a:lnTo>
                    <a:pt x="181553" y="359933"/>
                  </a:lnTo>
                  <a:lnTo>
                    <a:pt x="181693" y="358541"/>
                  </a:lnTo>
                  <a:cubicBezTo>
                    <a:pt x="185950" y="337740"/>
                    <a:pt x="204353" y="322094"/>
                    <a:pt x="226412" y="322094"/>
                  </a:cubicBezTo>
                  <a:cubicBezTo>
                    <a:pt x="251622" y="322094"/>
                    <a:pt x="272058" y="342530"/>
                    <a:pt x="272058" y="367740"/>
                  </a:cubicBezTo>
                  <a:cubicBezTo>
                    <a:pt x="272058" y="392950"/>
                    <a:pt x="251622" y="413386"/>
                    <a:pt x="226412" y="413386"/>
                  </a:cubicBezTo>
                  <a:lnTo>
                    <a:pt x="226293" y="413374"/>
                  </a:lnTo>
                  <a:lnTo>
                    <a:pt x="226293" y="413386"/>
                  </a:lnTo>
                  <a:lnTo>
                    <a:pt x="191294" y="413386"/>
                  </a:lnTo>
                  <a:lnTo>
                    <a:pt x="186394" y="413386"/>
                  </a:lnTo>
                  <a:lnTo>
                    <a:pt x="186394" y="413139"/>
                  </a:lnTo>
                  <a:lnTo>
                    <a:pt x="177972" y="412713"/>
                  </a:lnTo>
                  <a:cubicBezTo>
                    <a:pt x="78008" y="402562"/>
                    <a:pt x="0" y="318139"/>
                    <a:pt x="0" y="215496"/>
                  </a:cubicBezTo>
                  <a:lnTo>
                    <a:pt x="0" y="120864"/>
                  </a:lnTo>
                  <a:cubicBezTo>
                    <a:pt x="0" y="93492"/>
                    <a:pt x="5548" y="67417"/>
                    <a:pt x="15579" y="43699"/>
                  </a:cubicBezTo>
                  <a:close/>
                </a:path>
              </a:pathLst>
            </a:custGeom>
            <a:solidFill>
              <a:srgbClr val="FFB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86" y="167005"/>
            <a:ext cx="1285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0640"/>
            <a:ext cx="10515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9100-EF10-47A3-A10C-D35D925CCD6D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17A3-AF39-44D1-BC81-2C4636AD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0" r:id="rId11"/>
    <p:sldLayoutId id="2147483661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petter.se/project_sfx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sct" TargetMode="External"/><Relationship Id="rId2" Type="http://schemas.openxmlformats.org/officeDocument/2006/relationships/hyperlink" Target="http://2dgameartforprogrammers.blogspo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dsounds.org/" TargetMode="External"/><Relationship Id="rId3" Type="http://schemas.openxmlformats.org/officeDocument/2006/relationships/hyperlink" Target="http://opengameart.org/" TargetMode="External"/><Relationship Id="rId7" Type="http://schemas.openxmlformats.org/officeDocument/2006/relationships/hyperlink" Target="http://www.freesound.org/" TargetMode="External"/><Relationship Id="rId2" Type="http://schemas.openxmlformats.org/officeDocument/2006/relationships/hyperlink" Target="http://2dgameartforprogrammers.blogspo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etsmakegames.org/resources/art-assets-for-game-developers/" TargetMode="External"/><Relationship Id="rId5" Type="http://schemas.openxmlformats.org/officeDocument/2006/relationships/hyperlink" Target="http://freegamearts.tuxfamily.org/" TargetMode="External"/><Relationship Id="rId4" Type="http://schemas.openxmlformats.org/officeDocument/2006/relationships/hyperlink" Target="http://www.lostgarde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and Find Free </a:t>
            </a:r>
            <a:br>
              <a:rPr lang="en-US" dirty="0" smtClean="0"/>
            </a:br>
            <a:r>
              <a:rPr lang="en-US" dirty="0" smtClean="0"/>
              <a:t>Game Assets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Bret Stateham</a:t>
            </a:r>
            <a:br>
              <a:rPr lang="en-US" dirty="0" smtClean="0"/>
            </a:br>
            <a:r>
              <a:rPr lang="en-US" dirty="0" smtClean="0"/>
              <a:t>BretStateham.com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BretStateham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10" y="5268913"/>
            <a:ext cx="1423856" cy="13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Sounds &amp; Music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Sounds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38200" y="1460747"/>
            <a:ext cx="5273963" cy="2036562"/>
            <a:chOff x="838200" y="1680666"/>
            <a:chExt cx="3551952" cy="1371600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1680666"/>
              <a:ext cx="1371600" cy="1371600"/>
              <a:chOff x="838200" y="1680666"/>
              <a:chExt cx="1371600" cy="1371600"/>
            </a:xfrm>
          </p:grpSpPr>
          <p:sp>
            <p:nvSpPr>
              <p:cNvPr id="6" name="Green Square Tile"/>
              <p:cNvSpPr>
                <a:spLocks noChangeAspect="1"/>
              </p:cNvSpPr>
              <p:nvPr/>
            </p:nvSpPr>
            <p:spPr>
              <a:xfrm>
                <a:off x="838200" y="1680666"/>
                <a:ext cx="1371600" cy="13716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45720" rIns="45720"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7" name="Lightning Bolt 6"/>
              <p:cNvSpPr/>
              <p:nvPr/>
            </p:nvSpPr>
            <p:spPr>
              <a:xfrm>
                <a:off x="1066800" y="1909266"/>
                <a:ext cx="914400" cy="914400"/>
              </a:xfrm>
              <a:prstGeom prst="lightningBol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14937" y="1680666"/>
              <a:ext cx="2075215" cy="1140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Sound Effects</a:t>
              </a:r>
            </a:p>
            <a:p>
              <a:r>
                <a:rPr lang="en-US" sz="3200" dirty="0" smtClean="0"/>
                <a:t>Short sounds</a:t>
              </a:r>
            </a:p>
            <a:p>
              <a:r>
                <a:rPr lang="en-US" sz="3200" dirty="0" smtClean="0"/>
                <a:t>Non-Repeating</a:t>
              </a:r>
              <a:endParaRPr lang="en-US" sz="3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1" y="3616530"/>
            <a:ext cx="6310464" cy="2036562"/>
            <a:chOff x="838200" y="3280866"/>
            <a:chExt cx="4250023" cy="1371600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3280866"/>
              <a:ext cx="1371600" cy="1371600"/>
              <a:chOff x="838200" y="3280866"/>
              <a:chExt cx="1371600" cy="1371600"/>
            </a:xfrm>
          </p:grpSpPr>
          <p:sp>
            <p:nvSpPr>
              <p:cNvPr id="11" name="Green Square Tile"/>
              <p:cNvSpPr>
                <a:spLocks noChangeAspect="1"/>
              </p:cNvSpPr>
              <p:nvPr/>
            </p:nvSpPr>
            <p:spPr>
              <a:xfrm>
                <a:off x="838200" y="3280866"/>
                <a:ext cx="1371600" cy="13716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45720" rIns="45720"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29" name="Freeform 28"/>
              <p:cNvSpPr>
                <a:spLocks noChangeAspect="1"/>
              </p:cNvSpPr>
              <p:nvPr/>
            </p:nvSpPr>
            <p:spPr>
              <a:xfrm>
                <a:off x="1066800" y="3457716"/>
                <a:ext cx="914400" cy="969738"/>
              </a:xfrm>
              <a:custGeom>
                <a:avLst/>
                <a:gdLst>
                  <a:gd name="connsiteX0" fmla="*/ 1713981 w 1713981"/>
                  <a:gd name="connsiteY0" fmla="*/ 0 h 1817708"/>
                  <a:gd name="connsiteX1" fmla="*/ 1713980 w 1713981"/>
                  <a:gd name="connsiteY1" fmla="*/ 1533981 h 1817708"/>
                  <a:gd name="connsiteX2" fmla="*/ 1697918 w 1713981"/>
                  <a:gd name="connsiteY2" fmla="*/ 1571812 h 1817708"/>
                  <a:gd name="connsiteX3" fmla="*/ 1313517 w 1713981"/>
                  <a:gd name="connsiteY3" fmla="*/ 1675103 h 1817708"/>
                  <a:gd name="connsiteX4" fmla="*/ 1037049 w 1713981"/>
                  <a:gd name="connsiteY4" fmla="*/ 1344352 h 1817708"/>
                  <a:gd name="connsiteX5" fmla="*/ 1441233 w 1713981"/>
                  <a:gd name="connsiteY5" fmla="*/ 1194465 h 1817708"/>
                  <a:gd name="connsiteX6" fmla="*/ 1568684 w 1713981"/>
                  <a:gd name="connsiteY6" fmla="*/ 1248551 h 1817708"/>
                  <a:gd name="connsiteX7" fmla="*/ 1573925 w 1713981"/>
                  <a:gd name="connsiteY7" fmla="*/ 1252338 h 1817708"/>
                  <a:gd name="connsiteX8" fmla="*/ 1573925 w 1713981"/>
                  <a:gd name="connsiteY8" fmla="*/ 303961 h 1817708"/>
                  <a:gd name="connsiteX9" fmla="*/ 692035 w 1713981"/>
                  <a:gd name="connsiteY9" fmla="*/ 437320 h 1817708"/>
                  <a:gd name="connsiteX10" fmla="*/ 692036 w 1713981"/>
                  <a:gd name="connsiteY10" fmla="*/ 1597343 h 1817708"/>
                  <a:gd name="connsiteX11" fmla="*/ 692610 w 1713981"/>
                  <a:gd name="connsiteY11" fmla="*/ 1601031 h 1817708"/>
                  <a:gd name="connsiteX12" fmla="*/ 686655 w 1713981"/>
                  <a:gd name="connsiteY12" fmla="*/ 1651301 h 1817708"/>
                  <a:gd name="connsiteX13" fmla="*/ 282470 w 1713981"/>
                  <a:gd name="connsiteY13" fmla="*/ 1801187 h 1817708"/>
                  <a:gd name="connsiteX14" fmla="*/ 6002 w 1713981"/>
                  <a:gd name="connsiteY14" fmla="*/ 1470436 h 1817708"/>
                  <a:gd name="connsiteX15" fmla="*/ 410186 w 1713981"/>
                  <a:gd name="connsiteY15" fmla="*/ 1320550 h 1817708"/>
                  <a:gd name="connsiteX16" fmla="*/ 537637 w 1713981"/>
                  <a:gd name="connsiteY16" fmla="*/ 1374636 h 1817708"/>
                  <a:gd name="connsiteX17" fmla="*/ 542878 w 1713981"/>
                  <a:gd name="connsiteY17" fmla="*/ 1378423 h 1817708"/>
                  <a:gd name="connsiteX18" fmla="*/ 542878 w 1713981"/>
                  <a:gd name="connsiteY18" fmla="*/ 459875 h 1817708"/>
                  <a:gd name="connsiteX19" fmla="*/ 541416 w 1713981"/>
                  <a:gd name="connsiteY19" fmla="*/ 460096 h 1817708"/>
                  <a:gd name="connsiteX20" fmla="*/ 538528 w 1713981"/>
                  <a:gd name="connsiteY20" fmla="*/ 162624 h 181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13981" h="1817708">
                    <a:moveTo>
                      <a:pt x="1713981" y="0"/>
                    </a:moveTo>
                    <a:lnTo>
                      <a:pt x="1713980" y="1533981"/>
                    </a:lnTo>
                    <a:lnTo>
                      <a:pt x="1697918" y="1571812"/>
                    </a:lnTo>
                    <a:cubicBezTo>
                      <a:pt x="1637085" y="1672888"/>
                      <a:pt x="1477979" y="1718804"/>
                      <a:pt x="1313517" y="1675103"/>
                    </a:cubicBezTo>
                    <a:cubicBezTo>
                      <a:pt x="1125561" y="1625159"/>
                      <a:pt x="1001782" y="1477077"/>
                      <a:pt x="1037049" y="1344352"/>
                    </a:cubicBezTo>
                    <a:cubicBezTo>
                      <a:pt x="1072317" y="1211628"/>
                      <a:pt x="1253277" y="1144521"/>
                      <a:pt x="1441233" y="1194465"/>
                    </a:cubicBezTo>
                    <a:cubicBezTo>
                      <a:pt x="1488222" y="1206951"/>
                      <a:pt x="1531201" y="1225571"/>
                      <a:pt x="1568684" y="1248551"/>
                    </a:cubicBezTo>
                    <a:lnTo>
                      <a:pt x="1573925" y="1252338"/>
                    </a:lnTo>
                    <a:lnTo>
                      <a:pt x="1573925" y="303961"/>
                    </a:lnTo>
                    <a:lnTo>
                      <a:pt x="692035" y="437320"/>
                    </a:lnTo>
                    <a:lnTo>
                      <a:pt x="692036" y="1597343"/>
                    </a:lnTo>
                    <a:lnTo>
                      <a:pt x="692610" y="1601031"/>
                    </a:lnTo>
                    <a:cubicBezTo>
                      <a:pt x="692986" y="1617880"/>
                      <a:pt x="691063" y="1634710"/>
                      <a:pt x="686655" y="1651301"/>
                    </a:cubicBezTo>
                    <a:cubicBezTo>
                      <a:pt x="651386" y="1784025"/>
                      <a:pt x="470427" y="1851132"/>
                      <a:pt x="282470" y="1801187"/>
                    </a:cubicBezTo>
                    <a:cubicBezTo>
                      <a:pt x="94514" y="1751244"/>
                      <a:pt x="-29265" y="1603161"/>
                      <a:pt x="6002" y="1470436"/>
                    </a:cubicBezTo>
                    <a:cubicBezTo>
                      <a:pt x="41270" y="1337712"/>
                      <a:pt x="222230" y="1270606"/>
                      <a:pt x="410186" y="1320550"/>
                    </a:cubicBezTo>
                    <a:cubicBezTo>
                      <a:pt x="457175" y="1333036"/>
                      <a:pt x="500154" y="1351656"/>
                      <a:pt x="537637" y="1374636"/>
                    </a:cubicBezTo>
                    <a:lnTo>
                      <a:pt x="542878" y="1378423"/>
                    </a:lnTo>
                    <a:lnTo>
                      <a:pt x="542878" y="459875"/>
                    </a:lnTo>
                    <a:lnTo>
                      <a:pt x="541416" y="460096"/>
                    </a:lnTo>
                    <a:lnTo>
                      <a:pt x="538528" y="16262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45720" rIns="45720" rtlCol="0" anchor="b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4937" y="3280866"/>
              <a:ext cx="2773286" cy="1140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Background Music</a:t>
              </a:r>
            </a:p>
            <a:p>
              <a:r>
                <a:rPr lang="en-US" sz="3200" dirty="0" smtClean="0"/>
                <a:t>Typically longer</a:t>
              </a:r>
            </a:p>
            <a:p>
              <a:r>
                <a:rPr lang="en-US" sz="3200" dirty="0" smtClean="0"/>
                <a:t>Repeat (loop)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3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Tomas </a:t>
            </a:r>
            <a:r>
              <a:rPr lang="en-US" dirty="0" err="1" smtClean="0"/>
              <a:t>Pettersson’s</a:t>
            </a:r>
            <a:r>
              <a:rPr lang="en-US" dirty="0" smtClean="0"/>
              <a:t> </a:t>
            </a:r>
            <a:r>
              <a:rPr lang="en-US" dirty="0" err="1" smtClean="0"/>
              <a:t>sfxr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23" y="1534552"/>
            <a:ext cx="4999153" cy="4000847"/>
          </a:xfrm>
          <a:prstGeom prst="rect">
            <a:avLst/>
          </a:prstGeom>
        </p:spPr>
      </p:pic>
      <p:sp>
        <p:nvSpPr>
          <p:cNvPr id="10" name="TextBox 9">
            <a:hlinkClick r:id="rId3"/>
          </p:cNvPr>
          <p:cNvSpPr txBox="1"/>
          <p:nvPr/>
        </p:nvSpPr>
        <p:spPr>
          <a:xfrm>
            <a:off x="1503887" y="4729869"/>
            <a:ext cx="2202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drpetter.se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7780" y="1804304"/>
            <a:ext cx="37346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 err="1" smtClean="0">
                <a:latin typeface="Segoe WP Black" panose="020B0A02040504020203" pitchFamily="34" charset="0"/>
              </a:rPr>
              <a:t>sfxr</a:t>
            </a:r>
            <a:endParaRPr lang="en-US" sz="13800" dirty="0">
              <a:latin typeface="Segoe WP Black" panose="020B0A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Audacity Waveform Editor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05" y="1188720"/>
            <a:ext cx="6421400" cy="481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6" y="1768517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259" y="4729869"/>
            <a:ext cx="485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udacity.sourceforge.net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Soundation</a:t>
            </a:r>
            <a:r>
              <a:rPr lang="en-US" dirty="0" smtClean="0"/>
              <a:t> Sequencer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28344" y="1829052"/>
            <a:ext cx="2753484" cy="2622130"/>
            <a:chOff x="3518703" y="1469986"/>
            <a:chExt cx="4236334" cy="4034241"/>
          </a:xfrm>
        </p:grpSpPr>
        <p:sp>
          <p:nvSpPr>
            <p:cNvPr id="8" name="Oval 7"/>
            <p:cNvSpPr/>
            <p:nvPr/>
          </p:nvSpPr>
          <p:spPr>
            <a:xfrm>
              <a:off x="4757194" y="2708476"/>
              <a:ext cx="1759352" cy="17593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18703" y="1469986"/>
              <a:ext cx="4236334" cy="4034241"/>
            </a:xfrm>
            <a:custGeom>
              <a:avLst/>
              <a:gdLst>
                <a:gd name="connsiteX0" fmla="*/ 2118167 w 4236334"/>
                <a:gd name="connsiteY0" fmla="*/ 0 h 4034241"/>
                <a:gd name="connsiteX1" fmla="*/ 4236334 w 4236334"/>
                <a:gd name="connsiteY1" fmla="*/ 2118167 h 4034241"/>
                <a:gd name="connsiteX2" fmla="*/ 3127811 w 4236334"/>
                <a:gd name="connsiteY2" fmla="*/ 3980683 h 4034241"/>
                <a:gd name="connsiteX3" fmla="*/ 3016631 w 4236334"/>
                <a:gd name="connsiteY3" fmla="*/ 4034241 h 4034241"/>
                <a:gd name="connsiteX4" fmla="*/ 2775169 w 4236334"/>
                <a:gd name="connsiteY4" fmla="*/ 3547295 h 4034241"/>
                <a:gd name="connsiteX5" fmla="*/ 2868504 w 4236334"/>
                <a:gd name="connsiteY5" fmla="*/ 3502333 h 4034241"/>
                <a:gd name="connsiteX6" fmla="*/ 3692325 w 4236334"/>
                <a:gd name="connsiteY6" fmla="*/ 2118167 h 4034241"/>
                <a:gd name="connsiteX7" fmla="*/ 2118167 w 4236334"/>
                <a:gd name="connsiteY7" fmla="*/ 544009 h 4034241"/>
                <a:gd name="connsiteX8" fmla="*/ 544009 w 4236334"/>
                <a:gd name="connsiteY8" fmla="*/ 2118167 h 4034241"/>
                <a:gd name="connsiteX9" fmla="*/ 1367830 w 4236334"/>
                <a:gd name="connsiteY9" fmla="*/ 3502333 h 4034241"/>
                <a:gd name="connsiteX10" fmla="*/ 1461165 w 4236334"/>
                <a:gd name="connsiteY10" fmla="*/ 3547295 h 4034241"/>
                <a:gd name="connsiteX11" fmla="*/ 1219704 w 4236334"/>
                <a:gd name="connsiteY11" fmla="*/ 4034241 h 4034241"/>
                <a:gd name="connsiteX12" fmla="*/ 1108523 w 4236334"/>
                <a:gd name="connsiteY12" fmla="*/ 3980683 h 4034241"/>
                <a:gd name="connsiteX13" fmla="*/ 0 w 4236334"/>
                <a:gd name="connsiteY13" fmla="*/ 2118167 h 4034241"/>
                <a:gd name="connsiteX14" fmla="*/ 2118167 w 4236334"/>
                <a:gd name="connsiteY14" fmla="*/ 0 h 403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36334" h="4034241">
                  <a:moveTo>
                    <a:pt x="2118167" y="0"/>
                  </a:moveTo>
                  <a:cubicBezTo>
                    <a:pt x="3287998" y="0"/>
                    <a:pt x="4236334" y="948336"/>
                    <a:pt x="4236334" y="2118167"/>
                  </a:cubicBezTo>
                  <a:cubicBezTo>
                    <a:pt x="4236334" y="2922426"/>
                    <a:pt x="3788097" y="3621994"/>
                    <a:pt x="3127811" y="3980683"/>
                  </a:cubicBezTo>
                  <a:lnTo>
                    <a:pt x="3016631" y="4034241"/>
                  </a:lnTo>
                  <a:lnTo>
                    <a:pt x="2775169" y="3547295"/>
                  </a:lnTo>
                  <a:lnTo>
                    <a:pt x="2868504" y="3502333"/>
                  </a:lnTo>
                  <a:cubicBezTo>
                    <a:pt x="3359209" y="3235766"/>
                    <a:pt x="3692325" y="2715868"/>
                    <a:pt x="3692325" y="2118167"/>
                  </a:cubicBezTo>
                  <a:cubicBezTo>
                    <a:pt x="3692325" y="1248784"/>
                    <a:pt x="2987550" y="544009"/>
                    <a:pt x="2118167" y="544009"/>
                  </a:cubicBezTo>
                  <a:cubicBezTo>
                    <a:pt x="1248784" y="544009"/>
                    <a:pt x="544009" y="1248784"/>
                    <a:pt x="544009" y="2118167"/>
                  </a:cubicBezTo>
                  <a:cubicBezTo>
                    <a:pt x="544009" y="2715868"/>
                    <a:pt x="877126" y="3235766"/>
                    <a:pt x="1367830" y="3502333"/>
                  </a:cubicBezTo>
                  <a:lnTo>
                    <a:pt x="1461165" y="3547295"/>
                  </a:lnTo>
                  <a:lnTo>
                    <a:pt x="1219704" y="4034241"/>
                  </a:lnTo>
                  <a:lnTo>
                    <a:pt x="1108523" y="3980683"/>
                  </a:lnTo>
                  <a:cubicBezTo>
                    <a:pt x="448237" y="3621994"/>
                    <a:pt x="0" y="2922426"/>
                    <a:pt x="0" y="2118167"/>
                  </a:cubicBezTo>
                  <a:cubicBezTo>
                    <a:pt x="0" y="948336"/>
                    <a:pt x="948336" y="0"/>
                    <a:pt x="21181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44677" y="2395959"/>
              <a:ext cx="2384386" cy="2384386"/>
            </a:xfrm>
            <a:custGeom>
              <a:avLst/>
              <a:gdLst>
                <a:gd name="connsiteX0" fmla="*/ 1192193 w 2384386"/>
                <a:gd name="connsiteY0" fmla="*/ 312517 h 2384386"/>
                <a:gd name="connsiteX1" fmla="*/ 312517 w 2384386"/>
                <a:gd name="connsiteY1" fmla="*/ 1192193 h 2384386"/>
                <a:gd name="connsiteX2" fmla="*/ 1192193 w 2384386"/>
                <a:gd name="connsiteY2" fmla="*/ 2071869 h 2384386"/>
                <a:gd name="connsiteX3" fmla="*/ 2071869 w 2384386"/>
                <a:gd name="connsiteY3" fmla="*/ 1192193 h 2384386"/>
                <a:gd name="connsiteX4" fmla="*/ 1192193 w 2384386"/>
                <a:gd name="connsiteY4" fmla="*/ 312517 h 2384386"/>
                <a:gd name="connsiteX5" fmla="*/ 1192193 w 2384386"/>
                <a:gd name="connsiteY5" fmla="*/ 0 h 2384386"/>
                <a:gd name="connsiteX6" fmla="*/ 2384386 w 2384386"/>
                <a:gd name="connsiteY6" fmla="*/ 1192193 h 2384386"/>
                <a:gd name="connsiteX7" fmla="*/ 1192193 w 2384386"/>
                <a:gd name="connsiteY7" fmla="*/ 2384386 h 2384386"/>
                <a:gd name="connsiteX8" fmla="*/ 0 w 2384386"/>
                <a:gd name="connsiteY8" fmla="*/ 1192193 h 2384386"/>
                <a:gd name="connsiteX9" fmla="*/ 1192193 w 2384386"/>
                <a:gd name="connsiteY9" fmla="*/ 0 h 238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4386" h="2384386">
                  <a:moveTo>
                    <a:pt x="1192193" y="312517"/>
                  </a:moveTo>
                  <a:cubicBezTo>
                    <a:pt x="706361" y="312517"/>
                    <a:pt x="312517" y="706361"/>
                    <a:pt x="312517" y="1192193"/>
                  </a:cubicBezTo>
                  <a:cubicBezTo>
                    <a:pt x="312517" y="1678025"/>
                    <a:pt x="706361" y="2071869"/>
                    <a:pt x="1192193" y="2071869"/>
                  </a:cubicBezTo>
                  <a:cubicBezTo>
                    <a:pt x="1678025" y="2071869"/>
                    <a:pt x="2071869" y="1678025"/>
                    <a:pt x="2071869" y="1192193"/>
                  </a:cubicBezTo>
                  <a:cubicBezTo>
                    <a:pt x="2071869" y="706361"/>
                    <a:pt x="1678025" y="312517"/>
                    <a:pt x="1192193" y="312517"/>
                  </a:cubicBezTo>
                  <a:close/>
                  <a:moveTo>
                    <a:pt x="1192193" y="0"/>
                  </a:moveTo>
                  <a:cubicBezTo>
                    <a:pt x="1850623" y="0"/>
                    <a:pt x="2384386" y="533763"/>
                    <a:pt x="2384386" y="1192193"/>
                  </a:cubicBezTo>
                  <a:cubicBezTo>
                    <a:pt x="2384386" y="1850623"/>
                    <a:pt x="1850623" y="2384386"/>
                    <a:pt x="1192193" y="2384386"/>
                  </a:cubicBezTo>
                  <a:cubicBezTo>
                    <a:pt x="533763" y="2384386"/>
                    <a:pt x="0" y="1850623"/>
                    <a:pt x="0" y="1192193"/>
                  </a:cubicBezTo>
                  <a:cubicBezTo>
                    <a:pt x="0" y="533763"/>
                    <a:pt x="533763" y="0"/>
                    <a:pt x="1192193" y="0"/>
                  </a:cubicBezTo>
                  <a:close/>
                </a:path>
              </a:pathLst>
            </a:custGeom>
            <a:solidFill>
              <a:srgbClr val="D36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00" y="1340037"/>
            <a:ext cx="6421400" cy="43898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0244" y="4729869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oundation.com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56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Bitmap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 smtClean="0"/>
              <a:t>Bitmaps describe the individual pixels in an image and their colors.  </a:t>
            </a:r>
          </a:p>
          <a:p>
            <a:pPr lvl="1"/>
            <a:r>
              <a:rPr lang="en-US" dirty="0" smtClean="0"/>
              <a:t>They are created at a specific size (pixels wide * pixels high)</a:t>
            </a:r>
          </a:p>
          <a:p>
            <a:pPr lvl="1"/>
            <a:r>
              <a:rPr lang="en-US" dirty="0" smtClean="0"/>
              <a:t>They can be scaled down, extra pixels can simply be discarded</a:t>
            </a:r>
          </a:p>
          <a:p>
            <a:pPr lvl="1"/>
            <a:r>
              <a:rPr lang="en-US" dirty="0" smtClean="0"/>
              <a:t>They don’t scale up well.  New pixels have to be created from scratch</a:t>
            </a:r>
          </a:p>
          <a:p>
            <a:pPr lvl="1"/>
            <a:r>
              <a:rPr lang="en-US" dirty="0" smtClean="0"/>
              <a:t>End up looking “blocky” or “pixelated” when they are scaled too big</a:t>
            </a:r>
          </a:p>
          <a:p>
            <a:pPr lvl="1"/>
            <a:r>
              <a:rPr lang="en-US" dirty="0" smtClean="0"/>
              <a:t>JPG, PNG, BMP, &amp; GIF, are common bitmap file formats</a:t>
            </a:r>
          </a:p>
          <a:p>
            <a:pPr lvl="1"/>
            <a:r>
              <a:rPr lang="en-US" dirty="0" smtClean="0"/>
              <a:t>You edit Bitmap images with tools like Gimp, Photoshop, etc.</a:t>
            </a:r>
            <a:endParaRPr lang="en-US" dirty="0"/>
          </a:p>
        </p:txBody>
      </p:sp>
      <p:pic>
        <p:nvPicPr>
          <p:cNvPr id="9" name="Bitmap Head Large"/>
          <p:cNvPicPr>
            <a:picLocks noChangeAspect="1"/>
          </p:cNvPicPr>
          <p:nvPr/>
        </p:nvPicPr>
        <p:blipFill rotWithShape="1">
          <a:blip r:embed="rId2"/>
          <a:srcRect b="36814"/>
          <a:stretch/>
        </p:blipFill>
        <p:spPr>
          <a:xfrm>
            <a:off x="5902904" y="4128611"/>
            <a:ext cx="3475344" cy="2298859"/>
          </a:xfrm>
          <a:prstGeom prst="rect">
            <a:avLst/>
          </a:prstGeom>
        </p:spPr>
      </p:pic>
      <p:pic>
        <p:nvPicPr>
          <p:cNvPr id="8" name="Bitmap Head 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25" y="4128611"/>
            <a:ext cx="1734940" cy="1816266"/>
          </a:xfrm>
          <a:prstGeom prst="rect">
            <a:avLst/>
          </a:prstGeom>
        </p:spPr>
      </p:pic>
      <p:pic>
        <p:nvPicPr>
          <p:cNvPr id="4" name="Bitmap Head Sm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96" y="4128611"/>
            <a:ext cx="902169" cy="944458"/>
          </a:xfrm>
          <a:prstGeom prst="rect">
            <a:avLst/>
          </a:prstGeom>
        </p:spPr>
      </p:pic>
      <p:pic>
        <p:nvPicPr>
          <p:cNvPr id="10" name="Pixel Examp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1299" y="2324100"/>
            <a:ext cx="1348761" cy="2353451"/>
          </a:xfrm>
          <a:prstGeom prst="rect">
            <a:avLst/>
          </a:prstGeom>
        </p:spPr>
      </p:pic>
      <p:pic>
        <p:nvPicPr>
          <p:cNvPr id="11" name="Bitmap Head Small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88" y="4128611"/>
            <a:ext cx="524361" cy="548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3" y="5017237"/>
            <a:ext cx="1410233" cy="14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22047" y="2042846"/>
            <a:ext cx="3764606" cy="1120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Vector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describe the various shapes in an image using “Vectors”</a:t>
            </a:r>
          </a:p>
          <a:p>
            <a:pPr lvl="1"/>
            <a:r>
              <a:rPr lang="en-US" dirty="0" smtClean="0"/>
              <a:t>Vectors describe the shape, color, thickness, ends, </a:t>
            </a:r>
            <a:r>
              <a:rPr lang="en-US" dirty="0" err="1" smtClean="0"/>
              <a:t>etc</a:t>
            </a:r>
            <a:r>
              <a:rPr lang="en-US" dirty="0" smtClean="0"/>
              <a:t> of each line</a:t>
            </a:r>
          </a:p>
          <a:p>
            <a:pPr lvl="1"/>
            <a:r>
              <a:rPr lang="en-US" dirty="0" smtClean="0"/>
              <a:t>They can be edited, reshaped, &amp; scaled down or up without loosing quality</a:t>
            </a:r>
          </a:p>
          <a:p>
            <a:pPr lvl="1"/>
            <a:r>
              <a:rPr lang="en-US" dirty="0" smtClean="0"/>
              <a:t>AI, CDR, WMF, EMF, and SVG are common vector file formats</a:t>
            </a:r>
          </a:p>
          <a:p>
            <a:pPr lvl="1"/>
            <a:r>
              <a:rPr lang="en-US" dirty="0" smtClean="0"/>
              <a:t>You edit vectors with Corel Draw, </a:t>
            </a:r>
            <a:r>
              <a:rPr lang="en-US" dirty="0" err="1" smtClean="0"/>
              <a:t>InkScape</a:t>
            </a:r>
            <a:r>
              <a:rPr lang="en-US" dirty="0" smtClean="0"/>
              <a:t>, Illustrator, etc.</a:t>
            </a:r>
          </a:p>
          <a:p>
            <a:pPr lvl="1"/>
            <a:r>
              <a:rPr lang="en-US" dirty="0" smtClean="0"/>
              <a:t>They can be exported to a bitmap format at a specific desired size</a:t>
            </a:r>
          </a:p>
        </p:txBody>
      </p:sp>
      <p:grpSp>
        <p:nvGrpSpPr>
          <p:cNvPr id="70" name="Vector Head Smaller"/>
          <p:cNvGrpSpPr>
            <a:grpSpLocks noChangeAspect="1"/>
          </p:cNvGrpSpPr>
          <p:nvPr/>
        </p:nvGrpSpPr>
        <p:grpSpPr>
          <a:xfrm>
            <a:off x="1184979" y="4121513"/>
            <a:ext cx="623666" cy="573172"/>
            <a:chOff x="931804" y="3978276"/>
            <a:chExt cx="2568575" cy="2360613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2070041" y="5462590"/>
              <a:ext cx="635000" cy="876299"/>
            </a:xfrm>
            <a:custGeom>
              <a:avLst/>
              <a:gdLst>
                <a:gd name="T0" fmla="*/ 2674 w 2748"/>
                <a:gd name="T1" fmla="*/ 2406 h 3797"/>
                <a:gd name="T2" fmla="*/ 1269 w 2748"/>
                <a:gd name="T3" fmla="*/ 3736 h 3797"/>
                <a:gd name="T4" fmla="*/ 68 w 2748"/>
                <a:gd name="T5" fmla="*/ 1804 h 3797"/>
                <a:gd name="T6" fmla="*/ 1515 w 2748"/>
                <a:gd name="T7" fmla="*/ 48 h 3797"/>
                <a:gd name="T8" fmla="*/ 2674 w 2748"/>
                <a:gd name="T9" fmla="*/ 2406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8" h="3797">
                  <a:moveTo>
                    <a:pt x="2674" y="2406"/>
                  </a:moveTo>
                  <a:cubicBezTo>
                    <a:pt x="2607" y="3424"/>
                    <a:pt x="2002" y="3687"/>
                    <a:pt x="1269" y="3736"/>
                  </a:cubicBezTo>
                  <a:cubicBezTo>
                    <a:pt x="354" y="3797"/>
                    <a:pt x="0" y="2822"/>
                    <a:pt x="68" y="1804"/>
                  </a:cubicBezTo>
                  <a:cubicBezTo>
                    <a:pt x="136" y="786"/>
                    <a:pt x="784" y="0"/>
                    <a:pt x="1515" y="48"/>
                  </a:cubicBezTo>
                  <a:cubicBezTo>
                    <a:pt x="2246" y="97"/>
                    <a:pt x="2748" y="17"/>
                    <a:pt x="2674" y="2406"/>
                  </a:cubicBezTo>
                  <a:close/>
                </a:path>
              </a:pathLst>
            </a:custGeom>
            <a:solidFill>
              <a:srgbClr val="FFBD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1365191" y="4441826"/>
              <a:ext cx="531815" cy="347664"/>
            </a:xfrm>
            <a:custGeom>
              <a:avLst/>
              <a:gdLst>
                <a:gd name="T0" fmla="*/ 2242 w 2307"/>
                <a:gd name="T1" fmla="*/ 1437 h 1502"/>
                <a:gd name="T2" fmla="*/ 0 w 2307"/>
                <a:gd name="T3" fmla="*/ 1502 h 1502"/>
                <a:gd name="T4" fmla="*/ 2307 w 2307"/>
                <a:gd name="T5" fmla="*/ 0 h 1502"/>
                <a:gd name="T6" fmla="*/ 2242 w 2307"/>
                <a:gd name="T7" fmla="*/ 1437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7" h="1502">
                  <a:moveTo>
                    <a:pt x="2242" y="1437"/>
                  </a:moveTo>
                  <a:cubicBezTo>
                    <a:pt x="1693" y="434"/>
                    <a:pt x="773" y="1349"/>
                    <a:pt x="0" y="1502"/>
                  </a:cubicBezTo>
                  <a:cubicBezTo>
                    <a:pt x="262" y="705"/>
                    <a:pt x="1102" y="245"/>
                    <a:pt x="2307" y="0"/>
                  </a:cubicBezTo>
                  <a:lnTo>
                    <a:pt x="2242" y="1437"/>
                  </a:ln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931804" y="4365626"/>
              <a:ext cx="2435225" cy="1811336"/>
            </a:xfrm>
            <a:custGeom>
              <a:avLst/>
              <a:gdLst>
                <a:gd name="T0" fmla="*/ 9477 w 10544"/>
                <a:gd name="T1" fmla="*/ 3016 h 7845"/>
                <a:gd name="T2" fmla="*/ 8389 w 10544"/>
                <a:gd name="T3" fmla="*/ 5735 h 7845"/>
                <a:gd name="T4" fmla="*/ 5048 w 10544"/>
                <a:gd name="T5" fmla="*/ 7505 h 7845"/>
                <a:gd name="T6" fmla="*/ 3589 w 10544"/>
                <a:gd name="T7" fmla="*/ 5089 h 7845"/>
                <a:gd name="T8" fmla="*/ 2967 w 10544"/>
                <a:gd name="T9" fmla="*/ 3025 h 7845"/>
                <a:gd name="T10" fmla="*/ 4048 w 10544"/>
                <a:gd name="T11" fmla="*/ 840 h 7845"/>
                <a:gd name="T12" fmla="*/ 6357 w 10544"/>
                <a:gd name="T13" fmla="*/ 59 h 7845"/>
                <a:gd name="T14" fmla="*/ 8542 w 10544"/>
                <a:gd name="T15" fmla="*/ 1139 h 7845"/>
                <a:gd name="T16" fmla="*/ 9477 w 10544"/>
                <a:gd name="T17" fmla="*/ 3016 h 7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44" h="7845">
                  <a:moveTo>
                    <a:pt x="9477" y="3016"/>
                  </a:moveTo>
                  <a:cubicBezTo>
                    <a:pt x="10544" y="4111"/>
                    <a:pt x="9837" y="6375"/>
                    <a:pt x="8389" y="5735"/>
                  </a:cubicBezTo>
                  <a:cubicBezTo>
                    <a:pt x="7561" y="6941"/>
                    <a:pt x="5859" y="7845"/>
                    <a:pt x="5048" y="7505"/>
                  </a:cubicBezTo>
                  <a:cubicBezTo>
                    <a:pt x="3618" y="6905"/>
                    <a:pt x="4124" y="5701"/>
                    <a:pt x="3589" y="5089"/>
                  </a:cubicBezTo>
                  <a:cubicBezTo>
                    <a:pt x="1795" y="6164"/>
                    <a:pt x="0" y="2494"/>
                    <a:pt x="2967" y="3025"/>
                  </a:cubicBezTo>
                  <a:cubicBezTo>
                    <a:pt x="3026" y="2148"/>
                    <a:pt x="3434" y="1377"/>
                    <a:pt x="4048" y="840"/>
                  </a:cubicBezTo>
                  <a:cubicBezTo>
                    <a:pt x="4661" y="303"/>
                    <a:pt x="5479" y="0"/>
                    <a:pt x="6357" y="59"/>
                  </a:cubicBezTo>
                  <a:cubicBezTo>
                    <a:pt x="7234" y="117"/>
                    <a:pt x="8005" y="526"/>
                    <a:pt x="8542" y="1139"/>
                  </a:cubicBezTo>
                  <a:cubicBezTo>
                    <a:pt x="9079" y="1752"/>
                    <a:pt x="8863" y="2387"/>
                    <a:pt x="9477" y="3016"/>
                  </a:cubicBezTo>
                  <a:close/>
                </a:path>
              </a:pathLst>
            </a:custGeom>
            <a:gradFill>
              <a:gsLst>
                <a:gs pos="19000">
                  <a:srgbClr val="FFB794"/>
                </a:gs>
                <a:gs pos="26000">
                  <a:srgbClr val="FFEEAA"/>
                </a:gs>
              </a:gsLst>
              <a:lin ang="18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1714445" y="4833937"/>
              <a:ext cx="130178" cy="214315"/>
            </a:xfrm>
            <a:custGeom>
              <a:avLst/>
              <a:gdLst>
                <a:gd name="T0" fmla="*/ 503 w 565"/>
                <a:gd name="T1" fmla="*/ 519 h 924"/>
                <a:gd name="T2" fmla="*/ 170 w 565"/>
                <a:gd name="T3" fmla="*/ 892 h 924"/>
                <a:gd name="T4" fmla="*/ 63 w 565"/>
                <a:gd name="T5" fmla="*/ 404 h 924"/>
                <a:gd name="T6" fmla="*/ 396 w 565"/>
                <a:gd name="T7" fmla="*/ 31 h 924"/>
                <a:gd name="T8" fmla="*/ 503 w 565"/>
                <a:gd name="T9" fmla="*/ 51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924">
                  <a:moveTo>
                    <a:pt x="503" y="519"/>
                  </a:moveTo>
                  <a:cubicBezTo>
                    <a:pt x="441" y="757"/>
                    <a:pt x="292" y="924"/>
                    <a:pt x="170" y="892"/>
                  </a:cubicBezTo>
                  <a:cubicBezTo>
                    <a:pt x="48" y="860"/>
                    <a:pt x="0" y="642"/>
                    <a:pt x="63" y="404"/>
                  </a:cubicBezTo>
                  <a:cubicBezTo>
                    <a:pt x="125" y="166"/>
                    <a:pt x="274" y="0"/>
                    <a:pt x="396" y="31"/>
                  </a:cubicBezTo>
                  <a:cubicBezTo>
                    <a:pt x="517" y="63"/>
                    <a:pt x="565" y="282"/>
                    <a:pt x="503" y="5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1787466" y="4846639"/>
              <a:ext cx="49212" cy="90488"/>
            </a:xfrm>
            <a:custGeom>
              <a:avLst/>
              <a:gdLst>
                <a:gd name="T0" fmla="*/ 118 w 212"/>
                <a:gd name="T1" fmla="*/ 0 h 394"/>
                <a:gd name="T2" fmla="*/ 27 w 212"/>
                <a:gd name="T3" fmla="*/ 157 h 394"/>
                <a:gd name="T4" fmla="*/ 74 w 212"/>
                <a:gd name="T5" fmla="*/ 381 h 394"/>
                <a:gd name="T6" fmla="*/ 212 w 212"/>
                <a:gd name="T7" fmla="*/ 234 h 394"/>
                <a:gd name="T8" fmla="*/ 118 w 212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94">
                  <a:moveTo>
                    <a:pt x="118" y="0"/>
                  </a:moveTo>
                  <a:cubicBezTo>
                    <a:pt x="81" y="26"/>
                    <a:pt x="46" y="85"/>
                    <a:pt x="27" y="157"/>
                  </a:cubicBezTo>
                  <a:cubicBezTo>
                    <a:pt x="0" y="266"/>
                    <a:pt x="21" y="366"/>
                    <a:pt x="74" y="381"/>
                  </a:cubicBezTo>
                  <a:cubicBezTo>
                    <a:pt x="123" y="394"/>
                    <a:pt x="182" y="329"/>
                    <a:pt x="212" y="234"/>
                  </a:cubicBezTo>
                  <a:cubicBezTo>
                    <a:pt x="207" y="126"/>
                    <a:pt x="174" y="39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1958920" y="4949828"/>
              <a:ext cx="233363" cy="323851"/>
            </a:xfrm>
            <a:custGeom>
              <a:avLst/>
              <a:gdLst>
                <a:gd name="T0" fmla="*/ 973 w 1008"/>
                <a:gd name="T1" fmla="*/ 689 h 1396"/>
                <a:gd name="T2" fmla="*/ 440 w 1008"/>
                <a:gd name="T3" fmla="*/ 1391 h 1396"/>
                <a:gd name="T4" fmla="*/ 35 w 1008"/>
                <a:gd name="T5" fmla="*/ 708 h 1396"/>
                <a:gd name="T6" fmla="*/ 568 w 1008"/>
                <a:gd name="T7" fmla="*/ 5 h 1396"/>
                <a:gd name="T8" fmla="*/ 973 w 1008"/>
                <a:gd name="T9" fmla="*/ 689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396">
                  <a:moveTo>
                    <a:pt x="973" y="689"/>
                  </a:moveTo>
                  <a:cubicBezTo>
                    <a:pt x="938" y="1071"/>
                    <a:pt x="700" y="1386"/>
                    <a:pt x="440" y="1391"/>
                  </a:cubicBezTo>
                  <a:cubicBezTo>
                    <a:pt x="181" y="1396"/>
                    <a:pt x="0" y="1090"/>
                    <a:pt x="35" y="708"/>
                  </a:cubicBezTo>
                  <a:cubicBezTo>
                    <a:pt x="70" y="325"/>
                    <a:pt x="308" y="10"/>
                    <a:pt x="568" y="5"/>
                  </a:cubicBezTo>
                  <a:cubicBezTo>
                    <a:pt x="827" y="0"/>
                    <a:pt x="1008" y="306"/>
                    <a:pt x="973" y="6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2120843" y="4989514"/>
              <a:ext cx="63499" cy="96838"/>
            </a:xfrm>
            <a:custGeom>
              <a:avLst/>
              <a:gdLst>
                <a:gd name="T0" fmla="*/ 159 w 277"/>
                <a:gd name="T1" fmla="*/ 0 h 423"/>
                <a:gd name="T2" fmla="*/ 10 w 277"/>
                <a:gd name="T3" fmla="*/ 208 h 423"/>
                <a:gd name="T4" fmla="*/ 164 w 277"/>
                <a:gd name="T5" fmla="*/ 423 h 423"/>
                <a:gd name="T6" fmla="*/ 277 w 277"/>
                <a:gd name="T7" fmla="*/ 374 h 423"/>
                <a:gd name="T8" fmla="*/ 159 w 2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423">
                  <a:moveTo>
                    <a:pt x="159" y="0"/>
                  </a:moveTo>
                  <a:cubicBezTo>
                    <a:pt x="82" y="23"/>
                    <a:pt x="18" y="107"/>
                    <a:pt x="10" y="208"/>
                  </a:cubicBezTo>
                  <a:cubicBezTo>
                    <a:pt x="0" y="327"/>
                    <a:pt x="69" y="423"/>
                    <a:pt x="164" y="423"/>
                  </a:cubicBezTo>
                  <a:cubicBezTo>
                    <a:pt x="205" y="423"/>
                    <a:pt x="245" y="405"/>
                    <a:pt x="277" y="374"/>
                  </a:cubicBezTo>
                  <a:cubicBezTo>
                    <a:pt x="269" y="225"/>
                    <a:pt x="226" y="95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2454216" y="5403852"/>
              <a:ext cx="260347" cy="247650"/>
            </a:xfrm>
            <a:custGeom>
              <a:avLst/>
              <a:gdLst>
                <a:gd name="T0" fmla="*/ 1107 w 1126"/>
                <a:gd name="T1" fmla="*/ 573 h 1073"/>
                <a:gd name="T2" fmla="*/ 529 w 1126"/>
                <a:gd name="T3" fmla="*/ 1053 h 1073"/>
                <a:gd name="T4" fmla="*/ 19 w 1126"/>
                <a:gd name="T5" fmla="*/ 500 h 1073"/>
                <a:gd name="T6" fmla="*/ 597 w 1126"/>
                <a:gd name="T7" fmla="*/ 20 h 1073"/>
                <a:gd name="T8" fmla="*/ 1107 w 1126"/>
                <a:gd name="T9" fmla="*/ 5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3">
                  <a:moveTo>
                    <a:pt x="1107" y="573"/>
                  </a:moveTo>
                  <a:cubicBezTo>
                    <a:pt x="1088" y="858"/>
                    <a:pt x="829" y="1073"/>
                    <a:pt x="529" y="1053"/>
                  </a:cubicBezTo>
                  <a:cubicBezTo>
                    <a:pt x="228" y="1033"/>
                    <a:pt x="0" y="785"/>
                    <a:pt x="19" y="500"/>
                  </a:cubicBezTo>
                  <a:cubicBezTo>
                    <a:pt x="38" y="215"/>
                    <a:pt x="297" y="0"/>
                    <a:pt x="597" y="20"/>
                  </a:cubicBezTo>
                  <a:cubicBezTo>
                    <a:pt x="898" y="40"/>
                    <a:pt x="1126" y="287"/>
                    <a:pt x="1107" y="573"/>
                  </a:cubicBezTo>
                  <a:close/>
                </a:path>
              </a:pathLst>
            </a:custGeom>
            <a:solidFill>
              <a:srgbClr val="FFBB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1892245" y="5576887"/>
              <a:ext cx="514348" cy="463550"/>
            </a:xfrm>
            <a:custGeom>
              <a:avLst/>
              <a:gdLst>
                <a:gd name="T0" fmla="*/ 2201 w 2226"/>
                <a:gd name="T1" fmla="*/ 979 h 2002"/>
                <a:gd name="T2" fmla="*/ 1014 w 2226"/>
                <a:gd name="T3" fmla="*/ 1965 h 2002"/>
                <a:gd name="T4" fmla="*/ 25 w 2226"/>
                <a:gd name="T5" fmla="*/ 386 h 2002"/>
                <a:gd name="T6" fmla="*/ 1209 w 2226"/>
                <a:gd name="T7" fmla="*/ 717 h 2002"/>
                <a:gd name="T8" fmla="*/ 2201 w 2226"/>
                <a:gd name="T9" fmla="*/ 979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2002">
                  <a:moveTo>
                    <a:pt x="2201" y="979"/>
                  </a:moveTo>
                  <a:cubicBezTo>
                    <a:pt x="2175" y="1365"/>
                    <a:pt x="1569" y="2002"/>
                    <a:pt x="1014" y="1965"/>
                  </a:cubicBezTo>
                  <a:cubicBezTo>
                    <a:pt x="459" y="1929"/>
                    <a:pt x="0" y="771"/>
                    <a:pt x="25" y="386"/>
                  </a:cubicBezTo>
                  <a:cubicBezTo>
                    <a:pt x="51" y="0"/>
                    <a:pt x="654" y="680"/>
                    <a:pt x="1209" y="717"/>
                  </a:cubicBezTo>
                  <a:cubicBezTo>
                    <a:pt x="1764" y="754"/>
                    <a:pt x="2226" y="594"/>
                    <a:pt x="2201" y="97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1931931" y="5803903"/>
              <a:ext cx="447674" cy="228602"/>
            </a:xfrm>
            <a:custGeom>
              <a:avLst/>
              <a:gdLst>
                <a:gd name="T0" fmla="*/ 1939 w 1939"/>
                <a:gd name="T1" fmla="*/ 251 h 995"/>
                <a:gd name="T2" fmla="*/ 872 w 1939"/>
                <a:gd name="T3" fmla="*/ 984 h 995"/>
                <a:gd name="T4" fmla="*/ 0 w 1939"/>
                <a:gd name="T5" fmla="*/ 0 h 995"/>
                <a:gd name="T6" fmla="*/ 930 w 1939"/>
                <a:gd name="T7" fmla="*/ 580 h 995"/>
                <a:gd name="T8" fmla="*/ 1939 w 1939"/>
                <a:gd name="T9" fmla="*/ 251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9" h="995">
                  <a:moveTo>
                    <a:pt x="1939" y="251"/>
                  </a:moveTo>
                  <a:cubicBezTo>
                    <a:pt x="1924" y="482"/>
                    <a:pt x="1310" y="995"/>
                    <a:pt x="872" y="984"/>
                  </a:cubicBezTo>
                  <a:cubicBezTo>
                    <a:pt x="466" y="974"/>
                    <a:pt x="111" y="357"/>
                    <a:pt x="0" y="0"/>
                  </a:cubicBezTo>
                  <a:cubicBezTo>
                    <a:pt x="213" y="215"/>
                    <a:pt x="375" y="543"/>
                    <a:pt x="930" y="580"/>
                  </a:cubicBezTo>
                  <a:cubicBezTo>
                    <a:pt x="1485" y="617"/>
                    <a:pt x="1629" y="458"/>
                    <a:pt x="1939" y="251"/>
                  </a:cubicBezTo>
                  <a:close/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1720791" y="4614865"/>
              <a:ext cx="242889" cy="215900"/>
            </a:xfrm>
            <a:custGeom>
              <a:avLst/>
              <a:gdLst>
                <a:gd name="T0" fmla="*/ 1042 w 1050"/>
                <a:gd name="T1" fmla="*/ 785 h 932"/>
                <a:gd name="T2" fmla="*/ 543 w 1050"/>
                <a:gd name="T3" fmla="*/ 393 h 932"/>
                <a:gd name="T4" fmla="*/ 42 w 1050"/>
                <a:gd name="T5" fmla="*/ 498 h 932"/>
                <a:gd name="T6" fmla="*/ 615 w 1050"/>
                <a:gd name="T7" fmla="*/ 55 h 932"/>
                <a:gd name="T8" fmla="*/ 1042 w 1050"/>
                <a:gd name="T9" fmla="*/ 785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932">
                  <a:moveTo>
                    <a:pt x="1042" y="785"/>
                  </a:moveTo>
                  <a:cubicBezTo>
                    <a:pt x="1001" y="932"/>
                    <a:pt x="791" y="520"/>
                    <a:pt x="543" y="393"/>
                  </a:cubicBezTo>
                  <a:cubicBezTo>
                    <a:pt x="295" y="265"/>
                    <a:pt x="0" y="645"/>
                    <a:pt x="42" y="498"/>
                  </a:cubicBezTo>
                  <a:cubicBezTo>
                    <a:pt x="84" y="351"/>
                    <a:pt x="342" y="0"/>
                    <a:pt x="615" y="55"/>
                  </a:cubicBezTo>
                  <a:cubicBezTo>
                    <a:pt x="888" y="110"/>
                    <a:pt x="1050" y="475"/>
                    <a:pt x="1042" y="785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036702" y="4752975"/>
              <a:ext cx="315914" cy="319090"/>
            </a:xfrm>
            <a:custGeom>
              <a:avLst/>
              <a:gdLst>
                <a:gd name="T0" fmla="*/ 1281 w 1366"/>
                <a:gd name="T1" fmla="*/ 1161 h 1377"/>
                <a:gd name="T2" fmla="*/ 655 w 1366"/>
                <a:gd name="T3" fmla="*/ 559 h 1377"/>
                <a:gd name="T4" fmla="*/ 85 w 1366"/>
                <a:gd name="T5" fmla="*/ 285 h 1377"/>
                <a:gd name="T6" fmla="*/ 842 w 1366"/>
                <a:gd name="T7" fmla="*/ 132 h 1377"/>
                <a:gd name="T8" fmla="*/ 1281 w 1366"/>
                <a:gd name="T9" fmla="*/ 11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377">
                  <a:moveTo>
                    <a:pt x="1281" y="1161"/>
                  </a:moveTo>
                  <a:cubicBezTo>
                    <a:pt x="1196" y="1377"/>
                    <a:pt x="987" y="690"/>
                    <a:pt x="655" y="559"/>
                  </a:cubicBezTo>
                  <a:cubicBezTo>
                    <a:pt x="322" y="427"/>
                    <a:pt x="0" y="501"/>
                    <a:pt x="85" y="285"/>
                  </a:cubicBezTo>
                  <a:cubicBezTo>
                    <a:pt x="171" y="69"/>
                    <a:pt x="509" y="0"/>
                    <a:pt x="842" y="132"/>
                  </a:cubicBezTo>
                  <a:cubicBezTo>
                    <a:pt x="1175" y="263"/>
                    <a:pt x="1366" y="945"/>
                    <a:pt x="1281" y="1161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151007" y="4473576"/>
              <a:ext cx="1322388" cy="1577973"/>
            </a:xfrm>
            <a:custGeom>
              <a:avLst/>
              <a:gdLst>
                <a:gd name="T0" fmla="*/ 4229 w 5729"/>
                <a:gd name="T1" fmla="*/ 1413 h 6833"/>
                <a:gd name="T2" fmla="*/ 2540 w 5729"/>
                <a:gd name="T3" fmla="*/ 5543 h 6833"/>
                <a:gd name="T4" fmla="*/ 3024 w 5729"/>
                <a:gd name="T5" fmla="*/ 5117 h 6833"/>
                <a:gd name="T6" fmla="*/ 2382 w 5729"/>
                <a:gd name="T7" fmla="*/ 3375 h 6833"/>
                <a:gd name="T8" fmla="*/ 1674 w 5729"/>
                <a:gd name="T9" fmla="*/ 2960 h 6833"/>
                <a:gd name="T10" fmla="*/ 4229 w 5729"/>
                <a:gd name="T11" fmla="*/ 1413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9" h="6833">
                  <a:moveTo>
                    <a:pt x="4229" y="1413"/>
                  </a:moveTo>
                  <a:cubicBezTo>
                    <a:pt x="5639" y="1622"/>
                    <a:pt x="4722" y="6833"/>
                    <a:pt x="2540" y="5543"/>
                  </a:cubicBezTo>
                  <a:cubicBezTo>
                    <a:pt x="1945" y="5223"/>
                    <a:pt x="2886" y="4914"/>
                    <a:pt x="3024" y="5117"/>
                  </a:cubicBezTo>
                  <a:cubicBezTo>
                    <a:pt x="5729" y="5421"/>
                    <a:pt x="4208" y="0"/>
                    <a:pt x="2382" y="3375"/>
                  </a:cubicBezTo>
                  <a:lnTo>
                    <a:pt x="1674" y="2960"/>
                  </a:lnTo>
                  <a:cubicBezTo>
                    <a:pt x="0" y="1313"/>
                    <a:pt x="2939" y="720"/>
                    <a:pt x="4229" y="1413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1430280" y="4292600"/>
              <a:ext cx="2070099" cy="655638"/>
            </a:xfrm>
            <a:custGeom>
              <a:avLst/>
              <a:gdLst>
                <a:gd name="T0" fmla="*/ 8869 w 8972"/>
                <a:gd name="T1" fmla="*/ 2365 h 2842"/>
                <a:gd name="T2" fmla="*/ 4300 w 8972"/>
                <a:gd name="T3" fmla="*/ 2285 h 2842"/>
                <a:gd name="T4" fmla="*/ 103 w 8972"/>
                <a:gd name="T5" fmla="*/ 477 h 2842"/>
                <a:gd name="T6" fmla="*/ 4672 w 8972"/>
                <a:gd name="T7" fmla="*/ 557 h 2842"/>
                <a:gd name="T8" fmla="*/ 8869 w 8972"/>
                <a:gd name="T9" fmla="*/ 2365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2" h="2842">
                  <a:moveTo>
                    <a:pt x="8869" y="2365"/>
                  </a:moveTo>
                  <a:cubicBezTo>
                    <a:pt x="8766" y="2842"/>
                    <a:pt x="6720" y="2806"/>
                    <a:pt x="4300" y="2285"/>
                  </a:cubicBezTo>
                  <a:cubicBezTo>
                    <a:pt x="1879" y="1763"/>
                    <a:pt x="0" y="954"/>
                    <a:pt x="103" y="477"/>
                  </a:cubicBezTo>
                  <a:cubicBezTo>
                    <a:pt x="206" y="0"/>
                    <a:pt x="2251" y="36"/>
                    <a:pt x="4672" y="557"/>
                  </a:cubicBezTo>
                  <a:cubicBezTo>
                    <a:pt x="7093" y="1079"/>
                    <a:pt x="8972" y="1888"/>
                    <a:pt x="8869" y="2365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1885890" y="3978276"/>
              <a:ext cx="1231900" cy="865187"/>
            </a:xfrm>
            <a:custGeom>
              <a:avLst/>
              <a:gdLst>
                <a:gd name="T0" fmla="*/ 5282 w 5335"/>
                <a:gd name="T1" fmla="*/ 2436 h 3743"/>
                <a:gd name="T2" fmla="*/ 4929 w 5335"/>
                <a:gd name="T3" fmla="*/ 3080 h 3743"/>
                <a:gd name="T4" fmla="*/ 4247 w 5335"/>
                <a:gd name="T5" fmla="*/ 3521 h 3743"/>
                <a:gd name="T6" fmla="*/ 3335 w 5335"/>
                <a:gd name="T7" fmla="*/ 3721 h 3743"/>
                <a:gd name="T8" fmla="*/ 2287 w 5335"/>
                <a:gd name="T9" fmla="*/ 3641 h 3743"/>
                <a:gd name="T10" fmla="*/ 1299 w 5335"/>
                <a:gd name="T11" fmla="*/ 3282 h 3743"/>
                <a:gd name="T12" fmla="*/ 550 w 5335"/>
                <a:gd name="T13" fmla="*/ 2725 h 3743"/>
                <a:gd name="T14" fmla="*/ 110 w 5335"/>
                <a:gd name="T15" fmla="*/ 2042 h 3743"/>
                <a:gd name="T16" fmla="*/ 53 w 5335"/>
                <a:gd name="T17" fmla="*/ 1310 h 3743"/>
                <a:gd name="T18" fmla="*/ 407 w 5335"/>
                <a:gd name="T19" fmla="*/ 666 h 3743"/>
                <a:gd name="T20" fmla="*/ 1088 w 5335"/>
                <a:gd name="T21" fmla="*/ 225 h 3743"/>
                <a:gd name="T22" fmla="*/ 2001 w 5335"/>
                <a:gd name="T23" fmla="*/ 25 h 3743"/>
                <a:gd name="T24" fmla="*/ 2898 w 5335"/>
                <a:gd name="T25" fmla="*/ 533 h 3743"/>
                <a:gd name="T26" fmla="*/ 4036 w 5335"/>
                <a:gd name="T27" fmla="*/ 463 h 3743"/>
                <a:gd name="T28" fmla="*/ 4786 w 5335"/>
                <a:gd name="T29" fmla="*/ 1021 h 3743"/>
                <a:gd name="T30" fmla="*/ 5225 w 5335"/>
                <a:gd name="T31" fmla="*/ 1704 h 3743"/>
                <a:gd name="T32" fmla="*/ 5282 w 5335"/>
                <a:gd name="T33" fmla="*/ 2436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5" h="3743">
                  <a:moveTo>
                    <a:pt x="5282" y="2436"/>
                  </a:moveTo>
                  <a:cubicBezTo>
                    <a:pt x="5230" y="2680"/>
                    <a:pt x="5107" y="2897"/>
                    <a:pt x="4929" y="3080"/>
                  </a:cubicBezTo>
                  <a:cubicBezTo>
                    <a:pt x="4751" y="3263"/>
                    <a:pt x="4518" y="3412"/>
                    <a:pt x="4247" y="3521"/>
                  </a:cubicBezTo>
                  <a:cubicBezTo>
                    <a:pt x="3976" y="3630"/>
                    <a:pt x="3667" y="3699"/>
                    <a:pt x="3335" y="3721"/>
                  </a:cubicBezTo>
                  <a:cubicBezTo>
                    <a:pt x="3003" y="3743"/>
                    <a:pt x="2648" y="3718"/>
                    <a:pt x="2287" y="3641"/>
                  </a:cubicBezTo>
                  <a:cubicBezTo>
                    <a:pt x="1926" y="3563"/>
                    <a:pt x="1593" y="3439"/>
                    <a:pt x="1299" y="3282"/>
                  </a:cubicBezTo>
                  <a:cubicBezTo>
                    <a:pt x="1006" y="3126"/>
                    <a:pt x="752" y="2935"/>
                    <a:pt x="550" y="2725"/>
                  </a:cubicBezTo>
                  <a:cubicBezTo>
                    <a:pt x="347" y="2514"/>
                    <a:pt x="197" y="2282"/>
                    <a:pt x="110" y="2042"/>
                  </a:cubicBezTo>
                  <a:cubicBezTo>
                    <a:pt x="23" y="1802"/>
                    <a:pt x="0" y="1554"/>
                    <a:pt x="53" y="1310"/>
                  </a:cubicBezTo>
                  <a:cubicBezTo>
                    <a:pt x="106" y="1066"/>
                    <a:pt x="229" y="849"/>
                    <a:pt x="407" y="666"/>
                  </a:cubicBezTo>
                  <a:cubicBezTo>
                    <a:pt x="585" y="483"/>
                    <a:pt x="817" y="334"/>
                    <a:pt x="1088" y="225"/>
                  </a:cubicBezTo>
                  <a:cubicBezTo>
                    <a:pt x="1359" y="116"/>
                    <a:pt x="1669" y="0"/>
                    <a:pt x="2001" y="25"/>
                  </a:cubicBezTo>
                  <a:cubicBezTo>
                    <a:pt x="2707" y="77"/>
                    <a:pt x="2534" y="470"/>
                    <a:pt x="2898" y="533"/>
                  </a:cubicBezTo>
                  <a:cubicBezTo>
                    <a:pt x="3469" y="633"/>
                    <a:pt x="3535" y="323"/>
                    <a:pt x="4036" y="463"/>
                  </a:cubicBezTo>
                  <a:cubicBezTo>
                    <a:pt x="4357" y="553"/>
                    <a:pt x="4584" y="810"/>
                    <a:pt x="4786" y="1021"/>
                  </a:cubicBezTo>
                  <a:cubicBezTo>
                    <a:pt x="4988" y="1232"/>
                    <a:pt x="5138" y="1464"/>
                    <a:pt x="5225" y="1704"/>
                  </a:cubicBezTo>
                  <a:cubicBezTo>
                    <a:pt x="5312" y="1944"/>
                    <a:pt x="5335" y="2192"/>
                    <a:pt x="5282" y="2436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"/>
            <p:cNvSpPr>
              <a:spLocks/>
            </p:cNvSpPr>
            <p:nvPr/>
          </p:nvSpPr>
          <p:spPr bwMode="auto">
            <a:xfrm>
              <a:off x="1863667" y="4291015"/>
              <a:ext cx="1238250" cy="444498"/>
            </a:xfrm>
            <a:custGeom>
              <a:avLst/>
              <a:gdLst>
                <a:gd name="T0" fmla="*/ 130 w 5362"/>
                <a:gd name="T1" fmla="*/ 0 h 1923"/>
                <a:gd name="T2" fmla="*/ 5362 w 5362"/>
                <a:gd name="T3" fmla="*/ 1131 h 1923"/>
                <a:gd name="T4" fmla="*/ 5190 w 5362"/>
                <a:gd name="T5" fmla="*/ 1821 h 1923"/>
                <a:gd name="T6" fmla="*/ 0 w 5362"/>
                <a:gd name="T7" fmla="*/ 710 h 1923"/>
                <a:gd name="T8" fmla="*/ 130 w 5362"/>
                <a:gd name="T9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2" h="1923">
                  <a:moveTo>
                    <a:pt x="130" y="0"/>
                  </a:moveTo>
                  <a:cubicBezTo>
                    <a:pt x="1738" y="847"/>
                    <a:pt x="3443" y="1257"/>
                    <a:pt x="5362" y="1131"/>
                  </a:cubicBezTo>
                  <a:lnTo>
                    <a:pt x="5190" y="1821"/>
                  </a:lnTo>
                  <a:cubicBezTo>
                    <a:pt x="3304" y="1923"/>
                    <a:pt x="1629" y="1567"/>
                    <a:pt x="0" y="71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55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"/>
            <p:cNvSpPr>
              <a:spLocks/>
            </p:cNvSpPr>
            <p:nvPr/>
          </p:nvSpPr>
          <p:spPr bwMode="auto">
            <a:xfrm>
              <a:off x="2678053" y="3983037"/>
              <a:ext cx="698499" cy="568325"/>
            </a:xfrm>
            <a:custGeom>
              <a:avLst/>
              <a:gdLst>
                <a:gd name="T0" fmla="*/ 2220 w 3030"/>
                <a:gd name="T1" fmla="*/ 35 h 2467"/>
                <a:gd name="T2" fmla="*/ 1730 w 3030"/>
                <a:gd name="T3" fmla="*/ 33 h 2467"/>
                <a:gd name="T4" fmla="*/ 1290 w 3030"/>
                <a:gd name="T5" fmla="*/ 913 h 2467"/>
                <a:gd name="T6" fmla="*/ 1372 w 3030"/>
                <a:gd name="T7" fmla="*/ 174 h 2467"/>
                <a:gd name="T8" fmla="*/ 1352 w 3030"/>
                <a:gd name="T9" fmla="*/ 185 h 2467"/>
                <a:gd name="T10" fmla="*/ 199 w 3030"/>
                <a:gd name="T11" fmla="*/ 2444 h 2467"/>
                <a:gd name="T12" fmla="*/ 1514 w 3030"/>
                <a:gd name="T13" fmla="*/ 1908 h 2467"/>
                <a:gd name="T14" fmla="*/ 1235 w 3030"/>
                <a:gd name="T15" fmla="*/ 1583 h 2467"/>
                <a:gd name="T16" fmla="*/ 1663 w 3030"/>
                <a:gd name="T17" fmla="*/ 1851 h 2467"/>
                <a:gd name="T18" fmla="*/ 2407 w 3030"/>
                <a:gd name="T19" fmla="*/ 1761 h 2467"/>
                <a:gd name="T20" fmla="*/ 2708 w 3030"/>
                <a:gd name="T21" fmla="*/ 1662 h 2467"/>
                <a:gd name="T22" fmla="*/ 1799 w 3030"/>
                <a:gd name="T23" fmla="*/ 935 h 2467"/>
                <a:gd name="T24" fmla="*/ 2920 w 3030"/>
                <a:gd name="T25" fmla="*/ 1320 h 2467"/>
                <a:gd name="T26" fmla="*/ 2816 w 3030"/>
                <a:gd name="T27" fmla="*/ 368 h 2467"/>
                <a:gd name="T28" fmla="*/ 2220 w 3030"/>
                <a:gd name="T29" fmla="*/ 35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0" h="2467">
                  <a:moveTo>
                    <a:pt x="2220" y="35"/>
                  </a:moveTo>
                  <a:cubicBezTo>
                    <a:pt x="2059" y="2"/>
                    <a:pt x="1892" y="0"/>
                    <a:pt x="1730" y="33"/>
                  </a:cubicBezTo>
                  <a:lnTo>
                    <a:pt x="1290" y="913"/>
                  </a:lnTo>
                  <a:lnTo>
                    <a:pt x="1372" y="174"/>
                  </a:lnTo>
                  <a:cubicBezTo>
                    <a:pt x="1365" y="178"/>
                    <a:pt x="1358" y="181"/>
                    <a:pt x="1352" y="185"/>
                  </a:cubicBezTo>
                  <a:cubicBezTo>
                    <a:pt x="899" y="478"/>
                    <a:pt x="0" y="1361"/>
                    <a:pt x="199" y="2444"/>
                  </a:cubicBezTo>
                  <a:cubicBezTo>
                    <a:pt x="566" y="2467"/>
                    <a:pt x="996" y="2119"/>
                    <a:pt x="1514" y="1908"/>
                  </a:cubicBezTo>
                  <a:lnTo>
                    <a:pt x="1235" y="1583"/>
                  </a:lnTo>
                  <a:lnTo>
                    <a:pt x="1663" y="1851"/>
                  </a:lnTo>
                  <a:cubicBezTo>
                    <a:pt x="1894" y="1773"/>
                    <a:pt x="2141" y="1730"/>
                    <a:pt x="2407" y="1761"/>
                  </a:cubicBezTo>
                  <a:cubicBezTo>
                    <a:pt x="2523" y="1774"/>
                    <a:pt x="2624" y="1735"/>
                    <a:pt x="2708" y="1662"/>
                  </a:cubicBezTo>
                  <a:lnTo>
                    <a:pt x="1799" y="935"/>
                  </a:lnTo>
                  <a:lnTo>
                    <a:pt x="2920" y="1320"/>
                  </a:lnTo>
                  <a:cubicBezTo>
                    <a:pt x="3030" y="998"/>
                    <a:pt x="3010" y="584"/>
                    <a:pt x="2816" y="368"/>
                  </a:cubicBezTo>
                  <a:cubicBezTo>
                    <a:pt x="2660" y="196"/>
                    <a:pt x="2448" y="83"/>
                    <a:pt x="2220" y="35"/>
                  </a:cubicBezTo>
                  <a:close/>
                </a:path>
              </a:pathLst>
            </a:custGeom>
            <a:solidFill>
              <a:srgbClr val="FFC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/>
            <p:cNvSpPr>
              <a:spLocks/>
            </p:cNvSpPr>
            <p:nvPr/>
          </p:nvSpPr>
          <p:spPr bwMode="auto">
            <a:xfrm>
              <a:off x="2143071" y="6016624"/>
              <a:ext cx="541337" cy="296862"/>
            </a:xfrm>
            <a:custGeom>
              <a:avLst/>
              <a:gdLst>
                <a:gd name="T0" fmla="*/ 2097 w 2346"/>
                <a:gd name="T1" fmla="*/ 379 h 1286"/>
                <a:gd name="T2" fmla="*/ 930 w 2346"/>
                <a:gd name="T3" fmla="*/ 1259 h 1286"/>
                <a:gd name="T4" fmla="*/ 131 w 2346"/>
                <a:gd name="T5" fmla="*/ 704 h 1286"/>
                <a:gd name="T6" fmla="*/ 1055 w 2346"/>
                <a:gd name="T7" fmla="*/ 666 h 1286"/>
                <a:gd name="T8" fmla="*/ 2097 w 2346"/>
                <a:gd name="T9" fmla="*/ 379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6" h="1286">
                  <a:moveTo>
                    <a:pt x="2097" y="379"/>
                  </a:moveTo>
                  <a:cubicBezTo>
                    <a:pt x="2346" y="913"/>
                    <a:pt x="1335" y="1286"/>
                    <a:pt x="930" y="1259"/>
                  </a:cubicBezTo>
                  <a:cubicBezTo>
                    <a:pt x="525" y="1232"/>
                    <a:pt x="0" y="1017"/>
                    <a:pt x="131" y="704"/>
                  </a:cubicBezTo>
                  <a:cubicBezTo>
                    <a:pt x="231" y="465"/>
                    <a:pt x="650" y="639"/>
                    <a:pt x="1055" y="666"/>
                  </a:cubicBezTo>
                  <a:cubicBezTo>
                    <a:pt x="1459" y="693"/>
                    <a:pt x="1920" y="0"/>
                    <a:pt x="2097" y="379"/>
                  </a:cubicBezTo>
                  <a:close/>
                </a:path>
              </a:pathLst>
            </a:custGeom>
            <a:solidFill>
              <a:srgbClr val="FFEE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Vector Head Small"/>
          <p:cNvGrpSpPr>
            <a:grpSpLocks noChangeAspect="1"/>
          </p:cNvGrpSpPr>
          <p:nvPr/>
        </p:nvGrpSpPr>
        <p:grpSpPr>
          <a:xfrm>
            <a:off x="2295144" y="4121513"/>
            <a:ext cx="1024803" cy="941832"/>
            <a:chOff x="931806" y="3978276"/>
            <a:chExt cx="2568573" cy="2360613"/>
          </a:xfrm>
        </p:grpSpPr>
        <p:sp>
          <p:nvSpPr>
            <p:cNvPr id="117" name="Freeform 5"/>
            <p:cNvSpPr>
              <a:spLocks/>
            </p:cNvSpPr>
            <p:nvPr/>
          </p:nvSpPr>
          <p:spPr bwMode="auto">
            <a:xfrm>
              <a:off x="2070042" y="5462590"/>
              <a:ext cx="635000" cy="876299"/>
            </a:xfrm>
            <a:custGeom>
              <a:avLst/>
              <a:gdLst>
                <a:gd name="T0" fmla="*/ 2674 w 2748"/>
                <a:gd name="T1" fmla="*/ 2406 h 3797"/>
                <a:gd name="T2" fmla="*/ 1269 w 2748"/>
                <a:gd name="T3" fmla="*/ 3736 h 3797"/>
                <a:gd name="T4" fmla="*/ 68 w 2748"/>
                <a:gd name="T5" fmla="*/ 1804 h 3797"/>
                <a:gd name="T6" fmla="*/ 1515 w 2748"/>
                <a:gd name="T7" fmla="*/ 48 h 3797"/>
                <a:gd name="T8" fmla="*/ 2674 w 2748"/>
                <a:gd name="T9" fmla="*/ 2406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8" h="3797">
                  <a:moveTo>
                    <a:pt x="2674" y="2406"/>
                  </a:moveTo>
                  <a:cubicBezTo>
                    <a:pt x="2607" y="3424"/>
                    <a:pt x="2002" y="3687"/>
                    <a:pt x="1269" y="3736"/>
                  </a:cubicBezTo>
                  <a:cubicBezTo>
                    <a:pt x="354" y="3797"/>
                    <a:pt x="0" y="2822"/>
                    <a:pt x="68" y="1804"/>
                  </a:cubicBezTo>
                  <a:cubicBezTo>
                    <a:pt x="136" y="786"/>
                    <a:pt x="784" y="0"/>
                    <a:pt x="1515" y="48"/>
                  </a:cubicBezTo>
                  <a:cubicBezTo>
                    <a:pt x="2246" y="97"/>
                    <a:pt x="2748" y="17"/>
                    <a:pt x="2674" y="2406"/>
                  </a:cubicBezTo>
                  <a:close/>
                </a:path>
              </a:pathLst>
            </a:custGeom>
            <a:solidFill>
              <a:srgbClr val="FFBD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1365193" y="4441826"/>
              <a:ext cx="531813" cy="347664"/>
            </a:xfrm>
            <a:custGeom>
              <a:avLst/>
              <a:gdLst>
                <a:gd name="T0" fmla="*/ 2242 w 2307"/>
                <a:gd name="T1" fmla="*/ 1437 h 1502"/>
                <a:gd name="T2" fmla="*/ 0 w 2307"/>
                <a:gd name="T3" fmla="*/ 1502 h 1502"/>
                <a:gd name="T4" fmla="*/ 2307 w 2307"/>
                <a:gd name="T5" fmla="*/ 0 h 1502"/>
                <a:gd name="T6" fmla="*/ 2242 w 2307"/>
                <a:gd name="T7" fmla="*/ 1437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7" h="1502">
                  <a:moveTo>
                    <a:pt x="2242" y="1437"/>
                  </a:moveTo>
                  <a:cubicBezTo>
                    <a:pt x="1693" y="434"/>
                    <a:pt x="773" y="1349"/>
                    <a:pt x="0" y="1502"/>
                  </a:cubicBezTo>
                  <a:cubicBezTo>
                    <a:pt x="262" y="705"/>
                    <a:pt x="1102" y="245"/>
                    <a:pt x="2307" y="0"/>
                  </a:cubicBezTo>
                  <a:lnTo>
                    <a:pt x="2242" y="1437"/>
                  </a:ln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>
              <a:off x="931806" y="4365626"/>
              <a:ext cx="2435223" cy="1811336"/>
            </a:xfrm>
            <a:custGeom>
              <a:avLst/>
              <a:gdLst>
                <a:gd name="T0" fmla="*/ 9477 w 10544"/>
                <a:gd name="T1" fmla="*/ 3016 h 7845"/>
                <a:gd name="T2" fmla="*/ 8389 w 10544"/>
                <a:gd name="T3" fmla="*/ 5735 h 7845"/>
                <a:gd name="T4" fmla="*/ 5048 w 10544"/>
                <a:gd name="T5" fmla="*/ 7505 h 7845"/>
                <a:gd name="T6" fmla="*/ 3589 w 10544"/>
                <a:gd name="T7" fmla="*/ 5089 h 7845"/>
                <a:gd name="T8" fmla="*/ 2967 w 10544"/>
                <a:gd name="T9" fmla="*/ 3025 h 7845"/>
                <a:gd name="T10" fmla="*/ 4048 w 10544"/>
                <a:gd name="T11" fmla="*/ 840 h 7845"/>
                <a:gd name="T12" fmla="*/ 6357 w 10544"/>
                <a:gd name="T13" fmla="*/ 59 h 7845"/>
                <a:gd name="T14" fmla="*/ 8542 w 10544"/>
                <a:gd name="T15" fmla="*/ 1139 h 7845"/>
                <a:gd name="T16" fmla="*/ 9477 w 10544"/>
                <a:gd name="T17" fmla="*/ 3016 h 7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44" h="7845">
                  <a:moveTo>
                    <a:pt x="9477" y="3016"/>
                  </a:moveTo>
                  <a:cubicBezTo>
                    <a:pt x="10544" y="4111"/>
                    <a:pt x="9837" y="6375"/>
                    <a:pt x="8389" y="5735"/>
                  </a:cubicBezTo>
                  <a:cubicBezTo>
                    <a:pt x="7561" y="6941"/>
                    <a:pt x="5859" y="7845"/>
                    <a:pt x="5048" y="7505"/>
                  </a:cubicBezTo>
                  <a:cubicBezTo>
                    <a:pt x="3618" y="6905"/>
                    <a:pt x="4124" y="5701"/>
                    <a:pt x="3589" y="5089"/>
                  </a:cubicBezTo>
                  <a:cubicBezTo>
                    <a:pt x="1795" y="6164"/>
                    <a:pt x="0" y="2494"/>
                    <a:pt x="2967" y="3025"/>
                  </a:cubicBezTo>
                  <a:cubicBezTo>
                    <a:pt x="3026" y="2148"/>
                    <a:pt x="3434" y="1377"/>
                    <a:pt x="4048" y="840"/>
                  </a:cubicBezTo>
                  <a:cubicBezTo>
                    <a:pt x="4661" y="303"/>
                    <a:pt x="5479" y="0"/>
                    <a:pt x="6357" y="59"/>
                  </a:cubicBezTo>
                  <a:cubicBezTo>
                    <a:pt x="7234" y="117"/>
                    <a:pt x="8005" y="526"/>
                    <a:pt x="8542" y="1139"/>
                  </a:cubicBezTo>
                  <a:cubicBezTo>
                    <a:pt x="9079" y="1752"/>
                    <a:pt x="8863" y="2387"/>
                    <a:pt x="9477" y="3016"/>
                  </a:cubicBezTo>
                  <a:close/>
                </a:path>
              </a:pathLst>
            </a:custGeom>
            <a:gradFill>
              <a:gsLst>
                <a:gs pos="19000">
                  <a:srgbClr val="FFB794"/>
                </a:gs>
                <a:gs pos="26000">
                  <a:srgbClr val="FFEEAA"/>
                </a:gs>
              </a:gsLst>
              <a:lin ang="18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/>
            <p:cNvSpPr>
              <a:spLocks/>
            </p:cNvSpPr>
            <p:nvPr/>
          </p:nvSpPr>
          <p:spPr bwMode="auto">
            <a:xfrm>
              <a:off x="1714444" y="4833938"/>
              <a:ext cx="130176" cy="214314"/>
            </a:xfrm>
            <a:custGeom>
              <a:avLst/>
              <a:gdLst>
                <a:gd name="T0" fmla="*/ 503 w 565"/>
                <a:gd name="T1" fmla="*/ 519 h 924"/>
                <a:gd name="T2" fmla="*/ 170 w 565"/>
                <a:gd name="T3" fmla="*/ 892 h 924"/>
                <a:gd name="T4" fmla="*/ 63 w 565"/>
                <a:gd name="T5" fmla="*/ 404 h 924"/>
                <a:gd name="T6" fmla="*/ 396 w 565"/>
                <a:gd name="T7" fmla="*/ 31 h 924"/>
                <a:gd name="T8" fmla="*/ 503 w 565"/>
                <a:gd name="T9" fmla="*/ 51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924">
                  <a:moveTo>
                    <a:pt x="503" y="519"/>
                  </a:moveTo>
                  <a:cubicBezTo>
                    <a:pt x="441" y="757"/>
                    <a:pt x="292" y="924"/>
                    <a:pt x="170" y="892"/>
                  </a:cubicBezTo>
                  <a:cubicBezTo>
                    <a:pt x="48" y="860"/>
                    <a:pt x="0" y="642"/>
                    <a:pt x="63" y="404"/>
                  </a:cubicBezTo>
                  <a:cubicBezTo>
                    <a:pt x="125" y="166"/>
                    <a:pt x="274" y="0"/>
                    <a:pt x="396" y="31"/>
                  </a:cubicBezTo>
                  <a:cubicBezTo>
                    <a:pt x="517" y="63"/>
                    <a:pt x="565" y="282"/>
                    <a:pt x="503" y="5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1787468" y="4846638"/>
              <a:ext cx="49214" cy="90487"/>
            </a:xfrm>
            <a:custGeom>
              <a:avLst/>
              <a:gdLst>
                <a:gd name="T0" fmla="*/ 118 w 212"/>
                <a:gd name="T1" fmla="*/ 0 h 394"/>
                <a:gd name="T2" fmla="*/ 27 w 212"/>
                <a:gd name="T3" fmla="*/ 157 h 394"/>
                <a:gd name="T4" fmla="*/ 74 w 212"/>
                <a:gd name="T5" fmla="*/ 381 h 394"/>
                <a:gd name="T6" fmla="*/ 212 w 212"/>
                <a:gd name="T7" fmla="*/ 234 h 394"/>
                <a:gd name="T8" fmla="*/ 118 w 212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94">
                  <a:moveTo>
                    <a:pt x="118" y="0"/>
                  </a:moveTo>
                  <a:cubicBezTo>
                    <a:pt x="81" y="26"/>
                    <a:pt x="46" y="85"/>
                    <a:pt x="27" y="157"/>
                  </a:cubicBezTo>
                  <a:cubicBezTo>
                    <a:pt x="0" y="266"/>
                    <a:pt x="21" y="366"/>
                    <a:pt x="74" y="381"/>
                  </a:cubicBezTo>
                  <a:cubicBezTo>
                    <a:pt x="123" y="394"/>
                    <a:pt x="182" y="329"/>
                    <a:pt x="212" y="234"/>
                  </a:cubicBezTo>
                  <a:cubicBezTo>
                    <a:pt x="207" y="126"/>
                    <a:pt x="174" y="39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1958919" y="4949827"/>
              <a:ext cx="233362" cy="323849"/>
            </a:xfrm>
            <a:custGeom>
              <a:avLst/>
              <a:gdLst>
                <a:gd name="T0" fmla="*/ 973 w 1008"/>
                <a:gd name="T1" fmla="*/ 689 h 1396"/>
                <a:gd name="T2" fmla="*/ 440 w 1008"/>
                <a:gd name="T3" fmla="*/ 1391 h 1396"/>
                <a:gd name="T4" fmla="*/ 35 w 1008"/>
                <a:gd name="T5" fmla="*/ 708 h 1396"/>
                <a:gd name="T6" fmla="*/ 568 w 1008"/>
                <a:gd name="T7" fmla="*/ 5 h 1396"/>
                <a:gd name="T8" fmla="*/ 973 w 1008"/>
                <a:gd name="T9" fmla="*/ 689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396">
                  <a:moveTo>
                    <a:pt x="973" y="689"/>
                  </a:moveTo>
                  <a:cubicBezTo>
                    <a:pt x="938" y="1071"/>
                    <a:pt x="700" y="1386"/>
                    <a:pt x="440" y="1391"/>
                  </a:cubicBezTo>
                  <a:cubicBezTo>
                    <a:pt x="181" y="1396"/>
                    <a:pt x="0" y="1090"/>
                    <a:pt x="35" y="708"/>
                  </a:cubicBezTo>
                  <a:cubicBezTo>
                    <a:pt x="70" y="325"/>
                    <a:pt x="308" y="10"/>
                    <a:pt x="568" y="5"/>
                  </a:cubicBezTo>
                  <a:cubicBezTo>
                    <a:pt x="827" y="0"/>
                    <a:pt x="1008" y="306"/>
                    <a:pt x="973" y="6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/>
            <p:cNvSpPr>
              <a:spLocks/>
            </p:cNvSpPr>
            <p:nvPr/>
          </p:nvSpPr>
          <p:spPr bwMode="auto">
            <a:xfrm>
              <a:off x="2120843" y="4989513"/>
              <a:ext cx="63501" cy="96838"/>
            </a:xfrm>
            <a:custGeom>
              <a:avLst/>
              <a:gdLst>
                <a:gd name="T0" fmla="*/ 159 w 277"/>
                <a:gd name="T1" fmla="*/ 0 h 423"/>
                <a:gd name="T2" fmla="*/ 10 w 277"/>
                <a:gd name="T3" fmla="*/ 208 h 423"/>
                <a:gd name="T4" fmla="*/ 164 w 277"/>
                <a:gd name="T5" fmla="*/ 423 h 423"/>
                <a:gd name="T6" fmla="*/ 277 w 277"/>
                <a:gd name="T7" fmla="*/ 374 h 423"/>
                <a:gd name="T8" fmla="*/ 159 w 2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423">
                  <a:moveTo>
                    <a:pt x="159" y="0"/>
                  </a:moveTo>
                  <a:cubicBezTo>
                    <a:pt x="82" y="23"/>
                    <a:pt x="18" y="107"/>
                    <a:pt x="10" y="208"/>
                  </a:cubicBezTo>
                  <a:cubicBezTo>
                    <a:pt x="0" y="327"/>
                    <a:pt x="69" y="423"/>
                    <a:pt x="164" y="423"/>
                  </a:cubicBezTo>
                  <a:cubicBezTo>
                    <a:pt x="205" y="423"/>
                    <a:pt x="245" y="405"/>
                    <a:pt x="277" y="374"/>
                  </a:cubicBezTo>
                  <a:cubicBezTo>
                    <a:pt x="269" y="225"/>
                    <a:pt x="226" y="95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/>
            <p:cNvSpPr>
              <a:spLocks/>
            </p:cNvSpPr>
            <p:nvPr/>
          </p:nvSpPr>
          <p:spPr bwMode="auto">
            <a:xfrm>
              <a:off x="2454218" y="5403852"/>
              <a:ext cx="260349" cy="247649"/>
            </a:xfrm>
            <a:custGeom>
              <a:avLst/>
              <a:gdLst>
                <a:gd name="T0" fmla="*/ 1107 w 1126"/>
                <a:gd name="T1" fmla="*/ 573 h 1073"/>
                <a:gd name="T2" fmla="*/ 529 w 1126"/>
                <a:gd name="T3" fmla="*/ 1053 h 1073"/>
                <a:gd name="T4" fmla="*/ 19 w 1126"/>
                <a:gd name="T5" fmla="*/ 500 h 1073"/>
                <a:gd name="T6" fmla="*/ 597 w 1126"/>
                <a:gd name="T7" fmla="*/ 20 h 1073"/>
                <a:gd name="T8" fmla="*/ 1107 w 1126"/>
                <a:gd name="T9" fmla="*/ 5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3">
                  <a:moveTo>
                    <a:pt x="1107" y="573"/>
                  </a:moveTo>
                  <a:cubicBezTo>
                    <a:pt x="1088" y="858"/>
                    <a:pt x="829" y="1073"/>
                    <a:pt x="529" y="1053"/>
                  </a:cubicBezTo>
                  <a:cubicBezTo>
                    <a:pt x="228" y="1033"/>
                    <a:pt x="0" y="785"/>
                    <a:pt x="19" y="500"/>
                  </a:cubicBezTo>
                  <a:cubicBezTo>
                    <a:pt x="38" y="215"/>
                    <a:pt x="297" y="0"/>
                    <a:pt x="597" y="20"/>
                  </a:cubicBezTo>
                  <a:cubicBezTo>
                    <a:pt x="898" y="40"/>
                    <a:pt x="1126" y="287"/>
                    <a:pt x="1107" y="573"/>
                  </a:cubicBezTo>
                  <a:close/>
                </a:path>
              </a:pathLst>
            </a:custGeom>
            <a:solidFill>
              <a:srgbClr val="FFBB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>
              <a:off x="1892244" y="5576888"/>
              <a:ext cx="514349" cy="463550"/>
            </a:xfrm>
            <a:custGeom>
              <a:avLst/>
              <a:gdLst>
                <a:gd name="T0" fmla="*/ 2201 w 2226"/>
                <a:gd name="T1" fmla="*/ 979 h 2002"/>
                <a:gd name="T2" fmla="*/ 1014 w 2226"/>
                <a:gd name="T3" fmla="*/ 1965 h 2002"/>
                <a:gd name="T4" fmla="*/ 25 w 2226"/>
                <a:gd name="T5" fmla="*/ 386 h 2002"/>
                <a:gd name="T6" fmla="*/ 1209 w 2226"/>
                <a:gd name="T7" fmla="*/ 717 h 2002"/>
                <a:gd name="T8" fmla="*/ 2201 w 2226"/>
                <a:gd name="T9" fmla="*/ 979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2002">
                  <a:moveTo>
                    <a:pt x="2201" y="979"/>
                  </a:moveTo>
                  <a:cubicBezTo>
                    <a:pt x="2175" y="1365"/>
                    <a:pt x="1569" y="2002"/>
                    <a:pt x="1014" y="1965"/>
                  </a:cubicBezTo>
                  <a:cubicBezTo>
                    <a:pt x="459" y="1929"/>
                    <a:pt x="0" y="771"/>
                    <a:pt x="25" y="386"/>
                  </a:cubicBezTo>
                  <a:cubicBezTo>
                    <a:pt x="51" y="0"/>
                    <a:pt x="654" y="680"/>
                    <a:pt x="1209" y="717"/>
                  </a:cubicBezTo>
                  <a:cubicBezTo>
                    <a:pt x="1764" y="754"/>
                    <a:pt x="2226" y="594"/>
                    <a:pt x="2201" y="97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/>
            </p:cNvSpPr>
            <p:nvPr/>
          </p:nvSpPr>
          <p:spPr bwMode="auto">
            <a:xfrm>
              <a:off x="1931930" y="5803902"/>
              <a:ext cx="447674" cy="228601"/>
            </a:xfrm>
            <a:custGeom>
              <a:avLst/>
              <a:gdLst>
                <a:gd name="T0" fmla="*/ 1939 w 1939"/>
                <a:gd name="T1" fmla="*/ 251 h 995"/>
                <a:gd name="T2" fmla="*/ 872 w 1939"/>
                <a:gd name="T3" fmla="*/ 984 h 995"/>
                <a:gd name="T4" fmla="*/ 0 w 1939"/>
                <a:gd name="T5" fmla="*/ 0 h 995"/>
                <a:gd name="T6" fmla="*/ 930 w 1939"/>
                <a:gd name="T7" fmla="*/ 580 h 995"/>
                <a:gd name="T8" fmla="*/ 1939 w 1939"/>
                <a:gd name="T9" fmla="*/ 251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9" h="995">
                  <a:moveTo>
                    <a:pt x="1939" y="251"/>
                  </a:moveTo>
                  <a:cubicBezTo>
                    <a:pt x="1924" y="482"/>
                    <a:pt x="1310" y="995"/>
                    <a:pt x="872" y="984"/>
                  </a:cubicBezTo>
                  <a:cubicBezTo>
                    <a:pt x="466" y="974"/>
                    <a:pt x="111" y="357"/>
                    <a:pt x="0" y="0"/>
                  </a:cubicBezTo>
                  <a:cubicBezTo>
                    <a:pt x="213" y="215"/>
                    <a:pt x="375" y="543"/>
                    <a:pt x="930" y="580"/>
                  </a:cubicBezTo>
                  <a:cubicBezTo>
                    <a:pt x="1485" y="617"/>
                    <a:pt x="1629" y="458"/>
                    <a:pt x="1939" y="251"/>
                  </a:cubicBezTo>
                  <a:close/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/>
          </p:nvSpPr>
          <p:spPr bwMode="auto">
            <a:xfrm>
              <a:off x="1720793" y="4614865"/>
              <a:ext cx="242888" cy="215899"/>
            </a:xfrm>
            <a:custGeom>
              <a:avLst/>
              <a:gdLst>
                <a:gd name="T0" fmla="*/ 1042 w 1050"/>
                <a:gd name="T1" fmla="*/ 785 h 932"/>
                <a:gd name="T2" fmla="*/ 543 w 1050"/>
                <a:gd name="T3" fmla="*/ 393 h 932"/>
                <a:gd name="T4" fmla="*/ 42 w 1050"/>
                <a:gd name="T5" fmla="*/ 498 h 932"/>
                <a:gd name="T6" fmla="*/ 615 w 1050"/>
                <a:gd name="T7" fmla="*/ 55 h 932"/>
                <a:gd name="T8" fmla="*/ 1042 w 1050"/>
                <a:gd name="T9" fmla="*/ 785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932">
                  <a:moveTo>
                    <a:pt x="1042" y="785"/>
                  </a:moveTo>
                  <a:cubicBezTo>
                    <a:pt x="1001" y="932"/>
                    <a:pt x="791" y="520"/>
                    <a:pt x="543" y="393"/>
                  </a:cubicBezTo>
                  <a:cubicBezTo>
                    <a:pt x="295" y="265"/>
                    <a:pt x="0" y="645"/>
                    <a:pt x="42" y="498"/>
                  </a:cubicBezTo>
                  <a:cubicBezTo>
                    <a:pt x="84" y="351"/>
                    <a:pt x="342" y="0"/>
                    <a:pt x="615" y="55"/>
                  </a:cubicBezTo>
                  <a:cubicBezTo>
                    <a:pt x="888" y="110"/>
                    <a:pt x="1050" y="475"/>
                    <a:pt x="1042" y="785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auto">
            <a:xfrm>
              <a:off x="2036704" y="4752976"/>
              <a:ext cx="315914" cy="319088"/>
            </a:xfrm>
            <a:custGeom>
              <a:avLst/>
              <a:gdLst>
                <a:gd name="T0" fmla="*/ 1281 w 1366"/>
                <a:gd name="T1" fmla="*/ 1161 h 1377"/>
                <a:gd name="T2" fmla="*/ 655 w 1366"/>
                <a:gd name="T3" fmla="*/ 559 h 1377"/>
                <a:gd name="T4" fmla="*/ 85 w 1366"/>
                <a:gd name="T5" fmla="*/ 285 h 1377"/>
                <a:gd name="T6" fmla="*/ 842 w 1366"/>
                <a:gd name="T7" fmla="*/ 132 h 1377"/>
                <a:gd name="T8" fmla="*/ 1281 w 1366"/>
                <a:gd name="T9" fmla="*/ 11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377">
                  <a:moveTo>
                    <a:pt x="1281" y="1161"/>
                  </a:moveTo>
                  <a:cubicBezTo>
                    <a:pt x="1196" y="1377"/>
                    <a:pt x="987" y="690"/>
                    <a:pt x="655" y="559"/>
                  </a:cubicBezTo>
                  <a:cubicBezTo>
                    <a:pt x="322" y="427"/>
                    <a:pt x="0" y="501"/>
                    <a:pt x="85" y="285"/>
                  </a:cubicBezTo>
                  <a:cubicBezTo>
                    <a:pt x="171" y="69"/>
                    <a:pt x="509" y="0"/>
                    <a:pt x="842" y="132"/>
                  </a:cubicBezTo>
                  <a:cubicBezTo>
                    <a:pt x="1175" y="263"/>
                    <a:pt x="1366" y="945"/>
                    <a:pt x="1281" y="1161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/>
            <p:cNvSpPr>
              <a:spLocks/>
            </p:cNvSpPr>
            <p:nvPr/>
          </p:nvSpPr>
          <p:spPr bwMode="auto">
            <a:xfrm>
              <a:off x="2151006" y="4473577"/>
              <a:ext cx="1322387" cy="1577974"/>
            </a:xfrm>
            <a:custGeom>
              <a:avLst/>
              <a:gdLst>
                <a:gd name="T0" fmla="*/ 4229 w 5729"/>
                <a:gd name="T1" fmla="*/ 1413 h 6833"/>
                <a:gd name="T2" fmla="*/ 2540 w 5729"/>
                <a:gd name="T3" fmla="*/ 5543 h 6833"/>
                <a:gd name="T4" fmla="*/ 3024 w 5729"/>
                <a:gd name="T5" fmla="*/ 5117 h 6833"/>
                <a:gd name="T6" fmla="*/ 2382 w 5729"/>
                <a:gd name="T7" fmla="*/ 3375 h 6833"/>
                <a:gd name="T8" fmla="*/ 1674 w 5729"/>
                <a:gd name="T9" fmla="*/ 2960 h 6833"/>
                <a:gd name="T10" fmla="*/ 4229 w 5729"/>
                <a:gd name="T11" fmla="*/ 1413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9" h="6833">
                  <a:moveTo>
                    <a:pt x="4229" y="1413"/>
                  </a:moveTo>
                  <a:cubicBezTo>
                    <a:pt x="5639" y="1622"/>
                    <a:pt x="4722" y="6833"/>
                    <a:pt x="2540" y="5543"/>
                  </a:cubicBezTo>
                  <a:cubicBezTo>
                    <a:pt x="1945" y="5223"/>
                    <a:pt x="2886" y="4914"/>
                    <a:pt x="3024" y="5117"/>
                  </a:cubicBezTo>
                  <a:cubicBezTo>
                    <a:pt x="5729" y="5421"/>
                    <a:pt x="4208" y="0"/>
                    <a:pt x="2382" y="3375"/>
                  </a:cubicBezTo>
                  <a:lnTo>
                    <a:pt x="1674" y="2960"/>
                  </a:lnTo>
                  <a:cubicBezTo>
                    <a:pt x="0" y="1313"/>
                    <a:pt x="2939" y="720"/>
                    <a:pt x="4229" y="1413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/>
          </p:nvSpPr>
          <p:spPr bwMode="auto">
            <a:xfrm>
              <a:off x="1430281" y="4292600"/>
              <a:ext cx="2070098" cy="655637"/>
            </a:xfrm>
            <a:custGeom>
              <a:avLst/>
              <a:gdLst>
                <a:gd name="T0" fmla="*/ 8869 w 8972"/>
                <a:gd name="T1" fmla="*/ 2365 h 2842"/>
                <a:gd name="T2" fmla="*/ 4300 w 8972"/>
                <a:gd name="T3" fmla="*/ 2285 h 2842"/>
                <a:gd name="T4" fmla="*/ 103 w 8972"/>
                <a:gd name="T5" fmla="*/ 477 h 2842"/>
                <a:gd name="T6" fmla="*/ 4672 w 8972"/>
                <a:gd name="T7" fmla="*/ 557 h 2842"/>
                <a:gd name="T8" fmla="*/ 8869 w 8972"/>
                <a:gd name="T9" fmla="*/ 2365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2" h="2842">
                  <a:moveTo>
                    <a:pt x="8869" y="2365"/>
                  </a:moveTo>
                  <a:cubicBezTo>
                    <a:pt x="8766" y="2842"/>
                    <a:pt x="6720" y="2806"/>
                    <a:pt x="4300" y="2285"/>
                  </a:cubicBezTo>
                  <a:cubicBezTo>
                    <a:pt x="1879" y="1763"/>
                    <a:pt x="0" y="954"/>
                    <a:pt x="103" y="477"/>
                  </a:cubicBezTo>
                  <a:cubicBezTo>
                    <a:pt x="206" y="0"/>
                    <a:pt x="2251" y="36"/>
                    <a:pt x="4672" y="557"/>
                  </a:cubicBezTo>
                  <a:cubicBezTo>
                    <a:pt x="7093" y="1079"/>
                    <a:pt x="8972" y="1888"/>
                    <a:pt x="8869" y="2365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/>
            <p:cNvSpPr>
              <a:spLocks/>
            </p:cNvSpPr>
            <p:nvPr/>
          </p:nvSpPr>
          <p:spPr bwMode="auto">
            <a:xfrm>
              <a:off x="1885893" y="3978276"/>
              <a:ext cx="1231899" cy="865187"/>
            </a:xfrm>
            <a:custGeom>
              <a:avLst/>
              <a:gdLst>
                <a:gd name="T0" fmla="*/ 5282 w 5335"/>
                <a:gd name="T1" fmla="*/ 2436 h 3743"/>
                <a:gd name="T2" fmla="*/ 4929 w 5335"/>
                <a:gd name="T3" fmla="*/ 3080 h 3743"/>
                <a:gd name="T4" fmla="*/ 4247 w 5335"/>
                <a:gd name="T5" fmla="*/ 3521 h 3743"/>
                <a:gd name="T6" fmla="*/ 3335 w 5335"/>
                <a:gd name="T7" fmla="*/ 3721 h 3743"/>
                <a:gd name="T8" fmla="*/ 2287 w 5335"/>
                <a:gd name="T9" fmla="*/ 3641 h 3743"/>
                <a:gd name="T10" fmla="*/ 1299 w 5335"/>
                <a:gd name="T11" fmla="*/ 3282 h 3743"/>
                <a:gd name="T12" fmla="*/ 550 w 5335"/>
                <a:gd name="T13" fmla="*/ 2725 h 3743"/>
                <a:gd name="T14" fmla="*/ 110 w 5335"/>
                <a:gd name="T15" fmla="*/ 2042 h 3743"/>
                <a:gd name="T16" fmla="*/ 53 w 5335"/>
                <a:gd name="T17" fmla="*/ 1310 h 3743"/>
                <a:gd name="T18" fmla="*/ 407 w 5335"/>
                <a:gd name="T19" fmla="*/ 666 h 3743"/>
                <a:gd name="T20" fmla="*/ 1088 w 5335"/>
                <a:gd name="T21" fmla="*/ 225 h 3743"/>
                <a:gd name="T22" fmla="*/ 2001 w 5335"/>
                <a:gd name="T23" fmla="*/ 25 h 3743"/>
                <a:gd name="T24" fmla="*/ 2898 w 5335"/>
                <a:gd name="T25" fmla="*/ 533 h 3743"/>
                <a:gd name="T26" fmla="*/ 4036 w 5335"/>
                <a:gd name="T27" fmla="*/ 463 h 3743"/>
                <a:gd name="T28" fmla="*/ 4786 w 5335"/>
                <a:gd name="T29" fmla="*/ 1021 h 3743"/>
                <a:gd name="T30" fmla="*/ 5225 w 5335"/>
                <a:gd name="T31" fmla="*/ 1704 h 3743"/>
                <a:gd name="T32" fmla="*/ 5282 w 5335"/>
                <a:gd name="T33" fmla="*/ 2436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5" h="3743">
                  <a:moveTo>
                    <a:pt x="5282" y="2436"/>
                  </a:moveTo>
                  <a:cubicBezTo>
                    <a:pt x="5230" y="2680"/>
                    <a:pt x="5107" y="2897"/>
                    <a:pt x="4929" y="3080"/>
                  </a:cubicBezTo>
                  <a:cubicBezTo>
                    <a:pt x="4751" y="3263"/>
                    <a:pt x="4518" y="3412"/>
                    <a:pt x="4247" y="3521"/>
                  </a:cubicBezTo>
                  <a:cubicBezTo>
                    <a:pt x="3976" y="3630"/>
                    <a:pt x="3667" y="3699"/>
                    <a:pt x="3335" y="3721"/>
                  </a:cubicBezTo>
                  <a:cubicBezTo>
                    <a:pt x="3003" y="3743"/>
                    <a:pt x="2648" y="3718"/>
                    <a:pt x="2287" y="3641"/>
                  </a:cubicBezTo>
                  <a:cubicBezTo>
                    <a:pt x="1926" y="3563"/>
                    <a:pt x="1593" y="3439"/>
                    <a:pt x="1299" y="3282"/>
                  </a:cubicBezTo>
                  <a:cubicBezTo>
                    <a:pt x="1006" y="3126"/>
                    <a:pt x="752" y="2935"/>
                    <a:pt x="550" y="2725"/>
                  </a:cubicBezTo>
                  <a:cubicBezTo>
                    <a:pt x="347" y="2514"/>
                    <a:pt x="197" y="2282"/>
                    <a:pt x="110" y="2042"/>
                  </a:cubicBezTo>
                  <a:cubicBezTo>
                    <a:pt x="23" y="1802"/>
                    <a:pt x="0" y="1554"/>
                    <a:pt x="53" y="1310"/>
                  </a:cubicBezTo>
                  <a:cubicBezTo>
                    <a:pt x="106" y="1066"/>
                    <a:pt x="229" y="849"/>
                    <a:pt x="407" y="666"/>
                  </a:cubicBezTo>
                  <a:cubicBezTo>
                    <a:pt x="585" y="483"/>
                    <a:pt x="817" y="334"/>
                    <a:pt x="1088" y="225"/>
                  </a:cubicBezTo>
                  <a:cubicBezTo>
                    <a:pt x="1359" y="116"/>
                    <a:pt x="1669" y="0"/>
                    <a:pt x="2001" y="25"/>
                  </a:cubicBezTo>
                  <a:cubicBezTo>
                    <a:pt x="2707" y="77"/>
                    <a:pt x="2534" y="470"/>
                    <a:pt x="2898" y="533"/>
                  </a:cubicBezTo>
                  <a:cubicBezTo>
                    <a:pt x="3469" y="633"/>
                    <a:pt x="3535" y="323"/>
                    <a:pt x="4036" y="463"/>
                  </a:cubicBezTo>
                  <a:cubicBezTo>
                    <a:pt x="4357" y="553"/>
                    <a:pt x="4584" y="810"/>
                    <a:pt x="4786" y="1021"/>
                  </a:cubicBezTo>
                  <a:cubicBezTo>
                    <a:pt x="4988" y="1232"/>
                    <a:pt x="5138" y="1464"/>
                    <a:pt x="5225" y="1704"/>
                  </a:cubicBezTo>
                  <a:cubicBezTo>
                    <a:pt x="5312" y="1944"/>
                    <a:pt x="5335" y="2192"/>
                    <a:pt x="5282" y="2436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/>
            <p:cNvSpPr>
              <a:spLocks/>
            </p:cNvSpPr>
            <p:nvPr/>
          </p:nvSpPr>
          <p:spPr bwMode="auto">
            <a:xfrm>
              <a:off x="1863668" y="4291013"/>
              <a:ext cx="1238248" cy="444500"/>
            </a:xfrm>
            <a:custGeom>
              <a:avLst/>
              <a:gdLst>
                <a:gd name="T0" fmla="*/ 130 w 5362"/>
                <a:gd name="T1" fmla="*/ 0 h 1923"/>
                <a:gd name="T2" fmla="*/ 5362 w 5362"/>
                <a:gd name="T3" fmla="*/ 1131 h 1923"/>
                <a:gd name="T4" fmla="*/ 5190 w 5362"/>
                <a:gd name="T5" fmla="*/ 1821 h 1923"/>
                <a:gd name="T6" fmla="*/ 0 w 5362"/>
                <a:gd name="T7" fmla="*/ 710 h 1923"/>
                <a:gd name="T8" fmla="*/ 130 w 5362"/>
                <a:gd name="T9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2" h="1923">
                  <a:moveTo>
                    <a:pt x="130" y="0"/>
                  </a:moveTo>
                  <a:cubicBezTo>
                    <a:pt x="1738" y="847"/>
                    <a:pt x="3443" y="1257"/>
                    <a:pt x="5362" y="1131"/>
                  </a:cubicBezTo>
                  <a:lnTo>
                    <a:pt x="5190" y="1821"/>
                  </a:lnTo>
                  <a:cubicBezTo>
                    <a:pt x="3304" y="1923"/>
                    <a:pt x="1629" y="1567"/>
                    <a:pt x="0" y="71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55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/>
            <p:cNvSpPr>
              <a:spLocks/>
            </p:cNvSpPr>
            <p:nvPr/>
          </p:nvSpPr>
          <p:spPr bwMode="auto">
            <a:xfrm>
              <a:off x="2678054" y="3983037"/>
              <a:ext cx="698500" cy="568324"/>
            </a:xfrm>
            <a:custGeom>
              <a:avLst/>
              <a:gdLst>
                <a:gd name="T0" fmla="*/ 2220 w 3030"/>
                <a:gd name="T1" fmla="*/ 35 h 2467"/>
                <a:gd name="T2" fmla="*/ 1730 w 3030"/>
                <a:gd name="T3" fmla="*/ 33 h 2467"/>
                <a:gd name="T4" fmla="*/ 1290 w 3030"/>
                <a:gd name="T5" fmla="*/ 913 h 2467"/>
                <a:gd name="T6" fmla="*/ 1372 w 3030"/>
                <a:gd name="T7" fmla="*/ 174 h 2467"/>
                <a:gd name="T8" fmla="*/ 1352 w 3030"/>
                <a:gd name="T9" fmla="*/ 185 h 2467"/>
                <a:gd name="T10" fmla="*/ 199 w 3030"/>
                <a:gd name="T11" fmla="*/ 2444 h 2467"/>
                <a:gd name="T12" fmla="*/ 1514 w 3030"/>
                <a:gd name="T13" fmla="*/ 1908 h 2467"/>
                <a:gd name="T14" fmla="*/ 1235 w 3030"/>
                <a:gd name="T15" fmla="*/ 1583 h 2467"/>
                <a:gd name="T16" fmla="*/ 1663 w 3030"/>
                <a:gd name="T17" fmla="*/ 1851 h 2467"/>
                <a:gd name="T18" fmla="*/ 2407 w 3030"/>
                <a:gd name="T19" fmla="*/ 1761 h 2467"/>
                <a:gd name="T20" fmla="*/ 2708 w 3030"/>
                <a:gd name="T21" fmla="*/ 1662 h 2467"/>
                <a:gd name="T22" fmla="*/ 1799 w 3030"/>
                <a:gd name="T23" fmla="*/ 935 h 2467"/>
                <a:gd name="T24" fmla="*/ 2920 w 3030"/>
                <a:gd name="T25" fmla="*/ 1320 h 2467"/>
                <a:gd name="T26" fmla="*/ 2816 w 3030"/>
                <a:gd name="T27" fmla="*/ 368 h 2467"/>
                <a:gd name="T28" fmla="*/ 2220 w 3030"/>
                <a:gd name="T29" fmla="*/ 35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0" h="2467">
                  <a:moveTo>
                    <a:pt x="2220" y="35"/>
                  </a:moveTo>
                  <a:cubicBezTo>
                    <a:pt x="2059" y="2"/>
                    <a:pt x="1892" y="0"/>
                    <a:pt x="1730" y="33"/>
                  </a:cubicBezTo>
                  <a:lnTo>
                    <a:pt x="1290" y="913"/>
                  </a:lnTo>
                  <a:lnTo>
                    <a:pt x="1372" y="174"/>
                  </a:lnTo>
                  <a:cubicBezTo>
                    <a:pt x="1365" y="178"/>
                    <a:pt x="1358" y="181"/>
                    <a:pt x="1352" y="185"/>
                  </a:cubicBezTo>
                  <a:cubicBezTo>
                    <a:pt x="899" y="478"/>
                    <a:pt x="0" y="1361"/>
                    <a:pt x="199" y="2444"/>
                  </a:cubicBezTo>
                  <a:cubicBezTo>
                    <a:pt x="566" y="2467"/>
                    <a:pt x="996" y="2119"/>
                    <a:pt x="1514" y="1908"/>
                  </a:cubicBezTo>
                  <a:lnTo>
                    <a:pt x="1235" y="1583"/>
                  </a:lnTo>
                  <a:lnTo>
                    <a:pt x="1663" y="1851"/>
                  </a:lnTo>
                  <a:cubicBezTo>
                    <a:pt x="1894" y="1773"/>
                    <a:pt x="2141" y="1730"/>
                    <a:pt x="2407" y="1761"/>
                  </a:cubicBezTo>
                  <a:cubicBezTo>
                    <a:pt x="2523" y="1774"/>
                    <a:pt x="2624" y="1735"/>
                    <a:pt x="2708" y="1662"/>
                  </a:cubicBezTo>
                  <a:lnTo>
                    <a:pt x="1799" y="935"/>
                  </a:lnTo>
                  <a:lnTo>
                    <a:pt x="2920" y="1320"/>
                  </a:lnTo>
                  <a:cubicBezTo>
                    <a:pt x="3030" y="998"/>
                    <a:pt x="3010" y="584"/>
                    <a:pt x="2816" y="368"/>
                  </a:cubicBezTo>
                  <a:cubicBezTo>
                    <a:pt x="2660" y="196"/>
                    <a:pt x="2448" y="83"/>
                    <a:pt x="2220" y="35"/>
                  </a:cubicBezTo>
                  <a:close/>
                </a:path>
              </a:pathLst>
            </a:custGeom>
            <a:solidFill>
              <a:srgbClr val="FFC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/>
          </p:nvSpPr>
          <p:spPr bwMode="auto">
            <a:xfrm>
              <a:off x="2143070" y="6016626"/>
              <a:ext cx="541338" cy="296863"/>
            </a:xfrm>
            <a:custGeom>
              <a:avLst/>
              <a:gdLst>
                <a:gd name="T0" fmla="*/ 2097 w 2346"/>
                <a:gd name="T1" fmla="*/ 379 h 1286"/>
                <a:gd name="T2" fmla="*/ 930 w 2346"/>
                <a:gd name="T3" fmla="*/ 1259 h 1286"/>
                <a:gd name="T4" fmla="*/ 131 w 2346"/>
                <a:gd name="T5" fmla="*/ 704 h 1286"/>
                <a:gd name="T6" fmla="*/ 1055 w 2346"/>
                <a:gd name="T7" fmla="*/ 666 h 1286"/>
                <a:gd name="T8" fmla="*/ 2097 w 2346"/>
                <a:gd name="T9" fmla="*/ 379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6" h="1286">
                  <a:moveTo>
                    <a:pt x="2097" y="379"/>
                  </a:moveTo>
                  <a:cubicBezTo>
                    <a:pt x="2346" y="913"/>
                    <a:pt x="1335" y="1286"/>
                    <a:pt x="930" y="1259"/>
                  </a:cubicBezTo>
                  <a:cubicBezTo>
                    <a:pt x="525" y="1232"/>
                    <a:pt x="0" y="1017"/>
                    <a:pt x="131" y="704"/>
                  </a:cubicBezTo>
                  <a:cubicBezTo>
                    <a:pt x="231" y="465"/>
                    <a:pt x="650" y="639"/>
                    <a:pt x="1055" y="666"/>
                  </a:cubicBezTo>
                  <a:cubicBezTo>
                    <a:pt x="1459" y="693"/>
                    <a:pt x="1920" y="0"/>
                    <a:pt x="2097" y="379"/>
                  </a:cubicBezTo>
                  <a:close/>
                </a:path>
              </a:pathLst>
            </a:custGeom>
            <a:solidFill>
              <a:srgbClr val="FFEE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Vector Head Medium"/>
          <p:cNvGrpSpPr>
            <a:grpSpLocks noChangeAspect="1"/>
          </p:cNvGrpSpPr>
          <p:nvPr/>
        </p:nvGrpSpPr>
        <p:grpSpPr>
          <a:xfrm>
            <a:off x="3694176" y="4121513"/>
            <a:ext cx="1979959" cy="1819656"/>
            <a:chOff x="931806" y="3978276"/>
            <a:chExt cx="2568573" cy="2360613"/>
          </a:xfrm>
        </p:grpSpPr>
        <p:sp>
          <p:nvSpPr>
            <p:cNvPr id="137" name="Freeform 5"/>
            <p:cNvSpPr>
              <a:spLocks/>
            </p:cNvSpPr>
            <p:nvPr/>
          </p:nvSpPr>
          <p:spPr bwMode="auto">
            <a:xfrm>
              <a:off x="2070042" y="5462590"/>
              <a:ext cx="635000" cy="876299"/>
            </a:xfrm>
            <a:custGeom>
              <a:avLst/>
              <a:gdLst>
                <a:gd name="T0" fmla="*/ 2674 w 2748"/>
                <a:gd name="T1" fmla="*/ 2406 h 3797"/>
                <a:gd name="T2" fmla="*/ 1269 w 2748"/>
                <a:gd name="T3" fmla="*/ 3736 h 3797"/>
                <a:gd name="T4" fmla="*/ 68 w 2748"/>
                <a:gd name="T5" fmla="*/ 1804 h 3797"/>
                <a:gd name="T6" fmla="*/ 1515 w 2748"/>
                <a:gd name="T7" fmla="*/ 48 h 3797"/>
                <a:gd name="T8" fmla="*/ 2674 w 2748"/>
                <a:gd name="T9" fmla="*/ 2406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8" h="3797">
                  <a:moveTo>
                    <a:pt x="2674" y="2406"/>
                  </a:moveTo>
                  <a:cubicBezTo>
                    <a:pt x="2607" y="3424"/>
                    <a:pt x="2002" y="3687"/>
                    <a:pt x="1269" y="3736"/>
                  </a:cubicBezTo>
                  <a:cubicBezTo>
                    <a:pt x="354" y="3797"/>
                    <a:pt x="0" y="2822"/>
                    <a:pt x="68" y="1804"/>
                  </a:cubicBezTo>
                  <a:cubicBezTo>
                    <a:pt x="136" y="786"/>
                    <a:pt x="784" y="0"/>
                    <a:pt x="1515" y="48"/>
                  </a:cubicBezTo>
                  <a:cubicBezTo>
                    <a:pt x="2246" y="97"/>
                    <a:pt x="2748" y="17"/>
                    <a:pt x="2674" y="2406"/>
                  </a:cubicBezTo>
                  <a:close/>
                </a:path>
              </a:pathLst>
            </a:custGeom>
            <a:solidFill>
              <a:srgbClr val="FFBD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"/>
            <p:cNvSpPr>
              <a:spLocks/>
            </p:cNvSpPr>
            <p:nvPr/>
          </p:nvSpPr>
          <p:spPr bwMode="auto">
            <a:xfrm>
              <a:off x="1365193" y="4441826"/>
              <a:ext cx="531813" cy="347664"/>
            </a:xfrm>
            <a:custGeom>
              <a:avLst/>
              <a:gdLst>
                <a:gd name="T0" fmla="*/ 2242 w 2307"/>
                <a:gd name="T1" fmla="*/ 1437 h 1502"/>
                <a:gd name="T2" fmla="*/ 0 w 2307"/>
                <a:gd name="T3" fmla="*/ 1502 h 1502"/>
                <a:gd name="T4" fmla="*/ 2307 w 2307"/>
                <a:gd name="T5" fmla="*/ 0 h 1502"/>
                <a:gd name="T6" fmla="*/ 2242 w 2307"/>
                <a:gd name="T7" fmla="*/ 1437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7" h="1502">
                  <a:moveTo>
                    <a:pt x="2242" y="1437"/>
                  </a:moveTo>
                  <a:cubicBezTo>
                    <a:pt x="1693" y="434"/>
                    <a:pt x="773" y="1349"/>
                    <a:pt x="0" y="1502"/>
                  </a:cubicBezTo>
                  <a:cubicBezTo>
                    <a:pt x="262" y="705"/>
                    <a:pt x="1102" y="245"/>
                    <a:pt x="2307" y="0"/>
                  </a:cubicBezTo>
                  <a:lnTo>
                    <a:pt x="2242" y="1437"/>
                  </a:ln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"/>
            <p:cNvSpPr>
              <a:spLocks/>
            </p:cNvSpPr>
            <p:nvPr/>
          </p:nvSpPr>
          <p:spPr bwMode="auto">
            <a:xfrm>
              <a:off x="931806" y="4365626"/>
              <a:ext cx="2435223" cy="1811336"/>
            </a:xfrm>
            <a:custGeom>
              <a:avLst/>
              <a:gdLst>
                <a:gd name="T0" fmla="*/ 9477 w 10544"/>
                <a:gd name="T1" fmla="*/ 3016 h 7845"/>
                <a:gd name="T2" fmla="*/ 8389 w 10544"/>
                <a:gd name="T3" fmla="*/ 5735 h 7845"/>
                <a:gd name="T4" fmla="*/ 5048 w 10544"/>
                <a:gd name="T5" fmla="*/ 7505 h 7845"/>
                <a:gd name="T6" fmla="*/ 3589 w 10544"/>
                <a:gd name="T7" fmla="*/ 5089 h 7845"/>
                <a:gd name="T8" fmla="*/ 2967 w 10544"/>
                <a:gd name="T9" fmla="*/ 3025 h 7845"/>
                <a:gd name="T10" fmla="*/ 4048 w 10544"/>
                <a:gd name="T11" fmla="*/ 840 h 7845"/>
                <a:gd name="T12" fmla="*/ 6357 w 10544"/>
                <a:gd name="T13" fmla="*/ 59 h 7845"/>
                <a:gd name="T14" fmla="*/ 8542 w 10544"/>
                <a:gd name="T15" fmla="*/ 1139 h 7845"/>
                <a:gd name="T16" fmla="*/ 9477 w 10544"/>
                <a:gd name="T17" fmla="*/ 3016 h 7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44" h="7845">
                  <a:moveTo>
                    <a:pt x="9477" y="3016"/>
                  </a:moveTo>
                  <a:cubicBezTo>
                    <a:pt x="10544" y="4111"/>
                    <a:pt x="9837" y="6375"/>
                    <a:pt x="8389" y="5735"/>
                  </a:cubicBezTo>
                  <a:cubicBezTo>
                    <a:pt x="7561" y="6941"/>
                    <a:pt x="5859" y="7845"/>
                    <a:pt x="5048" y="7505"/>
                  </a:cubicBezTo>
                  <a:cubicBezTo>
                    <a:pt x="3618" y="6905"/>
                    <a:pt x="4124" y="5701"/>
                    <a:pt x="3589" y="5089"/>
                  </a:cubicBezTo>
                  <a:cubicBezTo>
                    <a:pt x="1795" y="6164"/>
                    <a:pt x="0" y="2494"/>
                    <a:pt x="2967" y="3025"/>
                  </a:cubicBezTo>
                  <a:cubicBezTo>
                    <a:pt x="3026" y="2148"/>
                    <a:pt x="3434" y="1377"/>
                    <a:pt x="4048" y="840"/>
                  </a:cubicBezTo>
                  <a:cubicBezTo>
                    <a:pt x="4661" y="303"/>
                    <a:pt x="5479" y="0"/>
                    <a:pt x="6357" y="59"/>
                  </a:cubicBezTo>
                  <a:cubicBezTo>
                    <a:pt x="7234" y="117"/>
                    <a:pt x="8005" y="526"/>
                    <a:pt x="8542" y="1139"/>
                  </a:cubicBezTo>
                  <a:cubicBezTo>
                    <a:pt x="9079" y="1752"/>
                    <a:pt x="8863" y="2387"/>
                    <a:pt x="9477" y="3016"/>
                  </a:cubicBezTo>
                  <a:close/>
                </a:path>
              </a:pathLst>
            </a:custGeom>
            <a:gradFill>
              <a:gsLst>
                <a:gs pos="19000">
                  <a:srgbClr val="FFB794"/>
                </a:gs>
                <a:gs pos="26000">
                  <a:srgbClr val="FFEEAA"/>
                </a:gs>
              </a:gsLst>
              <a:lin ang="18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"/>
            <p:cNvSpPr>
              <a:spLocks/>
            </p:cNvSpPr>
            <p:nvPr/>
          </p:nvSpPr>
          <p:spPr bwMode="auto">
            <a:xfrm>
              <a:off x="1714444" y="4833938"/>
              <a:ext cx="130176" cy="214314"/>
            </a:xfrm>
            <a:custGeom>
              <a:avLst/>
              <a:gdLst>
                <a:gd name="T0" fmla="*/ 503 w 565"/>
                <a:gd name="T1" fmla="*/ 519 h 924"/>
                <a:gd name="T2" fmla="*/ 170 w 565"/>
                <a:gd name="T3" fmla="*/ 892 h 924"/>
                <a:gd name="T4" fmla="*/ 63 w 565"/>
                <a:gd name="T5" fmla="*/ 404 h 924"/>
                <a:gd name="T6" fmla="*/ 396 w 565"/>
                <a:gd name="T7" fmla="*/ 31 h 924"/>
                <a:gd name="T8" fmla="*/ 503 w 565"/>
                <a:gd name="T9" fmla="*/ 51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924">
                  <a:moveTo>
                    <a:pt x="503" y="519"/>
                  </a:moveTo>
                  <a:cubicBezTo>
                    <a:pt x="441" y="757"/>
                    <a:pt x="292" y="924"/>
                    <a:pt x="170" y="892"/>
                  </a:cubicBezTo>
                  <a:cubicBezTo>
                    <a:pt x="48" y="860"/>
                    <a:pt x="0" y="642"/>
                    <a:pt x="63" y="404"/>
                  </a:cubicBezTo>
                  <a:cubicBezTo>
                    <a:pt x="125" y="166"/>
                    <a:pt x="274" y="0"/>
                    <a:pt x="396" y="31"/>
                  </a:cubicBezTo>
                  <a:cubicBezTo>
                    <a:pt x="517" y="63"/>
                    <a:pt x="565" y="282"/>
                    <a:pt x="503" y="5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"/>
            <p:cNvSpPr>
              <a:spLocks/>
            </p:cNvSpPr>
            <p:nvPr/>
          </p:nvSpPr>
          <p:spPr bwMode="auto">
            <a:xfrm>
              <a:off x="1787468" y="4846638"/>
              <a:ext cx="49214" cy="90487"/>
            </a:xfrm>
            <a:custGeom>
              <a:avLst/>
              <a:gdLst>
                <a:gd name="T0" fmla="*/ 118 w 212"/>
                <a:gd name="T1" fmla="*/ 0 h 394"/>
                <a:gd name="T2" fmla="*/ 27 w 212"/>
                <a:gd name="T3" fmla="*/ 157 h 394"/>
                <a:gd name="T4" fmla="*/ 74 w 212"/>
                <a:gd name="T5" fmla="*/ 381 h 394"/>
                <a:gd name="T6" fmla="*/ 212 w 212"/>
                <a:gd name="T7" fmla="*/ 234 h 394"/>
                <a:gd name="T8" fmla="*/ 118 w 212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94">
                  <a:moveTo>
                    <a:pt x="118" y="0"/>
                  </a:moveTo>
                  <a:cubicBezTo>
                    <a:pt x="81" y="26"/>
                    <a:pt x="46" y="85"/>
                    <a:pt x="27" y="157"/>
                  </a:cubicBezTo>
                  <a:cubicBezTo>
                    <a:pt x="0" y="266"/>
                    <a:pt x="21" y="366"/>
                    <a:pt x="74" y="381"/>
                  </a:cubicBezTo>
                  <a:cubicBezTo>
                    <a:pt x="123" y="394"/>
                    <a:pt x="182" y="329"/>
                    <a:pt x="212" y="234"/>
                  </a:cubicBezTo>
                  <a:cubicBezTo>
                    <a:pt x="207" y="126"/>
                    <a:pt x="174" y="39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1958919" y="4949827"/>
              <a:ext cx="233362" cy="323849"/>
            </a:xfrm>
            <a:custGeom>
              <a:avLst/>
              <a:gdLst>
                <a:gd name="T0" fmla="*/ 973 w 1008"/>
                <a:gd name="T1" fmla="*/ 689 h 1396"/>
                <a:gd name="T2" fmla="*/ 440 w 1008"/>
                <a:gd name="T3" fmla="*/ 1391 h 1396"/>
                <a:gd name="T4" fmla="*/ 35 w 1008"/>
                <a:gd name="T5" fmla="*/ 708 h 1396"/>
                <a:gd name="T6" fmla="*/ 568 w 1008"/>
                <a:gd name="T7" fmla="*/ 5 h 1396"/>
                <a:gd name="T8" fmla="*/ 973 w 1008"/>
                <a:gd name="T9" fmla="*/ 689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396">
                  <a:moveTo>
                    <a:pt x="973" y="689"/>
                  </a:moveTo>
                  <a:cubicBezTo>
                    <a:pt x="938" y="1071"/>
                    <a:pt x="700" y="1386"/>
                    <a:pt x="440" y="1391"/>
                  </a:cubicBezTo>
                  <a:cubicBezTo>
                    <a:pt x="181" y="1396"/>
                    <a:pt x="0" y="1090"/>
                    <a:pt x="35" y="708"/>
                  </a:cubicBezTo>
                  <a:cubicBezTo>
                    <a:pt x="70" y="325"/>
                    <a:pt x="308" y="10"/>
                    <a:pt x="568" y="5"/>
                  </a:cubicBezTo>
                  <a:cubicBezTo>
                    <a:pt x="827" y="0"/>
                    <a:pt x="1008" y="306"/>
                    <a:pt x="973" y="6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2120843" y="4989513"/>
              <a:ext cx="63501" cy="96838"/>
            </a:xfrm>
            <a:custGeom>
              <a:avLst/>
              <a:gdLst>
                <a:gd name="T0" fmla="*/ 159 w 277"/>
                <a:gd name="T1" fmla="*/ 0 h 423"/>
                <a:gd name="T2" fmla="*/ 10 w 277"/>
                <a:gd name="T3" fmla="*/ 208 h 423"/>
                <a:gd name="T4" fmla="*/ 164 w 277"/>
                <a:gd name="T5" fmla="*/ 423 h 423"/>
                <a:gd name="T6" fmla="*/ 277 w 277"/>
                <a:gd name="T7" fmla="*/ 374 h 423"/>
                <a:gd name="T8" fmla="*/ 159 w 2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423">
                  <a:moveTo>
                    <a:pt x="159" y="0"/>
                  </a:moveTo>
                  <a:cubicBezTo>
                    <a:pt x="82" y="23"/>
                    <a:pt x="18" y="107"/>
                    <a:pt x="10" y="208"/>
                  </a:cubicBezTo>
                  <a:cubicBezTo>
                    <a:pt x="0" y="327"/>
                    <a:pt x="69" y="423"/>
                    <a:pt x="164" y="423"/>
                  </a:cubicBezTo>
                  <a:cubicBezTo>
                    <a:pt x="205" y="423"/>
                    <a:pt x="245" y="405"/>
                    <a:pt x="277" y="374"/>
                  </a:cubicBezTo>
                  <a:cubicBezTo>
                    <a:pt x="269" y="225"/>
                    <a:pt x="226" y="95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2454218" y="5403852"/>
              <a:ext cx="260349" cy="247649"/>
            </a:xfrm>
            <a:custGeom>
              <a:avLst/>
              <a:gdLst>
                <a:gd name="T0" fmla="*/ 1107 w 1126"/>
                <a:gd name="T1" fmla="*/ 573 h 1073"/>
                <a:gd name="T2" fmla="*/ 529 w 1126"/>
                <a:gd name="T3" fmla="*/ 1053 h 1073"/>
                <a:gd name="T4" fmla="*/ 19 w 1126"/>
                <a:gd name="T5" fmla="*/ 500 h 1073"/>
                <a:gd name="T6" fmla="*/ 597 w 1126"/>
                <a:gd name="T7" fmla="*/ 20 h 1073"/>
                <a:gd name="T8" fmla="*/ 1107 w 1126"/>
                <a:gd name="T9" fmla="*/ 5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3">
                  <a:moveTo>
                    <a:pt x="1107" y="573"/>
                  </a:moveTo>
                  <a:cubicBezTo>
                    <a:pt x="1088" y="858"/>
                    <a:pt x="829" y="1073"/>
                    <a:pt x="529" y="1053"/>
                  </a:cubicBezTo>
                  <a:cubicBezTo>
                    <a:pt x="228" y="1033"/>
                    <a:pt x="0" y="785"/>
                    <a:pt x="19" y="500"/>
                  </a:cubicBezTo>
                  <a:cubicBezTo>
                    <a:pt x="38" y="215"/>
                    <a:pt x="297" y="0"/>
                    <a:pt x="597" y="20"/>
                  </a:cubicBezTo>
                  <a:cubicBezTo>
                    <a:pt x="898" y="40"/>
                    <a:pt x="1126" y="287"/>
                    <a:pt x="1107" y="573"/>
                  </a:cubicBezTo>
                  <a:close/>
                </a:path>
              </a:pathLst>
            </a:custGeom>
            <a:solidFill>
              <a:srgbClr val="FFBB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"/>
            <p:cNvSpPr>
              <a:spLocks/>
            </p:cNvSpPr>
            <p:nvPr/>
          </p:nvSpPr>
          <p:spPr bwMode="auto">
            <a:xfrm>
              <a:off x="1892244" y="5576888"/>
              <a:ext cx="514349" cy="463550"/>
            </a:xfrm>
            <a:custGeom>
              <a:avLst/>
              <a:gdLst>
                <a:gd name="T0" fmla="*/ 2201 w 2226"/>
                <a:gd name="T1" fmla="*/ 979 h 2002"/>
                <a:gd name="T2" fmla="*/ 1014 w 2226"/>
                <a:gd name="T3" fmla="*/ 1965 h 2002"/>
                <a:gd name="T4" fmla="*/ 25 w 2226"/>
                <a:gd name="T5" fmla="*/ 386 h 2002"/>
                <a:gd name="T6" fmla="*/ 1209 w 2226"/>
                <a:gd name="T7" fmla="*/ 717 h 2002"/>
                <a:gd name="T8" fmla="*/ 2201 w 2226"/>
                <a:gd name="T9" fmla="*/ 979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2002">
                  <a:moveTo>
                    <a:pt x="2201" y="979"/>
                  </a:moveTo>
                  <a:cubicBezTo>
                    <a:pt x="2175" y="1365"/>
                    <a:pt x="1569" y="2002"/>
                    <a:pt x="1014" y="1965"/>
                  </a:cubicBezTo>
                  <a:cubicBezTo>
                    <a:pt x="459" y="1929"/>
                    <a:pt x="0" y="771"/>
                    <a:pt x="25" y="386"/>
                  </a:cubicBezTo>
                  <a:cubicBezTo>
                    <a:pt x="51" y="0"/>
                    <a:pt x="654" y="680"/>
                    <a:pt x="1209" y="717"/>
                  </a:cubicBezTo>
                  <a:cubicBezTo>
                    <a:pt x="1764" y="754"/>
                    <a:pt x="2226" y="594"/>
                    <a:pt x="2201" y="97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"/>
            <p:cNvSpPr>
              <a:spLocks/>
            </p:cNvSpPr>
            <p:nvPr/>
          </p:nvSpPr>
          <p:spPr bwMode="auto">
            <a:xfrm>
              <a:off x="1931930" y="5803902"/>
              <a:ext cx="447674" cy="228601"/>
            </a:xfrm>
            <a:custGeom>
              <a:avLst/>
              <a:gdLst>
                <a:gd name="T0" fmla="*/ 1939 w 1939"/>
                <a:gd name="T1" fmla="*/ 251 h 995"/>
                <a:gd name="T2" fmla="*/ 872 w 1939"/>
                <a:gd name="T3" fmla="*/ 984 h 995"/>
                <a:gd name="T4" fmla="*/ 0 w 1939"/>
                <a:gd name="T5" fmla="*/ 0 h 995"/>
                <a:gd name="T6" fmla="*/ 930 w 1939"/>
                <a:gd name="T7" fmla="*/ 580 h 995"/>
                <a:gd name="T8" fmla="*/ 1939 w 1939"/>
                <a:gd name="T9" fmla="*/ 251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9" h="995">
                  <a:moveTo>
                    <a:pt x="1939" y="251"/>
                  </a:moveTo>
                  <a:cubicBezTo>
                    <a:pt x="1924" y="482"/>
                    <a:pt x="1310" y="995"/>
                    <a:pt x="872" y="984"/>
                  </a:cubicBezTo>
                  <a:cubicBezTo>
                    <a:pt x="466" y="974"/>
                    <a:pt x="111" y="357"/>
                    <a:pt x="0" y="0"/>
                  </a:cubicBezTo>
                  <a:cubicBezTo>
                    <a:pt x="213" y="215"/>
                    <a:pt x="375" y="543"/>
                    <a:pt x="930" y="580"/>
                  </a:cubicBezTo>
                  <a:cubicBezTo>
                    <a:pt x="1485" y="617"/>
                    <a:pt x="1629" y="458"/>
                    <a:pt x="1939" y="251"/>
                  </a:cubicBezTo>
                  <a:close/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1720793" y="4614865"/>
              <a:ext cx="242888" cy="215899"/>
            </a:xfrm>
            <a:custGeom>
              <a:avLst/>
              <a:gdLst>
                <a:gd name="T0" fmla="*/ 1042 w 1050"/>
                <a:gd name="T1" fmla="*/ 785 h 932"/>
                <a:gd name="T2" fmla="*/ 543 w 1050"/>
                <a:gd name="T3" fmla="*/ 393 h 932"/>
                <a:gd name="T4" fmla="*/ 42 w 1050"/>
                <a:gd name="T5" fmla="*/ 498 h 932"/>
                <a:gd name="T6" fmla="*/ 615 w 1050"/>
                <a:gd name="T7" fmla="*/ 55 h 932"/>
                <a:gd name="T8" fmla="*/ 1042 w 1050"/>
                <a:gd name="T9" fmla="*/ 785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932">
                  <a:moveTo>
                    <a:pt x="1042" y="785"/>
                  </a:moveTo>
                  <a:cubicBezTo>
                    <a:pt x="1001" y="932"/>
                    <a:pt x="791" y="520"/>
                    <a:pt x="543" y="393"/>
                  </a:cubicBezTo>
                  <a:cubicBezTo>
                    <a:pt x="295" y="265"/>
                    <a:pt x="0" y="645"/>
                    <a:pt x="42" y="498"/>
                  </a:cubicBezTo>
                  <a:cubicBezTo>
                    <a:pt x="84" y="351"/>
                    <a:pt x="342" y="0"/>
                    <a:pt x="615" y="55"/>
                  </a:cubicBezTo>
                  <a:cubicBezTo>
                    <a:pt x="888" y="110"/>
                    <a:pt x="1050" y="475"/>
                    <a:pt x="1042" y="785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"/>
            <p:cNvSpPr>
              <a:spLocks/>
            </p:cNvSpPr>
            <p:nvPr/>
          </p:nvSpPr>
          <p:spPr bwMode="auto">
            <a:xfrm>
              <a:off x="2036704" y="4752976"/>
              <a:ext cx="315914" cy="319088"/>
            </a:xfrm>
            <a:custGeom>
              <a:avLst/>
              <a:gdLst>
                <a:gd name="T0" fmla="*/ 1281 w 1366"/>
                <a:gd name="T1" fmla="*/ 1161 h 1377"/>
                <a:gd name="T2" fmla="*/ 655 w 1366"/>
                <a:gd name="T3" fmla="*/ 559 h 1377"/>
                <a:gd name="T4" fmla="*/ 85 w 1366"/>
                <a:gd name="T5" fmla="*/ 285 h 1377"/>
                <a:gd name="T6" fmla="*/ 842 w 1366"/>
                <a:gd name="T7" fmla="*/ 132 h 1377"/>
                <a:gd name="T8" fmla="*/ 1281 w 1366"/>
                <a:gd name="T9" fmla="*/ 11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377">
                  <a:moveTo>
                    <a:pt x="1281" y="1161"/>
                  </a:moveTo>
                  <a:cubicBezTo>
                    <a:pt x="1196" y="1377"/>
                    <a:pt x="987" y="690"/>
                    <a:pt x="655" y="559"/>
                  </a:cubicBezTo>
                  <a:cubicBezTo>
                    <a:pt x="322" y="427"/>
                    <a:pt x="0" y="501"/>
                    <a:pt x="85" y="285"/>
                  </a:cubicBezTo>
                  <a:cubicBezTo>
                    <a:pt x="171" y="69"/>
                    <a:pt x="509" y="0"/>
                    <a:pt x="842" y="132"/>
                  </a:cubicBezTo>
                  <a:cubicBezTo>
                    <a:pt x="1175" y="263"/>
                    <a:pt x="1366" y="945"/>
                    <a:pt x="1281" y="1161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"/>
            <p:cNvSpPr>
              <a:spLocks/>
            </p:cNvSpPr>
            <p:nvPr/>
          </p:nvSpPr>
          <p:spPr bwMode="auto">
            <a:xfrm>
              <a:off x="2151006" y="4473577"/>
              <a:ext cx="1322387" cy="1577974"/>
            </a:xfrm>
            <a:custGeom>
              <a:avLst/>
              <a:gdLst>
                <a:gd name="T0" fmla="*/ 4229 w 5729"/>
                <a:gd name="T1" fmla="*/ 1413 h 6833"/>
                <a:gd name="T2" fmla="*/ 2540 w 5729"/>
                <a:gd name="T3" fmla="*/ 5543 h 6833"/>
                <a:gd name="T4" fmla="*/ 3024 w 5729"/>
                <a:gd name="T5" fmla="*/ 5117 h 6833"/>
                <a:gd name="T6" fmla="*/ 2382 w 5729"/>
                <a:gd name="T7" fmla="*/ 3375 h 6833"/>
                <a:gd name="T8" fmla="*/ 1674 w 5729"/>
                <a:gd name="T9" fmla="*/ 2960 h 6833"/>
                <a:gd name="T10" fmla="*/ 4229 w 5729"/>
                <a:gd name="T11" fmla="*/ 1413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9" h="6833">
                  <a:moveTo>
                    <a:pt x="4229" y="1413"/>
                  </a:moveTo>
                  <a:cubicBezTo>
                    <a:pt x="5639" y="1622"/>
                    <a:pt x="4722" y="6833"/>
                    <a:pt x="2540" y="5543"/>
                  </a:cubicBezTo>
                  <a:cubicBezTo>
                    <a:pt x="1945" y="5223"/>
                    <a:pt x="2886" y="4914"/>
                    <a:pt x="3024" y="5117"/>
                  </a:cubicBezTo>
                  <a:cubicBezTo>
                    <a:pt x="5729" y="5421"/>
                    <a:pt x="4208" y="0"/>
                    <a:pt x="2382" y="3375"/>
                  </a:cubicBezTo>
                  <a:lnTo>
                    <a:pt x="1674" y="2960"/>
                  </a:lnTo>
                  <a:cubicBezTo>
                    <a:pt x="0" y="1313"/>
                    <a:pt x="2939" y="720"/>
                    <a:pt x="4229" y="1413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8"/>
            <p:cNvSpPr>
              <a:spLocks/>
            </p:cNvSpPr>
            <p:nvPr/>
          </p:nvSpPr>
          <p:spPr bwMode="auto">
            <a:xfrm>
              <a:off x="1430281" y="4292600"/>
              <a:ext cx="2070098" cy="655637"/>
            </a:xfrm>
            <a:custGeom>
              <a:avLst/>
              <a:gdLst>
                <a:gd name="T0" fmla="*/ 8869 w 8972"/>
                <a:gd name="T1" fmla="*/ 2365 h 2842"/>
                <a:gd name="T2" fmla="*/ 4300 w 8972"/>
                <a:gd name="T3" fmla="*/ 2285 h 2842"/>
                <a:gd name="T4" fmla="*/ 103 w 8972"/>
                <a:gd name="T5" fmla="*/ 477 h 2842"/>
                <a:gd name="T6" fmla="*/ 4672 w 8972"/>
                <a:gd name="T7" fmla="*/ 557 h 2842"/>
                <a:gd name="T8" fmla="*/ 8869 w 8972"/>
                <a:gd name="T9" fmla="*/ 2365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2" h="2842">
                  <a:moveTo>
                    <a:pt x="8869" y="2365"/>
                  </a:moveTo>
                  <a:cubicBezTo>
                    <a:pt x="8766" y="2842"/>
                    <a:pt x="6720" y="2806"/>
                    <a:pt x="4300" y="2285"/>
                  </a:cubicBezTo>
                  <a:cubicBezTo>
                    <a:pt x="1879" y="1763"/>
                    <a:pt x="0" y="954"/>
                    <a:pt x="103" y="477"/>
                  </a:cubicBezTo>
                  <a:cubicBezTo>
                    <a:pt x="206" y="0"/>
                    <a:pt x="2251" y="36"/>
                    <a:pt x="4672" y="557"/>
                  </a:cubicBezTo>
                  <a:cubicBezTo>
                    <a:pt x="7093" y="1079"/>
                    <a:pt x="8972" y="1888"/>
                    <a:pt x="8869" y="2365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9"/>
            <p:cNvSpPr>
              <a:spLocks/>
            </p:cNvSpPr>
            <p:nvPr/>
          </p:nvSpPr>
          <p:spPr bwMode="auto">
            <a:xfrm>
              <a:off x="1885893" y="3978276"/>
              <a:ext cx="1231899" cy="865187"/>
            </a:xfrm>
            <a:custGeom>
              <a:avLst/>
              <a:gdLst>
                <a:gd name="T0" fmla="*/ 5282 w 5335"/>
                <a:gd name="T1" fmla="*/ 2436 h 3743"/>
                <a:gd name="T2" fmla="*/ 4929 w 5335"/>
                <a:gd name="T3" fmla="*/ 3080 h 3743"/>
                <a:gd name="T4" fmla="*/ 4247 w 5335"/>
                <a:gd name="T5" fmla="*/ 3521 h 3743"/>
                <a:gd name="T6" fmla="*/ 3335 w 5335"/>
                <a:gd name="T7" fmla="*/ 3721 h 3743"/>
                <a:gd name="T8" fmla="*/ 2287 w 5335"/>
                <a:gd name="T9" fmla="*/ 3641 h 3743"/>
                <a:gd name="T10" fmla="*/ 1299 w 5335"/>
                <a:gd name="T11" fmla="*/ 3282 h 3743"/>
                <a:gd name="T12" fmla="*/ 550 w 5335"/>
                <a:gd name="T13" fmla="*/ 2725 h 3743"/>
                <a:gd name="T14" fmla="*/ 110 w 5335"/>
                <a:gd name="T15" fmla="*/ 2042 h 3743"/>
                <a:gd name="T16" fmla="*/ 53 w 5335"/>
                <a:gd name="T17" fmla="*/ 1310 h 3743"/>
                <a:gd name="T18" fmla="*/ 407 w 5335"/>
                <a:gd name="T19" fmla="*/ 666 h 3743"/>
                <a:gd name="T20" fmla="*/ 1088 w 5335"/>
                <a:gd name="T21" fmla="*/ 225 h 3743"/>
                <a:gd name="T22" fmla="*/ 2001 w 5335"/>
                <a:gd name="T23" fmla="*/ 25 h 3743"/>
                <a:gd name="T24" fmla="*/ 2898 w 5335"/>
                <a:gd name="T25" fmla="*/ 533 h 3743"/>
                <a:gd name="T26" fmla="*/ 4036 w 5335"/>
                <a:gd name="T27" fmla="*/ 463 h 3743"/>
                <a:gd name="T28" fmla="*/ 4786 w 5335"/>
                <a:gd name="T29" fmla="*/ 1021 h 3743"/>
                <a:gd name="T30" fmla="*/ 5225 w 5335"/>
                <a:gd name="T31" fmla="*/ 1704 h 3743"/>
                <a:gd name="T32" fmla="*/ 5282 w 5335"/>
                <a:gd name="T33" fmla="*/ 2436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5" h="3743">
                  <a:moveTo>
                    <a:pt x="5282" y="2436"/>
                  </a:moveTo>
                  <a:cubicBezTo>
                    <a:pt x="5230" y="2680"/>
                    <a:pt x="5107" y="2897"/>
                    <a:pt x="4929" y="3080"/>
                  </a:cubicBezTo>
                  <a:cubicBezTo>
                    <a:pt x="4751" y="3263"/>
                    <a:pt x="4518" y="3412"/>
                    <a:pt x="4247" y="3521"/>
                  </a:cubicBezTo>
                  <a:cubicBezTo>
                    <a:pt x="3976" y="3630"/>
                    <a:pt x="3667" y="3699"/>
                    <a:pt x="3335" y="3721"/>
                  </a:cubicBezTo>
                  <a:cubicBezTo>
                    <a:pt x="3003" y="3743"/>
                    <a:pt x="2648" y="3718"/>
                    <a:pt x="2287" y="3641"/>
                  </a:cubicBezTo>
                  <a:cubicBezTo>
                    <a:pt x="1926" y="3563"/>
                    <a:pt x="1593" y="3439"/>
                    <a:pt x="1299" y="3282"/>
                  </a:cubicBezTo>
                  <a:cubicBezTo>
                    <a:pt x="1006" y="3126"/>
                    <a:pt x="752" y="2935"/>
                    <a:pt x="550" y="2725"/>
                  </a:cubicBezTo>
                  <a:cubicBezTo>
                    <a:pt x="347" y="2514"/>
                    <a:pt x="197" y="2282"/>
                    <a:pt x="110" y="2042"/>
                  </a:cubicBezTo>
                  <a:cubicBezTo>
                    <a:pt x="23" y="1802"/>
                    <a:pt x="0" y="1554"/>
                    <a:pt x="53" y="1310"/>
                  </a:cubicBezTo>
                  <a:cubicBezTo>
                    <a:pt x="106" y="1066"/>
                    <a:pt x="229" y="849"/>
                    <a:pt x="407" y="666"/>
                  </a:cubicBezTo>
                  <a:cubicBezTo>
                    <a:pt x="585" y="483"/>
                    <a:pt x="817" y="334"/>
                    <a:pt x="1088" y="225"/>
                  </a:cubicBezTo>
                  <a:cubicBezTo>
                    <a:pt x="1359" y="116"/>
                    <a:pt x="1669" y="0"/>
                    <a:pt x="2001" y="25"/>
                  </a:cubicBezTo>
                  <a:cubicBezTo>
                    <a:pt x="2707" y="77"/>
                    <a:pt x="2534" y="470"/>
                    <a:pt x="2898" y="533"/>
                  </a:cubicBezTo>
                  <a:cubicBezTo>
                    <a:pt x="3469" y="633"/>
                    <a:pt x="3535" y="323"/>
                    <a:pt x="4036" y="463"/>
                  </a:cubicBezTo>
                  <a:cubicBezTo>
                    <a:pt x="4357" y="553"/>
                    <a:pt x="4584" y="810"/>
                    <a:pt x="4786" y="1021"/>
                  </a:cubicBezTo>
                  <a:cubicBezTo>
                    <a:pt x="4988" y="1232"/>
                    <a:pt x="5138" y="1464"/>
                    <a:pt x="5225" y="1704"/>
                  </a:cubicBezTo>
                  <a:cubicBezTo>
                    <a:pt x="5312" y="1944"/>
                    <a:pt x="5335" y="2192"/>
                    <a:pt x="5282" y="2436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"/>
            <p:cNvSpPr>
              <a:spLocks/>
            </p:cNvSpPr>
            <p:nvPr/>
          </p:nvSpPr>
          <p:spPr bwMode="auto">
            <a:xfrm>
              <a:off x="1863668" y="4291013"/>
              <a:ext cx="1238248" cy="444500"/>
            </a:xfrm>
            <a:custGeom>
              <a:avLst/>
              <a:gdLst>
                <a:gd name="T0" fmla="*/ 130 w 5362"/>
                <a:gd name="T1" fmla="*/ 0 h 1923"/>
                <a:gd name="T2" fmla="*/ 5362 w 5362"/>
                <a:gd name="T3" fmla="*/ 1131 h 1923"/>
                <a:gd name="T4" fmla="*/ 5190 w 5362"/>
                <a:gd name="T5" fmla="*/ 1821 h 1923"/>
                <a:gd name="T6" fmla="*/ 0 w 5362"/>
                <a:gd name="T7" fmla="*/ 710 h 1923"/>
                <a:gd name="T8" fmla="*/ 130 w 5362"/>
                <a:gd name="T9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2" h="1923">
                  <a:moveTo>
                    <a:pt x="130" y="0"/>
                  </a:moveTo>
                  <a:cubicBezTo>
                    <a:pt x="1738" y="847"/>
                    <a:pt x="3443" y="1257"/>
                    <a:pt x="5362" y="1131"/>
                  </a:cubicBezTo>
                  <a:lnTo>
                    <a:pt x="5190" y="1821"/>
                  </a:lnTo>
                  <a:cubicBezTo>
                    <a:pt x="3304" y="1923"/>
                    <a:pt x="1629" y="1567"/>
                    <a:pt x="0" y="71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55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"/>
            <p:cNvSpPr>
              <a:spLocks/>
            </p:cNvSpPr>
            <p:nvPr/>
          </p:nvSpPr>
          <p:spPr bwMode="auto">
            <a:xfrm>
              <a:off x="2678054" y="3983037"/>
              <a:ext cx="698500" cy="568324"/>
            </a:xfrm>
            <a:custGeom>
              <a:avLst/>
              <a:gdLst>
                <a:gd name="T0" fmla="*/ 2220 w 3030"/>
                <a:gd name="T1" fmla="*/ 35 h 2467"/>
                <a:gd name="T2" fmla="*/ 1730 w 3030"/>
                <a:gd name="T3" fmla="*/ 33 h 2467"/>
                <a:gd name="T4" fmla="*/ 1290 w 3030"/>
                <a:gd name="T5" fmla="*/ 913 h 2467"/>
                <a:gd name="T6" fmla="*/ 1372 w 3030"/>
                <a:gd name="T7" fmla="*/ 174 h 2467"/>
                <a:gd name="T8" fmla="*/ 1352 w 3030"/>
                <a:gd name="T9" fmla="*/ 185 h 2467"/>
                <a:gd name="T10" fmla="*/ 199 w 3030"/>
                <a:gd name="T11" fmla="*/ 2444 h 2467"/>
                <a:gd name="T12" fmla="*/ 1514 w 3030"/>
                <a:gd name="T13" fmla="*/ 1908 h 2467"/>
                <a:gd name="T14" fmla="*/ 1235 w 3030"/>
                <a:gd name="T15" fmla="*/ 1583 h 2467"/>
                <a:gd name="T16" fmla="*/ 1663 w 3030"/>
                <a:gd name="T17" fmla="*/ 1851 h 2467"/>
                <a:gd name="T18" fmla="*/ 2407 w 3030"/>
                <a:gd name="T19" fmla="*/ 1761 h 2467"/>
                <a:gd name="T20" fmla="*/ 2708 w 3030"/>
                <a:gd name="T21" fmla="*/ 1662 h 2467"/>
                <a:gd name="T22" fmla="*/ 1799 w 3030"/>
                <a:gd name="T23" fmla="*/ 935 h 2467"/>
                <a:gd name="T24" fmla="*/ 2920 w 3030"/>
                <a:gd name="T25" fmla="*/ 1320 h 2467"/>
                <a:gd name="T26" fmla="*/ 2816 w 3030"/>
                <a:gd name="T27" fmla="*/ 368 h 2467"/>
                <a:gd name="T28" fmla="*/ 2220 w 3030"/>
                <a:gd name="T29" fmla="*/ 35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0" h="2467">
                  <a:moveTo>
                    <a:pt x="2220" y="35"/>
                  </a:moveTo>
                  <a:cubicBezTo>
                    <a:pt x="2059" y="2"/>
                    <a:pt x="1892" y="0"/>
                    <a:pt x="1730" y="33"/>
                  </a:cubicBezTo>
                  <a:lnTo>
                    <a:pt x="1290" y="913"/>
                  </a:lnTo>
                  <a:lnTo>
                    <a:pt x="1372" y="174"/>
                  </a:lnTo>
                  <a:cubicBezTo>
                    <a:pt x="1365" y="178"/>
                    <a:pt x="1358" y="181"/>
                    <a:pt x="1352" y="185"/>
                  </a:cubicBezTo>
                  <a:cubicBezTo>
                    <a:pt x="899" y="478"/>
                    <a:pt x="0" y="1361"/>
                    <a:pt x="199" y="2444"/>
                  </a:cubicBezTo>
                  <a:cubicBezTo>
                    <a:pt x="566" y="2467"/>
                    <a:pt x="996" y="2119"/>
                    <a:pt x="1514" y="1908"/>
                  </a:cubicBezTo>
                  <a:lnTo>
                    <a:pt x="1235" y="1583"/>
                  </a:lnTo>
                  <a:lnTo>
                    <a:pt x="1663" y="1851"/>
                  </a:lnTo>
                  <a:cubicBezTo>
                    <a:pt x="1894" y="1773"/>
                    <a:pt x="2141" y="1730"/>
                    <a:pt x="2407" y="1761"/>
                  </a:cubicBezTo>
                  <a:cubicBezTo>
                    <a:pt x="2523" y="1774"/>
                    <a:pt x="2624" y="1735"/>
                    <a:pt x="2708" y="1662"/>
                  </a:cubicBezTo>
                  <a:lnTo>
                    <a:pt x="1799" y="935"/>
                  </a:lnTo>
                  <a:lnTo>
                    <a:pt x="2920" y="1320"/>
                  </a:lnTo>
                  <a:cubicBezTo>
                    <a:pt x="3030" y="998"/>
                    <a:pt x="3010" y="584"/>
                    <a:pt x="2816" y="368"/>
                  </a:cubicBezTo>
                  <a:cubicBezTo>
                    <a:pt x="2660" y="196"/>
                    <a:pt x="2448" y="83"/>
                    <a:pt x="2220" y="35"/>
                  </a:cubicBezTo>
                  <a:close/>
                </a:path>
              </a:pathLst>
            </a:custGeom>
            <a:solidFill>
              <a:srgbClr val="FFC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"/>
            <p:cNvSpPr>
              <a:spLocks/>
            </p:cNvSpPr>
            <p:nvPr/>
          </p:nvSpPr>
          <p:spPr bwMode="auto">
            <a:xfrm>
              <a:off x="2143070" y="6016626"/>
              <a:ext cx="541338" cy="296863"/>
            </a:xfrm>
            <a:custGeom>
              <a:avLst/>
              <a:gdLst>
                <a:gd name="T0" fmla="*/ 2097 w 2346"/>
                <a:gd name="T1" fmla="*/ 379 h 1286"/>
                <a:gd name="T2" fmla="*/ 930 w 2346"/>
                <a:gd name="T3" fmla="*/ 1259 h 1286"/>
                <a:gd name="T4" fmla="*/ 131 w 2346"/>
                <a:gd name="T5" fmla="*/ 704 h 1286"/>
                <a:gd name="T6" fmla="*/ 1055 w 2346"/>
                <a:gd name="T7" fmla="*/ 666 h 1286"/>
                <a:gd name="T8" fmla="*/ 2097 w 2346"/>
                <a:gd name="T9" fmla="*/ 379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6" h="1286">
                  <a:moveTo>
                    <a:pt x="2097" y="379"/>
                  </a:moveTo>
                  <a:cubicBezTo>
                    <a:pt x="2346" y="913"/>
                    <a:pt x="1335" y="1286"/>
                    <a:pt x="930" y="1259"/>
                  </a:cubicBezTo>
                  <a:cubicBezTo>
                    <a:pt x="525" y="1232"/>
                    <a:pt x="0" y="1017"/>
                    <a:pt x="131" y="704"/>
                  </a:cubicBezTo>
                  <a:cubicBezTo>
                    <a:pt x="231" y="465"/>
                    <a:pt x="650" y="639"/>
                    <a:pt x="1055" y="666"/>
                  </a:cubicBezTo>
                  <a:cubicBezTo>
                    <a:pt x="1459" y="693"/>
                    <a:pt x="1920" y="0"/>
                    <a:pt x="2097" y="379"/>
                  </a:cubicBezTo>
                  <a:close/>
                </a:path>
              </a:pathLst>
            </a:custGeom>
            <a:solidFill>
              <a:srgbClr val="FFEE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Vector Head Large"/>
          <p:cNvGrpSpPr/>
          <p:nvPr/>
        </p:nvGrpSpPr>
        <p:grpSpPr>
          <a:xfrm>
            <a:off x="5905938" y="4121513"/>
            <a:ext cx="3466992" cy="2307734"/>
            <a:chOff x="5905938" y="4121742"/>
            <a:chExt cx="3466992" cy="2307734"/>
          </a:xfrm>
        </p:grpSpPr>
        <p:sp>
          <p:nvSpPr>
            <p:cNvPr id="157" name="Freeform 6"/>
            <p:cNvSpPr>
              <a:spLocks/>
            </p:cNvSpPr>
            <p:nvPr/>
          </p:nvSpPr>
          <p:spPr bwMode="auto">
            <a:xfrm>
              <a:off x="6080661" y="4836496"/>
              <a:ext cx="820009" cy="536068"/>
            </a:xfrm>
            <a:custGeom>
              <a:avLst/>
              <a:gdLst>
                <a:gd name="T0" fmla="*/ 2242 w 2307"/>
                <a:gd name="T1" fmla="*/ 1437 h 1502"/>
                <a:gd name="T2" fmla="*/ 0 w 2307"/>
                <a:gd name="T3" fmla="*/ 1502 h 1502"/>
                <a:gd name="T4" fmla="*/ 2307 w 2307"/>
                <a:gd name="T5" fmla="*/ 0 h 1502"/>
                <a:gd name="T6" fmla="*/ 2242 w 2307"/>
                <a:gd name="T7" fmla="*/ 1437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7" h="1502">
                  <a:moveTo>
                    <a:pt x="2242" y="1437"/>
                  </a:moveTo>
                  <a:cubicBezTo>
                    <a:pt x="1693" y="434"/>
                    <a:pt x="773" y="1349"/>
                    <a:pt x="0" y="1502"/>
                  </a:cubicBezTo>
                  <a:cubicBezTo>
                    <a:pt x="262" y="705"/>
                    <a:pt x="1102" y="245"/>
                    <a:pt x="2307" y="0"/>
                  </a:cubicBezTo>
                  <a:lnTo>
                    <a:pt x="2242" y="1437"/>
                  </a:ln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5905938" y="4737415"/>
              <a:ext cx="3064419" cy="1692061"/>
            </a:xfrm>
            <a:custGeom>
              <a:avLst/>
              <a:gdLst>
                <a:gd name="connsiteX0" fmla="*/ 1654167 w 3064419"/>
                <a:gd name="connsiteY0" fmla="*/ 669 h 1692061"/>
                <a:gd name="connsiteX1" fmla="*/ 1770316 w 3064419"/>
                <a:gd name="connsiteY1" fmla="*/ 2593 h 1692061"/>
                <a:gd name="connsiteX2" fmla="*/ 2548432 w 3064419"/>
                <a:gd name="connsiteY2" fmla="*/ 387087 h 1692061"/>
                <a:gd name="connsiteX3" fmla="*/ 2881402 w 3064419"/>
                <a:gd name="connsiteY3" fmla="*/ 1055323 h 1692061"/>
                <a:gd name="connsiteX4" fmla="*/ 3061755 w 3064419"/>
                <a:gd name="connsiteY4" fmla="*/ 1592996 h 1692061"/>
                <a:gd name="connsiteX5" fmla="*/ 3040480 w 3064419"/>
                <a:gd name="connsiteY5" fmla="*/ 1692061 h 1692061"/>
                <a:gd name="connsiteX6" fmla="*/ 169213 w 3064419"/>
                <a:gd name="connsiteY6" fmla="*/ 1692061 h 1692061"/>
                <a:gd name="connsiteX7" fmla="*/ 155148 w 3064419"/>
                <a:gd name="connsiteY7" fmla="*/ 1679179 h 1692061"/>
                <a:gd name="connsiteX8" fmla="*/ 563079 w 3064419"/>
                <a:gd name="connsiteY8" fmla="*/ 1058528 h 1692061"/>
                <a:gd name="connsiteX9" fmla="*/ 948042 w 3064419"/>
                <a:gd name="connsiteY9" fmla="*/ 280639 h 1692061"/>
                <a:gd name="connsiteX10" fmla="*/ 1654167 w 3064419"/>
                <a:gd name="connsiteY10" fmla="*/ 669 h 16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4419" h="1692061">
                  <a:moveTo>
                    <a:pt x="1654167" y="669"/>
                  </a:moveTo>
                  <a:cubicBezTo>
                    <a:pt x="1692482" y="-644"/>
                    <a:pt x="1731232" y="-32"/>
                    <a:pt x="1770316" y="2593"/>
                  </a:cubicBezTo>
                  <a:cubicBezTo>
                    <a:pt x="2082631" y="23242"/>
                    <a:pt x="2357197" y="168851"/>
                    <a:pt x="2548432" y="387087"/>
                  </a:cubicBezTo>
                  <a:cubicBezTo>
                    <a:pt x="2739667" y="605323"/>
                    <a:pt x="2662746" y="831391"/>
                    <a:pt x="2881402" y="1055323"/>
                  </a:cubicBezTo>
                  <a:cubicBezTo>
                    <a:pt x="3023893" y="1201511"/>
                    <a:pt x="3077545" y="1406224"/>
                    <a:pt x="3061755" y="1592996"/>
                  </a:cubicBezTo>
                  <a:lnTo>
                    <a:pt x="3040480" y="1692061"/>
                  </a:lnTo>
                  <a:lnTo>
                    <a:pt x="169213" y="1692061"/>
                  </a:lnTo>
                  <a:lnTo>
                    <a:pt x="155148" y="1679179"/>
                  </a:lnTo>
                  <a:cubicBezTo>
                    <a:pt x="-95237" y="1406447"/>
                    <a:pt x="-97296" y="940376"/>
                    <a:pt x="563079" y="1058528"/>
                  </a:cubicBezTo>
                  <a:cubicBezTo>
                    <a:pt x="584090" y="746304"/>
                    <a:pt x="729386" y="471818"/>
                    <a:pt x="948042" y="280639"/>
                  </a:cubicBezTo>
                  <a:cubicBezTo>
                    <a:pt x="1139054" y="113358"/>
                    <a:pt x="1385960" y="9858"/>
                    <a:pt x="1654167" y="669"/>
                  </a:cubicBezTo>
                  <a:close/>
                </a:path>
              </a:pathLst>
            </a:custGeom>
            <a:gradFill>
              <a:gsLst>
                <a:gs pos="19000">
                  <a:srgbClr val="FFB794"/>
                </a:gs>
                <a:gs pos="26000">
                  <a:srgbClr val="FFEEAA"/>
                </a:gs>
              </a:gsLst>
              <a:lin ang="18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Freeform 8"/>
            <p:cNvSpPr>
              <a:spLocks/>
            </p:cNvSpPr>
            <p:nvPr/>
          </p:nvSpPr>
          <p:spPr bwMode="auto">
            <a:xfrm>
              <a:off x="6619175" y="5441098"/>
              <a:ext cx="200720" cy="330453"/>
            </a:xfrm>
            <a:custGeom>
              <a:avLst/>
              <a:gdLst>
                <a:gd name="T0" fmla="*/ 503 w 565"/>
                <a:gd name="T1" fmla="*/ 519 h 924"/>
                <a:gd name="T2" fmla="*/ 170 w 565"/>
                <a:gd name="T3" fmla="*/ 892 h 924"/>
                <a:gd name="T4" fmla="*/ 63 w 565"/>
                <a:gd name="T5" fmla="*/ 404 h 924"/>
                <a:gd name="T6" fmla="*/ 396 w 565"/>
                <a:gd name="T7" fmla="*/ 31 h 924"/>
                <a:gd name="T8" fmla="*/ 503 w 565"/>
                <a:gd name="T9" fmla="*/ 51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924">
                  <a:moveTo>
                    <a:pt x="503" y="519"/>
                  </a:moveTo>
                  <a:cubicBezTo>
                    <a:pt x="441" y="757"/>
                    <a:pt x="292" y="924"/>
                    <a:pt x="170" y="892"/>
                  </a:cubicBezTo>
                  <a:cubicBezTo>
                    <a:pt x="48" y="860"/>
                    <a:pt x="0" y="642"/>
                    <a:pt x="63" y="404"/>
                  </a:cubicBezTo>
                  <a:cubicBezTo>
                    <a:pt x="125" y="166"/>
                    <a:pt x="274" y="0"/>
                    <a:pt x="396" y="31"/>
                  </a:cubicBezTo>
                  <a:cubicBezTo>
                    <a:pt x="517" y="63"/>
                    <a:pt x="565" y="282"/>
                    <a:pt x="503" y="5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/>
            </p:cNvSpPr>
            <p:nvPr/>
          </p:nvSpPr>
          <p:spPr bwMode="auto">
            <a:xfrm>
              <a:off x="6731772" y="5460680"/>
              <a:ext cx="75884" cy="139523"/>
            </a:xfrm>
            <a:custGeom>
              <a:avLst/>
              <a:gdLst>
                <a:gd name="T0" fmla="*/ 118 w 212"/>
                <a:gd name="T1" fmla="*/ 0 h 394"/>
                <a:gd name="T2" fmla="*/ 27 w 212"/>
                <a:gd name="T3" fmla="*/ 157 h 394"/>
                <a:gd name="T4" fmla="*/ 74 w 212"/>
                <a:gd name="T5" fmla="*/ 381 h 394"/>
                <a:gd name="T6" fmla="*/ 212 w 212"/>
                <a:gd name="T7" fmla="*/ 234 h 394"/>
                <a:gd name="T8" fmla="*/ 118 w 212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94">
                  <a:moveTo>
                    <a:pt x="118" y="0"/>
                  </a:moveTo>
                  <a:cubicBezTo>
                    <a:pt x="81" y="26"/>
                    <a:pt x="46" y="85"/>
                    <a:pt x="27" y="157"/>
                  </a:cubicBezTo>
                  <a:cubicBezTo>
                    <a:pt x="0" y="266"/>
                    <a:pt x="21" y="366"/>
                    <a:pt x="74" y="381"/>
                  </a:cubicBezTo>
                  <a:cubicBezTo>
                    <a:pt x="123" y="394"/>
                    <a:pt x="182" y="329"/>
                    <a:pt x="212" y="234"/>
                  </a:cubicBezTo>
                  <a:cubicBezTo>
                    <a:pt x="207" y="126"/>
                    <a:pt x="174" y="39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"/>
            <p:cNvSpPr>
              <a:spLocks/>
            </p:cNvSpPr>
            <p:nvPr/>
          </p:nvSpPr>
          <p:spPr bwMode="auto">
            <a:xfrm>
              <a:off x="6996134" y="5619789"/>
              <a:ext cx="359824" cy="499347"/>
            </a:xfrm>
            <a:custGeom>
              <a:avLst/>
              <a:gdLst>
                <a:gd name="T0" fmla="*/ 973 w 1008"/>
                <a:gd name="T1" fmla="*/ 689 h 1396"/>
                <a:gd name="T2" fmla="*/ 440 w 1008"/>
                <a:gd name="T3" fmla="*/ 1391 h 1396"/>
                <a:gd name="T4" fmla="*/ 35 w 1008"/>
                <a:gd name="T5" fmla="*/ 708 h 1396"/>
                <a:gd name="T6" fmla="*/ 568 w 1008"/>
                <a:gd name="T7" fmla="*/ 5 h 1396"/>
                <a:gd name="T8" fmla="*/ 973 w 1008"/>
                <a:gd name="T9" fmla="*/ 689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396">
                  <a:moveTo>
                    <a:pt x="973" y="689"/>
                  </a:moveTo>
                  <a:cubicBezTo>
                    <a:pt x="938" y="1071"/>
                    <a:pt x="700" y="1386"/>
                    <a:pt x="440" y="1391"/>
                  </a:cubicBezTo>
                  <a:cubicBezTo>
                    <a:pt x="181" y="1396"/>
                    <a:pt x="0" y="1090"/>
                    <a:pt x="35" y="708"/>
                  </a:cubicBezTo>
                  <a:cubicBezTo>
                    <a:pt x="70" y="325"/>
                    <a:pt x="308" y="10"/>
                    <a:pt x="568" y="5"/>
                  </a:cubicBezTo>
                  <a:cubicBezTo>
                    <a:pt x="827" y="0"/>
                    <a:pt x="1008" y="306"/>
                    <a:pt x="973" y="6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"/>
            <p:cNvSpPr>
              <a:spLocks/>
            </p:cNvSpPr>
            <p:nvPr/>
          </p:nvSpPr>
          <p:spPr bwMode="auto">
            <a:xfrm>
              <a:off x="7245807" y="5680981"/>
              <a:ext cx="97913" cy="149316"/>
            </a:xfrm>
            <a:custGeom>
              <a:avLst/>
              <a:gdLst>
                <a:gd name="T0" fmla="*/ 159 w 277"/>
                <a:gd name="T1" fmla="*/ 0 h 423"/>
                <a:gd name="T2" fmla="*/ 10 w 277"/>
                <a:gd name="T3" fmla="*/ 208 h 423"/>
                <a:gd name="T4" fmla="*/ 164 w 277"/>
                <a:gd name="T5" fmla="*/ 423 h 423"/>
                <a:gd name="T6" fmla="*/ 277 w 277"/>
                <a:gd name="T7" fmla="*/ 374 h 423"/>
                <a:gd name="T8" fmla="*/ 159 w 2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423">
                  <a:moveTo>
                    <a:pt x="159" y="0"/>
                  </a:moveTo>
                  <a:cubicBezTo>
                    <a:pt x="82" y="23"/>
                    <a:pt x="18" y="107"/>
                    <a:pt x="10" y="208"/>
                  </a:cubicBezTo>
                  <a:cubicBezTo>
                    <a:pt x="0" y="327"/>
                    <a:pt x="69" y="423"/>
                    <a:pt x="164" y="423"/>
                  </a:cubicBezTo>
                  <a:cubicBezTo>
                    <a:pt x="205" y="423"/>
                    <a:pt x="245" y="405"/>
                    <a:pt x="277" y="374"/>
                  </a:cubicBezTo>
                  <a:cubicBezTo>
                    <a:pt x="269" y="225"/>
                    <a:pt x="226" y="95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7786017" y="6326515"/>
              <a:ext cx="344727" cy="102960"/>
            </a:xfrm>
            <a:custGeom>
              <a:avLst/>
              <a:gdLst>
                <a:gd name="connsiteX0" fmla="*/ 186664 w 344727"/>
                <a:gd name="connsiteY0" fmla="*/ 459 h 102960"/>
                <a:gd name="connsiteX1" fmla="*/ 320357 w 344727"/>
                <a:gd name="connsiteY1" fmla="*/ 63360 h 102960"/>
                <a:gd name="connsiteX2" fmla="*/ 344727 w 344727"/>
                <a:gd name="connsiteY2" fmla="*/ 102960 h 102960"/>
                <a:gd name="connsiteX3" fmla="*/ 0 w 344727"/>
                <a:gd name="connsiteY3" fmla="*/ 102960 h 102960"/>
                <a:gd name="connsiteX4" fmla="*/ 614 w 344727"/>
                <a:gd name="connsiteY4" fmla="*/ 100799 h 102960"/>
                <a:gd name="connsiteX5" fmla="*/ 186664 w 344727"/>
                <a:gd name="connsiteY5" fmla="*/ 459 h 10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727" h="102960">
                  <a:moveTo>
                    <a:pt x="186664" y="459"/>
                  </a:moveTo>
                  <a:cubicBezTo>
                    <a:pt x="240320" y="4018"/>
                    <a:pt x="287469" y="27772"/>
                    <a:pt x="320357" y="63360"/>
                  </a:cubicBezTo>
                  <a:lnTo>
                    <a:pt x="344727" y="102960"/>
                  </a:lnTo>
                  <a:lnTo>
                    <a:pt x="0" y="102960"/>
                  </a:lnTo>
                  <a:lnTo>
                    <a:pt x="614" y="100799"/>
                  </a:lnTo>
                  <a:cubicBezTo>
                    <a:pt x="34455" y="36825"/>
                    <a:pt x="106448" y="-4879"/>
                    <a:pt x="186664" y="459"/>
                  </a:cubicBezTo>
                  <a:close/>
                </a:path>
              </a:pathLst>
            </a:custGeom>
            <a:solidFill>
              <a:srgbClr val="FFBB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6" name="Freeform 15"/>
            <p:cNvSpPr>
              <a:spLocks/>
            </p:cNvSpPr>
            <p:nvPr/>
          </p:nvSpPr>
          <p:spPr bwMode="auto">
            <a:xfrm>
              <a:off x="6628965" y="5103307"/>
              <a:ext cx="374512" cy="332897"/>
            </a:xfrm>
            <a:custGeom>
              <a:avLst/>
              <a:gdLst>
                <a:gd name="T0" fmla="*/ 1042 w 1050"/>
                <a:gd name="T1" fmla="*/ 785 h 932"/>
                <a:gd name="T2" fmla="*/ 543 w 1050"/>
                <a:gd name="T3" fmla="*/ 393 h 932"/>
                <a:gd name="T4" fmla="*/ 42 w 1050"/>
                <a:gd name="T5" fmla="*/ 498 h 932"/>
                <a:gd name="T6" fmla="*/ 615 w 1050"/>
                <a:gd name="T7" fmla="*/ 55 h 932"/>
                <a:gd name="T8" fmla="*/ 1042 w 1050"/>
                <a:gd name="T9" fmla="*/ 785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932">
                  <a:moveTo>
                    <a:pt x="1042" y="785"/>
                  </a:moveTo>
                  <a:cubicBezTo>
                    <a:pt x="1001" y="932"/>
                    <a:pt x="791" y="520"/>
                    <a:pt x="543" y="393"/>
                  </a:cubicBezTo>
                  <a:cubicBezTo>
                    <a:pt x="295" y="265"/>
                    <a:pt x="0" y="645"/>
                    <a:pt x="42" y="498"/>
                  </a:cubicBezTo>
                  <a:cubicBezTo>
                    <a:pt x="84" y="351"/>
                    <a:pt x="342" y="0"/>
                    <a:pt x="615" y="55"/>
                  </a:cubicBezTo>
                  <a:cubicBezTo>
                    <a:pt x="888" y="110"/>
                    <a:pt x="1050" y="475"/>
                    <a:pt x="1042" y="785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"/>
            <p:cNvSpPr>
              <a:spLocks/>
            </p:cNvSpPr>
            <p:nvPr/>
          </p:nvSpPr>
          <p:spPr bwMode="auto">
            <a:xfrm>
              <a:off x="7116072" y="5316262"/>
              <a:ext cx="487112" cy="492006"/>
            </a:xfrm>
            <a:custGeom>
              <a:avLst/>
              <a:gdLst>
                <a:gd name="T0" fmla="*/ 1281 w 1366"/>
                <a:gd name="T1" fmla="*/ 1161 h 1377"/>
                <a:gd name="T2" fmla="*/ 655 w 1366"/>
                <a:gd name="T3" fmla="*/ 559 h 1377"/>
                <a:gd name="T4" fmla="*/ 85 w 1366"/>
                <a:gd name="T5" fmla="*/ 285 h 1377"/>
                <a:gd name="T6" fmla="*/ 842 w 1366"/>
                <a:gd name="T7" fmla="*/ 132 h 1377"/>
                <a:gd name="T8" fmla="*/ 1281 w 1366"/>
                <a:gd name="T9" fmla="*/ 11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377">
                  <a:moveTo>
                    <a:pt x="1281" y="1161"/>
                  </a:moveTo>
                  <a:cubicBezTo>
                    <a:pt x="1196" y="1377"/>
                    <a:pt x="987" y="690"/>
                    <a:pt x="655" y="559"/>
                  </a:cubicBezTo>
                  <a:cubicBezTo>
                    <a:pt x="322" y="427"/>
                    <a:pt x="0" y="501"/>
                    <a:pt x="85" y="285"/>
                  </a:cubicBezTo>
                  <a:cubicBezTo>
                    <a:pt x="171" y="69"/>
                    <a:pt x="509" y="0"/>
                    <a:pt x="842" y="132"/>
                  </a:cubicBezTo>
                  <a:cubicBezTo>
                    <a:pt x="1175" y="263"/>
                    <a:pt x="1366" y="945"/>
                    <a:pt x="1281" y="1161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7709316" y="5287185"/>
              <a:ext cx="1327977" cy="1142291"/>
            </a:xfrm>
            <a:custGeom>
              <a:avLst/>
              <a:gdLst>
                <a:gd name="connsiteX0" fmla="*/ 668579 w 1327977"/>
                <a:gd name="connsiteY0" fmla="*/ 907 h 1142291"/>
                <a:gd name="connsiteX1" fmla="*/ 1088140 w 1327977"/>
                <a:gd name="connsiteY1" fmla="*/ 101411 h 1142291"/>
                <a:gd name="connsiteX2" fmla="*/ 1266984 w 1327977"/>
                <a:gd name="connsiteY2" fmla="*/ 1036879 h 1142291"/>
                <a:gd name="connsiteX3" fmla="*/ 1231652 w 1327977"/>
                <a:gd name="connsiteY3" fmla="*/ 1142291 h 1142291"/>
                <a:gd name="connsiteX4" fmla="*/ 1142058 w 1327977"/>
                <a:gd name="connsiteY4" fmla="*/ 1142291 h 1142291"/>
                <a:gd name="connsiteX5" fmla="*/ 1163775 w 1327977"/>
                <a:gd name="connsiteY5" fmla="*/ 1082377 h 1142291"/>
                <a:gd name="connsiteX6" fmla="*/ 430775 w 1327977"/>
                <a:gd name="connsiteY6" fmla="*/ 800041 h 1142291"/>
                <a:gd name="connsiteX7" fmla="*/ 178792 w 1327977"/>
                <a:gd name="connsiteY7" fmla="*/ 652267 h 1142291"/>
                <a:gd name="connsiteX8" fmla="*/ 668579 w 1327977"/>
                <a:gd name="connsiteY8" fmla="*/ 907 h 11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7977" h="1142291">
                  <a:moveTo>
                    <a:pt x="668579" y="907"/>
                  </a:moveTo>
                  <a:cubicBezTo>
                    <a:pt x="821898" y="6649"/>
                    <a:pt x="973359" y="39720"/>
                    <a:pt x="1088140" y="101411"/>
                  </a:cubicBezTo>
                  <a:cubicBezTo>
                    <a:pt x="1339056" y="138622"/>
                    <a:pt x="1382922" y="621111"/>
                    <a:pt x="1266984" y="1036879"/>
                  </a:cubicBezTo>
                  <a:lnTo>
                    <a:pt x="1231652" y="1142291"/>
                  </a:lnTo>
                  <a:lnTo>
                    <a:pt x="1142058" y="1142291"/>
                  </a:lnTo>
                  <a:lnTo>
                    <a:pt x="1163775" y="1082377"/>
                  </a:lnTo>
                  <a:cubicBezTo>
                    <a:pt x="1273067" y="628004"/>
                    <a:pt x="877575" y="-26177"/>
                    <a:pt x="430775" y="800041"/>
                  </a:cubicBezTo>
                  <a:lnTo>
                    <a:pt x="178792" y="652267"/>
                  </a:lnTo>
                  <a:cubicBezTo>
                    <a:pt x="-268053" y="212419"/>
                    <a:pt x="208621" y="-16318"/>
                    <a:pt x="668579" y="907"/>
                  </a:cubicBezTo>
                  <a:close/>
                </a:path>
              </a:pathLst>
            </a:custGeom>
            <a:solidFill>
              <a:srgbClr val="AA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9" name="Freeform 18"/>
            <p:cNvSpPr>
              <a:spLocks/>
            </p:cNvSpPr>
            <p:nvPr/>
          </p:nvSpPr>
          <p:spPr bwMode="auto">
            <a:xfrm>
              <a:off x="6181021" y="4606402"/>
              <a:ext cx="3191909" cy="1010935"/>
            </a:xfrm>
            <a:custGeom>
              <a:avLst/>
              <a:gdLst>
                <a:gd name="T0" fmla="*/ 8869 w 8972"/>
                <a:gd name="T1" fmla="*/ 2365 h 2842"/>
                <a:gd name="T2" fmla="*/ 4300 w 8972"/>
                <a:gd name="T3" fmla="*/ 2285 h 2842"/>
                <a:gd name="T4" fmla="*/ 103 w 8972"/>
                <a:gd name="T5" fmla="*/ 477 h 2842"/>
                <a:gd name="T6" fmla="*/ 4672 w 8972"/>
                <a:gd name="T7" fmla="*/ 557 h 2842"/>
                <a:gd name="T8" fmla="*/ 8869 w 8972"/>
                <a:gd name="T9" fmla="*/ 2365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2" h="2842">
                  <a:moveTo>
                    <a:pt x="8869" y="2365"/>
                  </a:moveTo>
                  <a:cubicBezTo>
                    <a:pt x="8766" y="2842"/>
                    <a:pt x="6720" y="2806"/>
                    <a:pt x="4300" y="2285"/>
                  </a:cubicBezTo>
                  <a:cubicBezTo>
                    <a:pt x="1879" y="1763"/>
                    <a:pt x="0" y="954"/>
                    <a:pt x="103" y="477"/>
                  </a:cubicBezTo>
                  <a:cubicBezTo>
                    <a:pt x="206" y="0"/>
                    <a:pt x="2251" y="36"/>
                    <a:pt x="4672" y="557"/>
                  </a:cubicBezTo>
                  <a:cubicBezTo>
                    <a:pt x="7093" y="1079"/>
                    <a:pt x="8972" y="1888"/>
                    <a:pt x="8869" y="2365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"/>
            <p:cNvSpPr>
              <a:spLocks/>
            </p:cNvSpPr>
            <p:nvPr/>
          </p:nvSpPr>
          <p:spPr bwMode="auto">
            <a:xfrm>
              <a:off x="6883534" y="4121742"/>
              <a:ext cx="1899480" cy="1334043"/>
            </a:xfrm>
            <a:custGeom>
              <a:avLst/>
              <a:gdLst>
                <a:gd name="T0" fmla="*/ 5282 w 5335"/>
                <a:gd name="T1" fmla="*/ 2436 h 3743"/>
                <a:gd name="T2" fmla="*/ 4929 w 5335"/>
                <a:gd name="T3" fmla="*/ 3080 h 3743"/>
                <a:gd name="T4" fmla="*/ 4247 w 5335"/>
                <a:gd name="T5" fmla="*/ 3521 h 3743"/>
                <a:gd name="T6" fmla="*/ 3335 w 5335"/>
                <a:gd name="T7" fmla="*/ 3721 h 3743"/>
                <a:gd name="T8" fmla="*/ 2287 w 5335"/>
                <a:gd name="T9" fmla="*/ 3641 h 3743"/>
                <a:gd name="T10" fmla="*/ 1299 w 5335"/>
                <a:gd name="T11" fmla="*/ 3282 h 3743"/>
                <a:gd name="T12" fmla="*/ 550 w 5335"/>
                <a:gd name="T13" fmla="*/ 2725 h 3743"/>
                <a:gd name="T14" fmla="*/ 110 w 5335"/>
                <a:gd name="T15" fmla="*/ 2042 h 3743"/>
                <a:gd name="T16" fmla="*/ 53 w 5335"/>
                <a:gd name="T17" fmla="*/ 1310 h 3743"/>
                <a:gd name="T18" fmla="*/ 407 w 5335"/>
                <a:gd name="T19" fmla="*/ 666 h 3743"/>
                <a:gd name="T20" fmla="*/ 1088 w 5335"/>
                <a:gd name="T21" fmla="*/ 225 h 3743"/>
                <a:gd name="T22" fmla="*/ 2001 w 5335"/>
                <a:gd name="T23" fmla="*/ 25 h 3743"/>
                <a:gd name="T24" fmla="*/ 2898 w 5335"/>
                <a:gd name="T25" fmla="*/ 533 h 3743"/>
                <a:gd name="T26" fmla="*/ 4036 w 5335"/>
                <a:gd name="T27" fmla="*/ 463 h 3743"/>
                <a:gd name="T28" fmla="*/ 4786 w 5335"/>
                <a:gd name="T29" fmla="*/ 1021 h 3743"/>
                <a:gd name="T30" fmla="*/ 5225 w 5335"/>
                <a:gd name="T31" fmla="*/ 1704 h 3743"/>
                <a:gd name="T32" fmla="*/ 5282 w 5335"/>
                <a:gd name="T33" fmla="*/ 2436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5" h="3743">
                  <a:moveTo>
                    <a:pt x="5282" y="2436"/>
                  </a:moveTo>
                  <a:cubicBezTo>
                    <a:pt x="5230" y="2680"/>
                    <a:pt x="5107" y="2897"/>
                    <a:pt x="4929" y="3080"/>
                  </a:cubicBezTo>
                  <a:cubicBezTo>
                    <a:pt x="4751" y="3263"/>
                    <a:pt x="4518" y="3412"/>
                    <a:pt x="4247" y="3521"/>
                  </a:cubicBezTo>
                  <a:cubicBezTo>
                    <a:pt x="3976" y="3630"/>
                    <a:pt x="3667" y="3699"/>
                    <a:pt x="3335" y="3721"/>
                  </a:cubicBezTo>
                  <a:cubicBezTo>
                    <a:pt x="3003" y="3743"/>
                    <a:pt x="2648" y="3718"/>
                    <a:pt x="2287" y="3641"/>
                  </a:cubicBezTo>
                  <a:cubicBezTo>
                    <a:pt x="1926" y="3563"/>
                    <a:pt x="1593" y="3439"/>
                    <a:pt x="1299" y="3282"/>
                  </a:cubicBezTo>
                  <a:cubicBezTo>
                    <a:pt x="1006" y="3126"/>
                    <a:pt x="752" y="2935"/>
                    <a:pt x="550" y="2725"/>
                  </a:cubicBezTo>
                  <a:cubicBezTo>
                    <a:pt x="347" y="2514"/>
                    <a:pt x="197" y="2282"/>
                    <a:pt x="110" y="2042"/>
                  </a:cubicBezTo>
                  <a:cubicBezTo>
                    <a:pt x="23" y="1802"/>
                    <a:pt x="0" y="1554"/>
                    <a:pt x="53" y="1310"/>
                  </a:cubicBezTo>
                  <a:cubicBezTo>
                    <a:pt x="106" y="1066"/>
                    <a:pt x="229" y="849"/>
                    <a:pt x="407" y="666"/>
                  </a:cubicBezTo>
                  <a:cubicBezTo>
                    <a:pt x="585" y="483"/>
                    <a:pt x="817" y="334"/>
                    <a:pt x="1088" y="225"/>
                  </a:cubicBezTo>
                  <a:cubicBezTo>
                    <a:pt x="1359" y="116"/>
                    <a:pt x="1669" y="0"/>
                    <a:pt x="2001" y="25"/>
                  </a:cubicBezTo>
                  <a:cubicBezTo>
                    <a:pt x="2707" y="77"/>
                    <a:pt x="2534" y="470"/>
                    <a:pt x="2898" y="533"/>
                  </a:cubicBezTo>
                  <a:cubicBezTo>
                    <a:pt x="3469" y="633"/>
                    <a:pt x="3535" y="323"/>
                    <a:pt x="4036" y="463"/>
                  </a:cubicBezTo>
                  <a:cubicBezTo>
                    <a:pt x="4357" y="553"/>
                    <a:pt x="4584" y="810"/>
                    <a:pt x="4786" y="1021"/>
                  </a:cubicBezTo>
                  <a:cubicBezTo>
                    <a:pt x="4988" y="1232"/>
                    <a:pt x="5138" y="1464"/>
                    <a:pt x="5225" y="1704"/>
                  </a:cubicBezTo>
                  <a:cubicBezTo>
                    <a:pt x="5312" y="1944"/>
                    <a:pt x="5335" y="2192"/>
                    <a:pt x="5282" y="2436"/>
                  </a:cubicBezTo>
                  <a:close/>
                </a:path>
              </a:pathLst>
            </a:custGeom>
            <a:solidFill>
              <a:srgbClr val="80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"/>
            <p:cNvSpPr>
              <a:spLocks/>
            </p:cNvSpPr>
            <p:nvPr/>
          </p:nvSpPr>
          <p:spPr bwMode="auto">
            <a:xfrm>
              <a:off x="6849265" y="4603955"/>
              <a:ext cx="1909270" cy="685380"/>
            </a:xfrm>
            <a:custGeom>
              <a:avLst/>
              <a:gdLst>
                <a:gd name="T0" fmla="*/ 130 w 5362"/>
                <a:gd name="T1" fmla="*/ 0 h 1923"/>
                <a:gd name="T2" fmla="*/ 5362 w 5362"/>
                <a:gd name="T3" fmla="*/ 1131 h 1923"/>
                <a:gd name="T4" fmla="*/ 5190 w 5362"/>
                <a:gd name="T5" fmla="*/ 1821 h 1923"/>
                <a:gd name="T6" fmla="*/ 0 w 5362"/>
                <a:gd name="T7" fmla="*/ 710 h 1923"/>
                <a:gd name="T8" fmla="*/ 130 w 5362"/>
                <a:gd name="T9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2" h="1923">
                  <a:moveTo>
                    <a:pt x="130" y="0"/>
                  </a:moveTo>
                  <a:cubicBezTo>
                    <a:pt x="1738" y="847"/>
                    <a:pt x="3443" y="1257"/>
                    <a:pt x="5362" y="1131"/>
                  </a:cubicBezTo>
                  <a:lnTo>
                    <a:pt x="5190" y="1821"/>
                  </a:lnTo>
                  <a:cubicBezTo>
                    <a:pt x="3304" y="1923"/>
                    <a:pt x="1629" y="1567"/>
                    <a:pt x="0" y="71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554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1"/>
            <p:cNvSpPr>
              <a:spLocks/>
            </p:cNvSpPr>
            <p:nvPr/>
          </p:nvSpPr>
          <p:spPr bwMode="auto">
            <a:xfrm>
              <a:off x="8104977" y="4129083"/>
              <a:ext cx="1077026" cy="876306"/>
            </a:xfrm>
            <a:custGeom>
              <a:avLst/>
              <a:gdLst>
                <a:gd name="T0" fmla="*/ 2220 w 3030"/>
                <a:gd name="T1" fmla="*/ 35 h 2467"/>
                <a:gd name="T2" fmla="*/ 1730 w 3030"/>
                <a:gd name="T3" fmla="*/ 33 h 2467"/>
                <a:gd name="T4" fmla="*/ 1290 w 3030"/>
                <a:gd name="T5" fmla="*/ 913 h 2467"/>
                <a:gd name="T6" fmla="*/ 1372 w 3030"/>
                <a:gd name="T7" fmla="*/ 174 h 2467"/>
                <a:gd name="T8" fmla="*/ 1352 w 3030"/>
                <a:gd name="T9" fmla="*/ 185 h 2467"/>
                <a:gd name="T10" fmla="*/ 199 w 3030"/>
                <a:gd name="T11" fmla="*/ 2444 h 2467"/>
                <a:gd name="T12" fmla="*/ 1514 w 3030"/>
                <a:gd name="T13" fmla="*/ 1908 h 2467"/>
                <a:gd name="T14" fmla="*/ 1235 w 3030"/>
                <a:gd name="T15" fmla="*/ 1583 h 2467"/>
                <a:gd name="T16" fmla="*/ 1663 w 3030"/>
                <a:gd name="T17" fmla="*/ 1851 h 2467"/>
                <a:gd name="T18" fmla="*/ 2407 w 3030"/>
                <a:gd name="T19" fmla="*/ 1761 h 2467"/>
                <a:gd name="T20" fmla="*/ 2708 w 3030"/>
                <a:gd name="T21" fmla="*/ 1662 h 2467"/>
                <a:gd name="T22" fmla="*/ 1799 w 3030"/>
                <a:gd name="T23" fmla="*/ 935 h 2467"/>
                <a:gd name="T24" fmla="*/ 2920 w 3030"/>
                <a:gd name="T25" fmla="*/ 1320 h 2467"/>
                <a:gd name="T26" fmla="*/ 2816 w 3030"/>
                <a:gd name="T27" fmla="*/ 368 h 2467"/>
                <a:gd name="T28" fmla="*/ 2220 w 3030"/>
                <a:gd name="T29" fmla="*/ 35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0" h="2467">
                  <a:moveTo>
                    <a:pt x="2220" y="35"/>
                  </a:moveTo>
                  <a:cubicBezTo>
                    <a:pt x="2059" y="2"/>
                    <a:pt x="1892" y="0"/>
                    <a:pt x="1730" y="33"/>
                  </a:cubicBezTo>
                  <a:lnTo>
                    <a:pt x="1290" y="913"/>
                  </a:lnTo>
                  <a:lnTo>
                    <a:pt x="1372" y="174"/>
                  </a:lnTo>
                  <a:cubicBezTo>
                    <a:pt x="1365" y="178"/>
                    <a:pt x="1358" y="181"/>
                    <a:pt x="1352" y="185"/>
                  </a:cubicBezTo>
                  <a:cubicBezTo>
                    <a:pt x="899" y="478"/>
                    <a:pt x="0" y="1361"/>
                    <a:pt x="199" y="2444"/>
                  </a:cubicBezTo>
                  <a:cubicBezTo>
                    <a:pt x="566" y="2467"/>
                    <a:pt x="996" y="2119"/>
                    <a:pt x="1514" y="1908"/>
                  </a:cubicBezTo>
                  <a:lnTo>
                    <a:pt x="1235" y="1583"/>
                  </a:lnTo>
                  <a:lnTo>
                    <a:pt x="1663" y="1851"/>
                  </a:lnTo>
                  <a:cubicBezTo>
                    <a:pt x="1894" y="1773"/>
                    <a:pt x="2141" y="1730"/>
                    <a:pt x="2407" y="1761"/>
                  </a:cubicBezTo>
                  <a:cubicBezTo>
                    <a:pt x="2523" y="1774"/>
                    <a:pt x="2624" y="1735"/>
                    <a:pt x="2708" y="1662"/>
                  </a:cubicBezTo>
                  <a:lnTo>
                    <a:pt x="1799" y="935"/>
                  </a:lnTo>
                  <a:lnTo>
                    <a:pt x="2920" y="1320"/>
                  </a:lnTo>
                  <a:cubicBezTo>
                    <a:pt x="3030" y="998"/>
                    <a:pt x="3010" y="584"/>
                    <a:pt x="2816" y="368"/>
                  </a:cubicBezTo>
                  <a:cubicBezTo>
                    <a:pt x="2660" y="196"/>
                    <a:pt x="2448" y="83"/>
                    <a:pt x="2220" y="35"/>
                  </a:cubicBezTo>
                  <a:close/>
                </a:path>
              </a:pathLst>
            </a:custGeom>
            <a:solidFill>
              <a:srgbClr val="FFC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5113068"/>
            <a:ext cx="1213218" cy="12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Images (JPG </a:t>
            </a:r>
            <a:r>
              <a:rPr lang="en-US" dirty="0" err="1" smtClean="0"/>
              <a:t>vs</a:t>
            </a:r>
            <a:r>
              <a:rPr lang="en-US" dirty="0" smtClean="0"/>
              <a:t> PNG)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2381464"/>
            <a:ext cx="2430991" cy="320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05" y="2381463"/>
            <a:ext cx="2430991" cy="3200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96" y="2381463"/>
            <a:ext cx="2430991" cy="32006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14" y="187261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Print" panose="02000600000000000000" pitchFamily="2" charset="0"/>
              </a:rPr>
              <a:t>JPGs don’t support transparency</a:t>
            </a:r>
            <a:endParaRPr lang="en-US" b="1" i="1" dirty="0">
              <a:latin typeface="Segoe Print" panose="020006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92726" y="5536870"/>
            <a:ext cx="372574" cy="537210"/>
          </a:xfrm>
          <a:custGeom>
            <a:avLst/>
            <a:gdLst>
              <a:gd name="connsiteX0" fmla="*/ 259080 w 259080"/>
              <a:gd name="connsiteY0" fmla="*/ 381000 h 381000"/>
              <a:gd name="connsiteX1" fmla="*/ 0 w 259080"/>
              <a:gd name="connsiteY1" fmla="*/ 342900 h 381000"/>
              <a:gd name="connsiteX2" fmla="*/ 160020 w 259080"/>
              <a:gd name="connsiteY2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118696 w 118696"/>
              <a:gd name="connsiteY0" fmla="*/ 381000 h 381000"/>
              <a:gd name="connsiteX1" fmla="*/ 19636 w 118696"/>
              <a:gd name="connsiteY1" fmla="*/ 0 h 381000"/>
              <a:gd name="connsiteX0" fmla="*/ 285751 w 285751"/>
              <a:gd name="connsiteY0" fmla="*/ 365760 h 365760"/>
              <a:gd name="connsiteX1" fmla="*/ 1906 w 285751"/>
              <a:gd name="connsiteY1" fmla="*/ 0 h 365760"/>
              <a:gd name="connsiteX0" fmla="*/ 321353 w 321353"/>
              <a:gd name="connsiteY0" fmla="*/ 365760 h 365760"/>
              <a:gd name="connsiteX1" fmla="*/ 37508 w 321353"/>
              <a:gd name="connsiteY1" fmla="*/ 0 h 365760"/>
              <a:gd name="connsiteX0" fmla="*/ 278867 w 278867"/>
              <a:gd name="connsiteY0" fmla="*/ 363855 h 363855"/>
              <a:gd name="connsiteX1" fmla="*/ 71222 w 278867"/>
              <a:gd name="connsiteY1" fmla="*/ 0 h 363855"/>
              <a:gd name="connsiteX0" fmla="*/ 278867 w 278867"/>
              <a:gd name="connsiteY0" fmla="*/ 422910 h 422910"/>
              <a:gd name="connsiteX1" fmla="*/ 71222 w 278867"/>
              <a:gd name="connsiteY1" fmla="*/ 0 h 422910"/>
              <a:gd name="connsiteX0" fmla="*/ 178126 w 282901"/>
              <a:gd name="connsiteY0" fmla="*/ 537210 h 537210"/>
              <a:gd name="connsiteX1" fmla="*/ 282901 w 282901"/>
              <a:gd name="connsiteY1" fmla="*/ 0 h 537210"/>
              <a:gd name="connsiteX0" fmla="*/ 267799 w 372574"/>
              <a:gd name="connsiteY0" fmla="*/ 537210 h 537210"/>
              <a:gd name="connsiteX1" fmla="*/ 372574 w 372574"/>
              <a:gd name="connsiteY1" fmla="*/ 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574" h="537210">
                <a:moveTo>
                  <a:pt x="267799" y="537210"/>
                </a:moveTo>
                <a:cubicBezTo>
                  <a:pt x="-178606" y="535940"/>
                  <a:pt x="-13506" y="174625"/>
                  <a:pt x="37257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1426" y="2043102"/>
            <a:ext cx="1057883" cy="842769"/>
          </a:xfrm>
          <a:custGeom>
            <a:avLst/>
            <a:gdLst>
              <a:gd name="connsiteX0" fmla="*/ 259080 w 259080"/>
              <a:gd name="connsiteY0" fmla="*/ 381000 h 381000"/>
              <a:gd name="connsiteX1" fmla="*/ 0 w 259080"/>
              <a:gd name="connsiteY1" fmla="*/ 342900 h 381000"/>
              <a:gd name="connsiteX2" fmla="*/ 160020 w 259080"/>
              <a:gd name="connsiteY2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118696 w 118696"/>
              <a:gd name="connsiteY0" fmla="*/ 381000 h 381000"/>
              <a:gd name="connsiteX1" fmla="*/ 19636 w 118696"/>
              <a:gd name="connsiteY1" fmla="*/ 0 h 381000"/>
              <a:gd name="connsiteX0" fmla="*/ 285751 w 285751"/>
              <a:gd name="connsiteY0" fmla="*/ 365760 h 365760"/>
              <a:gd name="connsiteX1" fmla="*/ 1906 w 285751"/>
              <a:gd name="connsiteY1" fmla="*/ 0 h 365760"/>
              <a:gd name="connsiteX0" fmla="*/ 321353 w 321353"/>
              <a:gd name="connsiteY0" fmla="*/ 365760 h 365760"/>
              <a:gd name="connsiteX1" fmla="*/ 37508 w 321353"/>
              <a:gd name="connsiteY1" fmla="*/ 0 h 365760"/>
              <a:gd name="connsiteX0" fmla="*/ 278867 w 278867"/>
              <a:gd name="connsiteY0" fmla="*/ 363855 h 363855"/>
              <a:gd name="connsiteX1" fmla="*/ 71222 w 278867"/>
              <a:gd name="connsiteY1" fmla="*/ 0 h 363855"/>
              <a:gd name="connsiteX0" fmla="*/ 278867 w 278867"/>
              <a:gd name="connsiteY0" fmla="*/ 422910 h 422910"/>
              <a:gd name="connsiteX1" fmla="*/ 71222 w 278867"/>
              <a:gd name="connsiteY1" fmla="*/ 0 h 422910"/>
              <a:gd name="connsiteX0" fmla="*/ 178126 w 282901"/>
              <a:gd name="connsiteY0" fmla="*/ 537210 h 537210"/>
              <a:gd name="connsiteX1" fmla="*/ 282901 w 282901"/>
              <a:gd name="connsiteY1" fmla="*/ 0 h 537210"/>
              <a:gd name="connsiteX0" fmla="*/ 267799 w 372574"/>
              <a:gd name="connsiteY0" fmla="*/ 537210 h 537210"/>
              <a:gd name="connsiteX1" fmla="*/ 372574 w 372574"/>
              <a:gd name="connsiteY1" fmla="*/ 0 h 537210"/>
              <a:gd name="connsiteX0" fmla="*/ 142673 w 791458"/>
              <a:gd name="connsiteY0" fmla="*/ 2 h 848993"/>
              <a:gd name="connsiteX1" fmla="*/ 791458 w 791458"/>
              <a:gd name="connsiteY1" fmla="*/ 828604 h 848993"/>
              <a:gd name="connsiteX0" fmla="*/ 307990 w 956775"/>
              <a:gd name="connsiteY0" fmla="*/ 0 h 868911"/>
              <a:gd name="connsiteX1" fmla="*/ 956775 w 956775"/>
              <a:gd name="connsiteY1" fmla="*/ 828602 h 868911"/>
              <a:gd name="connsiteX0" fmla="*/ 238923 w 887708"/>
              <a:gd name="connsiteY0" fmla="*/ 0 h 856431"/>
              <a:gd name="connsiteX1" fmla="*/ 887708 w 887708"/>
              <a:gd name="connsiteY1" fmla="*/ 828602 h 856431"/>
              <a:gd name="connsiteX0" fmla="*/ 409098 w 1057883"/>
              <a:gd name="connsiteY0" fmla="*/ 0 h 842769"/>
              <a:gd name="connsiteX1" fmla="*/ 1057883 w 1057883"/>
              <a:gd name="connsiteY1" fmla="*/ 828602 h 84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883" h="842769">
                <a:moveTo>
                  <a:pt x="409098" y="0"/>
                </a:moveTo>
                <a:cubicBezTo>
                  <a:pt x="-268801" y="311247"/>
                  <a:pt x="-138425" y="945353"/>
                  <a:pt x="1057883" y="828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41662" y="185843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Print" panose="02000600000000000000" pitchFamily="2" charset="0"/>
              </a:rPr>
              <a:t>PNGs do!</a:t>
            </a:r>
            <a:endParaRPr lang="en-US" b="1" i="1" dirty="0">
              <a:latin typeface="Segoe Print" panose="020006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973244" y="2059679"/>
            <a:ext cx="1236331" cy="1285802"/>
          </a:xfrm>
          <a:custGeom>
            <a:avLst/>
            <a:gdLst>
              <a:gd name="connsiteX0" fmla="*/ 259080 w 259080"/>
              <a:gd name="connsiteY0" fmla="*/ 381000 h 381000"/>
              <a:gd name="connsiteX1" fmla="*/ 0 w 259080"/>
              <a:gd name="connsiteY1" fmla="*/ 342900 h 381000"/>
              <a:gd name="connsiteX2" fmla="*/ 160020 w 259080"/>
              <a:gd name="connsiteY2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99060 w 99060"/>
              <a:gd name="connsiteY0" fmla="*/ 381000 h 381000"/>
              <a:gd name="connsiteX1" fmla="*/ 0 w 99060"/>
              <a:gd name="connsiteY1" fmla="*/ 0 h 381000"/>
              <a:gd name="connsiteX0" fmla="*/ 118696 w 118696"/>
              <a:gd name="connsiteY0" fmla="*/ 381000 h 381000"/>
              <a:gd name="connsiteX1" fmla="*/ 19636 w 118696"/>
              <a:gd name="connsiteY1" fmla="*/ 0 h 381000"/>
              <a:gd name="connsiteX0" fmla="*/ 285751 w 285751"/>
              <a:gd name="connsiteY0" fmla="*/ 365760 h 365760"/>
              <a:gd name="connsiteX1" fmla="*/ 1906 w 285751"/>
              <a:gd name="connsiteY1" fmla="*/ 0 h 365760"/>
              <a:gd name="connsiteX0" fmla="*/ 321353 w 321353"/>
              <a:gd name="connsiteY0" fmla="*/ 365760 h 365760"/>
              <a:gd name="connsiteX1" fmla="*/ 37508 w 321353"/>
              <a:gd name="connsiteY1" fmla="*/ 0 h 365760"/>
              <a:gd name="connsiteX0" fmla="*/ 278867 w 278867"/>
              <a:gd name="connsiteY0" fmla="*/ 363855 h 363855"/>
              <a:gd name="connsiteX1" fmla="*/ 71222 w 278867"/>
              <a:gd name="connsiteY1" fmla="*/ 0 h 363855"/>
              <a:gd name="connsiteX0" fmla="*/ 278867 w 278867"/>
              <a:gd name="connsiteY0" fmla="*/ 422910 h 422910"/>
              <a:gd name="connsiteX1" fmla="*/ 71222 w 278867"/>
              <a:gd name="connsiteY1" fmla="*/ 0 h 422910"/>
              <a:gd name="connsiteX0" fmla="*/ 178126 w 282901"/>
              <a:gd name="connsiteY0" fmla="*/ 537210 h 537210"/>
              <a:gd name="connsiteX1" fmla="*/ 282901 w 282901"/>
              <a:gd name="connsiteY1" fmla="*/ 0 h 537210"/>
              <a:gd name="connsiteX0" fmla="*/ 267799 w 372574"/>
              <a:gd name="connsiteY0" fmla="*/ 537210 h 537210"/>
              <a:gd name="connsiteX1" fmla="*/ 372574 w 372574"/>
              <a:gd name="connsiteY1" fmla="*/ 0 h 537210"/>
              <a:gd name="connsiteX0" fmla="*/ 142673 w 791458"/>
              <a:gd name="connsiteY0" fmla="*/ 2 h 848993"/>
              <a:gd name="connsiteX1" fmla="*/ 791458 w 791458"/>
              <a:gd name="connsiteY1" fmla="*/ 828604 h 848993"/>
              <a:gd name="connsiteX0" fmla="*/ 307990 w 956775"/>
              <a:gd name="connsiteY0" fmla="*/ 0 h 868911"/>
              <a:gd name="connsiteX1" fmla="*/ 956775 w 956775"/>
              <a:gd name="connsiteY1" fmla="*/ 828602 h 868911"/>
              <a:gd name="connsiteX0" fmla="*/ 238923 w 887708"/>
              <a:gd name="connsiteY0" fmla="*/ 0 h 856431"/>
              <a:gd name="connsiteX1" fmla="*/ 887708 w 887708"/>
              <a:gd name="connsiteY1" fmla="*/ 828602 h 856431"/>
              <a:gd name="connsiteX0" fmla="*/ 409098 w 1057883"/>
              <a:gd name="connsiteY0" fmla="*/ 0 h 842769"/>
              <a:gd name="connsiteX1" fmla="*/ 1057883 w 1057883"/>
              <a:gd name="connsiteY1" fmla="*/ 828602 h 842769"/>
              <a:gd name="connsiteX0" fmla="*/ 0 w 648785"/>
              <a:gd name="connsiteY0" fmla="*/ 0 h 838651"/>
              <a:gd name="connsiteX1" fmla="*/ 648785 w 648785"/>
              <a:gd name="connsiteY1" fmla="*/ 828602 h 838651"/>
              <a:gd name="connsiteX0" fmla="*/ 945829 w 1066543"/>
              <a:gd name="connsiteY0" fmla="*/ 0 h 1272513"/>
              <a:gd name="connsiteX1" fmla="*/ 329694 w 1066543"/>
              <a:gd name="connsiteY1" fmla="*/ 1265482 h 1272513"/>
              <a:gd name="connsiteX0" fmla="*/ 616135 w 1128062"/>
              <a:gd name="connsiteY0" fmla="*/ 0 h 1265482"/>
              <a:gd name="connsiteX1" fmla="*/ 0 w 1128062"/>
              <a:gd name="connsiteY1" fmla="*/ 1265482 h 1265482"/>
              <a:gd name="connsiteX0" fmla="*/ 793935 w 1236331"/>
              <a:gd name="connsiteY0" fmla="*/ 0 h 1285802"/>
              <a:gd name="connsiteX1" fmla="*/ 0 w 1236331"/>
              <a:gd name="connsiteY1" fmla="*/ 1285802 h 12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6331" h="1285802">
                <a:moveTo>
                  <a:pt x="793935" y="0"/>
                </a:moveTo>
                <a:cubicBezTo>
                  <a:pt x="1477476" y="6447"/>
                  <a:pt x="1480852" y="1184113"/>
                  <a:pt x="0" y="12858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13867" y="5894416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Print" panose="02000600000000000000" pitchFamily="2" charset="0"/>
              </a:rPr>
              <a:t>Checkerboard is the “Background”</a:t>
            </a:r>
            <a:endParaRPr lang="en-US" b="1" i="1" dirty="0">
              <a:latin typeface="Segoe Print" panose="02000600000000000000" pitchFamily="2" charset="0"/>
            </a:endParaRPr>
          </a:p>
        </p:txBody>
      </p:sp>
      <p:pic>
        <p:nvPicPr>
          <p:cNvPr id="12" name="Ranger Head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40" y="2658267"/>
            <a:ext cx="2510285" cy="2644844"/>
          </a:xfrm>
          <a:prstGeom prst="rect">
            <a:avLst/>
          </a:prstGeom>
        </p:spPr>
      </p:pic>
      <p:pic>
        <p:nvPicPr>
          <p:cNvPr id="17" name="Ranger Head 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68" y="2658267"/>
            <a:ext cx="2510286" cy="2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12" name="Finding Assets"/>
          <p:cNvGrpSpPr/>
          <p:nvPr/>
        </p:nvGrpSpPr>
        <p:grpSpPr>
          <a:xfrm>
            <a:off x="1904999" y="1310638"/>
            <a:ext cx="2354674" cy="4866325"/>
            <a:chOff x="6452241" y="1310638"/>
            <a:chExt cx="2354674" cy="4866325"/>
          </a:xfrm>
        </p:grpSpPr>
        <p:sp>
          <p:nvSpPr>
            <p:cNvPr id="15" name="Orange Wide Tile"/>
            <p:cNvSpPr>
              <a:spLocks noChangeAspect="1"/>
            </p:cNvSpPr>
            <p:nvPr/>
          </p:nvSpPr>
          <p:spPr>
            <a:xfrm>
              <a:off x="6452241" y="1310638"/>
              <a:ext cx="2354674" cy="486632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Finding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Assets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96333" y="1808348"/>
              <a:ext cx="1466490" cy="1461482"/>
            </a:xfrm>
            <a:custGeom>
              <a:avLst/>
              <a:gdLst>
                <a:gd name="connsiteX0" fmla="*/ 675697 w 1073658"/>
                <a:gd name="connsiteY0" fmla="*/ 125745 h 1069992"/>
                <a:gd name="connsiteX1" fmla="*/ 403481 w 1073658"/>
                <a:gd name="connsiteY1" fmla="*/ 397961 h 1069992"/>
                <a:gd name="connsiteX2" fmla="*/ 675697 w 1073658"/>
                <a:gd name="connsiteY2" fmla="*/ 670178 h 1069992"/>
                <a:gd name="connsiteX3" fmla="*/ 947914 w 1073658"/>
                <a:gd name="connsiteY3" fmla="*/ 397962 h 1069992"/>
                <a:gd name="connsiteX4" fmla="*/ 675697 w 1073658"/>
                <a:gd name="connsiteY4" fmla="*/ 125745 h 1069992"/>
                <a:gd name="connsiteX5" fmla="*/ 675697 w 1073658"/>
                <a:gd name="connsiteY5" fmla="*/ 0 h 1069992"/>
                <a:gd name="connsiteX6" fmla="*/ 1073658 w 1073658"/>
                <a:gd name="connsiteY6" fmla="*/ 397962 h 1069992"/>
                <a:gd name="connsiteX7" fmla="*/ 675697 w 1073658"/>
                <a:gd name="connsiteY7" fmla="*/ 795923 h 1069992"/>
                <a:gd name="connsiteX8" fmla="*/ 520793 w 1073658"/>
                <a:gd name="connsiteY8" fmla="*/ 764649 h 1069992"/>
                <a:gd name="connsiteX9" fmla="*/ 472677 w 1073658"/>
                <a:gd name="connsiteY9" fmla="*/ 738532 h 1069992"/>
                <a:gd name="connsiteX10" fmla="*/ 466085 w 1073658"/>
                <a:gd name="connsiteY10" fmla="*/ 748460 h 1069992"/>
                <a:gd name="connsiteX11" fmla="*/ 174491 w 1073658"/>
                <a:gd name="connsiteY11" fmla="*/ 1040056 h 1069992"/>
                <a:gd name="connsiteX12" fmla="*/ 29938 w 1073658"/>
                <a:gd name="connsiteY12" fmla="*/ 1040055 h 1069992"/>
                <a:gd name="connsiteX13" fmla="*/ 29938 w 1073658"/>
                <a:gd name="connsiteY13" fmla="*/ 895502 h 1069992"/>
                <a:gd name="connsiteX14" fmla="*/ 321532 w 1073658"/>
                <a:gd name="connsiteY14" fmla="*/ 603908 h 1069992"/>
                <a:gd name="connsiteX15" fmla="*/ 332693 w 1073658"/>
                <a:gd name="connsiteY15" fmla="*/ 596498 h 1069992"/>
                <a:gd name="connsiteX16" fmla="*/ 309010 w 1073658"/>
                <a:gd name="connsiteY16" fmla="*/ 552866 h 1069992"/>
                <a:gd name="connsiteX17" fmla="*/ 277736 w 1073658"/>
                <a:gd name="connsiteY17" fmla="*/ 397962 h 1069992"/>
                <a:gd name="connsiteX18" fmla="*/ 675697 w 1073658"/>
                <a:gd name="connsiteY18" fmla="*/ 0 h 106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3658" h="1069992">
                  <a:moveTo>
                    <a:pt x="675697" y="125745"/>
                  </a:moveTo>
                  <a:cubicBezTo>
                    <a:pt x="525356" y="125745"/>
                    <a:pt x="403481" y="247621"/>
                    <a:pt x="403481" y="397961"/>
                  </a:cubicBezTo>
                  <a:cubicBezTo>
                    <a:pt x="403481" y="548302"/>
                    <a:pt x="525356" y="670178"/>
                    <a:pt x="675697" y="670178"/>
                  </a:cubicBezTo>
                  <a:cubicBezTo>
                    <a:pt x="826038" y="670178"/>
                    <a:pt x="947913" y="548302"/>
                    <a:pt x="947914" y="397962"/>
                  </a:cubicBezTo>
                  <a:cubicBezTo>
                    <a:pt x="947914" y="247620"/>
                    <a:pt x="826038" y="125744"/>
                    <a:pt x="675697" y="125745"/>
                  </a:cubicBezTo>
                  <a:close/>
                  <a:moveTo>
                    <a:pt x="675697" y="0"/>
                  </a:moveTo>
                  <a:cubicBezTo>
                    <a:pt x="895485" y="0"/>
                    <a:pt x="1073658" y="178173"/>
                    <a:pt x="1073658" y="397962"/>
                  </a:cubicBezTo>
                  <a:cubicBezTo>
                    <a:pt x="1073659" y="617749"/>
                    <a:pt x="895485" y="795923"/>
                    <a:pt x="675697" y="795923"/>
                  </a:cubicBezTo>
                  <a:cubicBezTo>
                    <a:pt x="620750" y="795923"/>
                    <a:pt x="568404" y="784786"/>
                    <a:pt x="520793" y="764649"/>
                  </a:cubicBezTo>
                  <a:lnTo>
                    <a:pt x="472677" y="738532"/>
                  </a:lnTo>
                  <a:lnTo>
                    <a:pt x="466085" y="748460"/>
                  </a:lnTo>
                  <a:lnTo>
                    <a:pt x="174491" y="1040056"/>
                  </a:lnTo>
                  <a:cubicBezTo>
                    <a:pt x="134573" y="1079972"/>
                    <a:pt x="69855" y="1079972"/>
                    <a:pt x="29938" y="1040055"/>
                  </a:cubicBezTo>
                  <a:cubicBezTo>
                    <a:pt x="-9979" y="1000138"/>
                    <a:pt x="-9979" y="935419"/>
                    <a:pt x="29938" y="895502"/>
                  </a:cubicBezTo>
                  <a:lnTo>
                    <a:pt x="321532" y="603908"/>
                  </a:lnTo>
                  <a:lnTo>
                    <a:pt x="332693" y="596498"/>
                  </a:lnTo>
                  <a:lnTo>
                    <a:pt x="309010" y="552866"/>
                  </a:lnTo>
                  <a:cubicBezTo>
                    <a:pt x="288872" y="505254"/>
                    <a:pt x="277736" y="452908"/>
                    <a:pt x="277736" y="397962"/>
                  </a:cubicBezTo>
                  <a:cubicBezTo>
                    <a:pt x="277736" y="178173"/>
                    <a:pt x="455909" y="0"/>
                    <a:pt x="67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Creating Graphics"/>
          <p:cNvGrpSpPr/>
          <p:nvPr/>
        </p:nvGrpSpPr>
        <p:grpSpPr>
          <a:xfrm>
            <a:off x="7932327" y="1310638"/>
            <a:ext cx="2354674" cy="4866325"/>
            <a:chOff x="838199" y="1310638"/>
            <a:chExt cx="2354674" cy="4866325"/>
          </a:xfrm>
        </p:grpSpPr>
        <p:sp>
          <p:nvSpPr>
            <p:cNvPr id="10" name="Orange Wide Tile"/>
            <p:cNvSpPr>
              <a:spLocks noChangeAspect="1"/>
            </p:cNvSpPr>
            <p:nvPr/>
          </p:nvSpPr>
          <p:spPr>
            <a:xfrm>
              <a:off x="838199" y="1310638"/>
              <a:ext cx="2354674" cy="486632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Creating Graphics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9" name="Pencil Icon"/>
            <p:cNvSpPr>
              <a:spLocks noChangeAspect="1" noEditPoints="1"/>
            </p:cNvSpPr>
            <p:nvPr/>
          </p:nvSpPr>
          <p:spPr bwMode="black">
            <a:xfrm>
              <a:off x="1290547" y="1808348"/>
              <a:ext cx="1449976" cy="1461482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Creating Sounds"/>
          <p:cNvGrpSpPr/>
          <p:nvPr/>
        </p:nvGrpSpPr>
        <p:grpSpPr>
          <a:xfrm>
            <a:off x="4918663" y="1310638"/>
            <a:ext cx="2354674" cy="4866325"/>
            <a:chOff x="3645220" y="1310638"/>
            <a:chExt cx="2354674" cy="4866325"/>
          </a:xfrm>
        </p:grpSpPr>
        <p:sp>
          <p:nvSpPr>
            <p:cNvPr id="11" name="Orange Wide Tile"/>
            <p:cNvSpPr>
              <a:spLocks noChangeAspect="1"/>
            </p:cNvSpPr>
            <p:nvPr/>
          </p:nvSpPr>
          <p:spPr>
            <a:xfrm>
              <a:off x="3645220" y="1310638"/>
              <a:ext cx="2354674" cy="486632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Creating </a:t>
              </a:r>
              <a:b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</a:b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Sounds &amp; Music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3" name="Music Icon"/>
            <p:cNvSpPr>
              <a:spLocks noChangeAspect="1" noEditPoints="1"/>
            </p:cNvSpPr>
            <p:nvPr/>
          </p:nvSpPr>
          <p:spPr bwMode="auto">
            <a:xfrm>
              <a:off x="4075352" y="1808348"/>
              <a:ext cx="1494410" cy="1461482"/>
            </a:xfrm>
            <a:custGeom>
              <a:avLst/>
              <a:gdLst>
                <a:gd name="T0" fmla="*/ 7434 w 15282"/>
                <a:gd name="T1" fmla="*/ 2 h 14973"/>
                <a:gd name="T2" fmla="*/ 0 w 15282"/>
                <a:gd name="T3" fmla="*/ 7698 h 14973"/>
                <a:gd name="T4" fmla="*/ 24 w 15282"/>
                <a:gd name="T5" fmla="*/ 8322 h 14973"/>
                <a:gd name="T6" fmla="*/ 180 w 15282"/>
                <a:gd name="T7" fmla="*/ 8322 h 14973"/>
                <a:gd name="T8" fmla="*/ 1070 w 15282"/>
                <a:gd name="T9" fmla="*/ 14340 h 14973"/>
                <a:gd name="T10" fmla="*/ 1490 w 15282"/>
                <a:gd name="T11" fmla="*/ 14542 h 14973"/>
                <a:gd name="T12" fmla="*/ 1689 w 15282"/>
                <a:gd name="T13" fmla="*/ 14122 h 14973"/>
                <a:gd name="T14" fmla="*/ 835 w 15282"/>
                <a:gd name="T15" fmla="*/ 8322 h 14973"/>
                <a:gd name="T16" fmla="*/ 1004 w 15282"/>
                <a:gd name="T17" fmla="*/ 8322 h 14973"/>
                <a:gd name="T18" fmla="*/ 1004 w 15282"/>
                <a:gd name="T19" fmla="*/ 8265 h 14973"/>
                <a:gd name="T20" fmla="*/ 7641 w 15282"/>
                <a:gd name="T21" fmla="*/ 1137 h 14973"/>
                <a:gd name="T22" fmla="*/ 14278 w 15282"/>
                <a:gd name="T23" fmla="*/ 8265 h 14973"/>
                <a:gd name="T24" fmla="*/ 14278 w 15282"/>
                <a:gd name="T25" fmla="*/ 8322 h 14973"/>
                <a:gd name="T26" fmla="*/ 14447 w 15282"/>
                <a:gd name="T27" fmla="*/ 8322 h 14973"/>
                <a:gd name="T28" fmla="*/ 13593 w 15282"/>
                <a:gd name="T29" fmla="*/ 14122 h 14973"/>
                <a:gd name="T30" fmla="*/ 13792 w 15282"/>
                <a:gd name="T31" fmla="*/ 14542 h 14973"/>
                <a:gd name="T32" fmla="*/ 14212 w 15282"/>
                <a:gd name="T33" fmla="*/ 14340 h 14973"/>
                <a:gd name="T34" fmla="*/ 15102 w 15282"/>
                <a:gd name="T35" fmla="*/ 8322 h 14973"/>
                <a:gd name="T36" fmla="*/ 15258 w 15282"/>
                <a:gd name="T37" fmla="*/ 8322 h 14973"/>
                <a:gd name="T38" fmla="*/ 15282 w 15282"/>
                <a:gd name="T39" fmla="*/ 7698 h 14973"/>
                <a:gd name="T40" fmla="*/ 7848 w 15282"/>
                <a:gd name="T41" fmla="*/ 2 h 14973"/>
                <a:gd name="T42" fmla="*/ 7641 w 15282"/>
                <a:gd name="T43" fmla="*/ 2 h 14973"/>
                <a:gd name="T44" fmla="*/ 7434 w 15282"/>
                <a:gd name="T45" fmla="*/ 2 h 14973"/>
                <a:gd name="T46" fmla="*/ 3015 w 15282"/>
                <a:gd name="T47" fmla="*/ 8333 h 14973"/>
                <a:gd name="T48" fmla="*/ 1867 w 15282"/>
                <a:gd name="T49" fmla="*/ 9302 h 14973"/>
                <a:gd name="T50" fmla="*/ 2958 w 15282"/>
                <a:gd name="T51" fmla="*/ 14973 h 14973"/>
                <a:gd name="T52" fmla="*/ 3687 w 15282"/>
                <a:gd name="T53" fmla="*/ 14932 h 14973"/>
                <a:gd name="T54" fmla="*/ 4625 w 15282"/>
                <a:gd name="T55" fmla="*/ 13769 h 14973"/>
                <a:gd name="T56" fmla="*/ 4164 w 15282"/>
                <a:gd name="T57" fmla="*/ 9160 h 14973"/>
                <a:gd name="T58" fmla="*/ 3449 w 15282"/>
                <a:gd name="T59" fmla="*/ 8350 h 14973"/>
                <a:gd name="T60" fmla="*/ 3015 w 15282"/>
                <a:gd name="T61" fmla="*/ 8333 h 14973"/>
                <a:gd name="T62" fmla="*/ 12267 w 15282"/>
                <a:gd name="T63" fmla="*/ 8333 h 14973"/>
                <a:gd name="T64" fmla="*/ 11833 w 15282"/>
                <a:gd name="T65" fmla="*/ 8350 h 14973"/>
                <a:gd name="T66" fmla="*/ 11118 w 15282"/>
                <a:gd name="T67" fmla="*/ 9160 h 14973"/>
                <a:gd name="T68" fmla="*/ 10657 w 15282"/>
                <a:gd name="T69" fmla="*/ 13769 h 14973"/>
                <a:gd name="T70" fmla="*/ 11595 w 15282"/>
                <a:gd name="T71" fmla="*/ 14932 h 14973"/>
                <a:gd name="T72" fmla="*/ 12324 w 15282"/>
                <a:gd name="T73" fmla="*/ 14973 h 14973"/>
                <a:gd name="T74" fmla="*/ 13416 w 15282"/>
                <a:gd name="T75" fmla="*/ 9302 h 14973"/>
                <a:gd name="T76" fmla="*/ 12267 w 15282"/>
                <a:gd name="T77" fmla="*/ 8333 h 14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82" h="14973">
                  <a:moveTo>
                    <a:pt x="7434" y="2"/>
                  </a:moveTo>
                  <a:cubicBezTo>
                    <a:pt x="3102" y="107"/>
                    <a:pt x="0" y="3513"/>
                    <a:pt x="0" y="7698"/>
                  </a:cubicBezTo>
                  <a:cubicBezTo>
                    <a:pt x="0" y="7908"/>
                    <a:pt x="8" y="8117"/>
                    <a:pt x="24" y="8322"/>
                  </a:cubicBezTo>
                  <a:lnTo>
                    <a:pt x="180" y="8322"/>
                  </a:lnTo>
                  <a:cubicBezTo>
                    <a:pt x="171" y="9891"/>
                    <a:pt x="254" y="12032"/>
                    <a:pt x="1070" y="14340"/>
                  </a:cubicBezTo>
                  <a:cubicBezTo>
                    <a:pt x="1127" y="14502"/>
                    <a:pt x="1328" y="14599"/>
                    <a:pt x="1490" y="14542"/>
                  </a:cubicBezTo>
                  <a:cubicBezTo>
                    <a:pt x="1652" y="14485"/>
                    <a:pt x="1746" y="14284"/>
                    <a:pt x="1689" y="14122"/>
                  </a:cubicBezTo>
                  <a:cubicBezTo>
                    <a:pt x="911" y="11919"/>
                    <a:pt x="826" y="9864"/>
                    <a:pt x="835" y="8322"/>
                  </a:cubicBezTo>
                  <a:lnTo>
                    <a:pt x="1004" y="8322"/>
                  </a:lnTo>
                  <a:cubicBezTo>
                    <a:pt x="1004" y="8303"/>
                    <a:pt x="1004" y="8284"/>
                    <a:pt x="1004" y="8265"/>
                  </a:cubicBezTo>
                  <a:cubicBezTo>
                    <a:pt x="1004" y="4328"/>
                    <a:pt x="3785" y="1137"/>
                    <a:pt x="7641" y="1137"/>
                  </a:cubicBezTo>
                  <a:cubicBezTo>
                    <a:pt x="11497" y="1137"/>
                    <a:pt x="14278" y="4328"/>
                    <a:pt x="14278" y="8265"/>
                  </a:cubicBezTo>
                  <a:cubicBezTo>
                    <a:pt x="14278" y="8284"/>
                    <a:pt x="14278" y="8303"/>
                    <a:pt x="14278" y="8322"/>
                  </a:cubicBezTo>
                  <a:lnTo>
                    <a:pt x="14447" y="8322"/>
                  </a:lnTo>
                  <a:cubicBezTo>
                    <a:pt x="14456" y="9864"/>
                    <a:pt x="14371" y="11919"/>
                    <a:pt x="13593" y="14122"/>
                  </a:cubicBezTo>
                  <a:cubicBezTo>
                    <a:pt x="13536" y="14284"/>
                    <a:pt x="13630" y="14485"/>
                    <a:pt x="13792" y="14542"/>
                  </a:cubicBezTo>
                  <a:cubicBezTo>
                    <a:pt x="13954" y="14599"/>
                    <a:pt x="14155" y="14502"/>
                    <a:pt x="14212" y="14340"/>
                  </a:cubicBezTo>
                  <a:cubicBezTo>
                    <a:pt x="15028" y="12032"/>
                    <a:pt x="15111" y="9891"/>
                    <a:pt x="15102" y="8322"/>
                  </a:cubicBezTo>
                  <a:lnTo>
                    <a:pt x="15258" y="8322"/>
                  </a:lnTo>
                  <a:cubicBezTo>
                    <a:pt x="15274" y="8117"/>
                    <a:pt x="15282" y="7908"/>
                    <a:pt x="15282" y="7698"/>
                  </a:cubicBezTo>
                  <a:cubicBezTo>
                    <a:pt x="15282" y="3513"/>
                    <a:pt x="12180" y="107"/>
                    <a:pt x="7848" y="2"/>
                  </a:cubicBezTo>
                  <a:cubicBezTo>
                    <a:pt x="7780" y="0"/>
                    <a:pt x="7710" y="2"/>
                    <a:pt x="7641" y="2"/>
                  </a:cubicBezTo>
                  <a:cubicBezTo>
                    <a:pt x="7572" y="2"/>
                    <a:pt x="7502" y="0"/>
                    <a:pt x="7434" y="2"/>
                  </a:cubicBezTo>
                  <a:close/>
                  <a:moveTo>
                    <a:pt x="3015" y="8333"/>
                  </a:moveTo>
                  <a:cubicBezTo>
                    <a:pt x="1970" y="8378"/>
                    <a:pt x="1881" y="8873"/>
                    <a:pt x="1867" y="9302"/>
                  </a:cubicBezTo>
                  <a:cubicBezTo>
                    <a:pt x="1054" y="10850"/>
                    <a:pt x="1911" y="14489"/>
                    <a:pt x="2958" y="14973"/>
                  </a:cubicBezTo>
                  <a:lnTo>
                    <a:pt x="3687" y="14932"/>
                  </a:lnTo>
                  <a:cubicBezTo>
                    <a:pt x="4314" y="14918"/>
                    <a:pt x="4734" y="14277"/>
                    <a:pt x="4625" y="13769"/>
                  </a:cubicBezTo>
                  <a:cubicBezTo>
                    <a:pt x="4488" y="12078"/>
                    <a:pt x="4337" y="11144"/>
                    <a:pt x="4164" y="9160"/>
                  </a:cubicBezTo>
                  <a:cubicBezTo>
                    <a:pt x="4061" y="8878"/>
                    <a:pt x="3987" y="8596"/>
                    <a:pt x="3449" y="8350"/>
                  </a:cubicBezTo>
                  <a:lnTo>
                    <a:pt x="3015" y="8333"/>
                  </a:lnTo>
                  <a:close/>
                  <a:moveTo>
                    <a:pt x="12267" y="8333"/>
                  </a:moveTo>
                  <a:lnTo>
                    <a:pt x="11833" y="8350"/>
                  </a:lnTo>
                  <a:cubicBezTo>
                    <a:pt x="11295" y="8596"/>
                    <a:pt x="11221" y="8878"/>
                    <a:pt x="11118" y="9160"/>
                  </a:cubicBezTo>
                  <a:cubicBezTo>
                    <a:pt x="10945" y="11144"/>
                    <a:pt x="10794" y="12078"/>
                    <a:pt x="10657" y="13769"/>
                  </a:cubicBezTo>
                  <a:cubicBezTo>
                    <a:pt x="10548" y="14277"/>
                    <a:pt x="10968" y="14918"/>
                    <a:pt x="11595" y="14932"/>
                  </a:cubicBezTo>
                  <a:lnTo>
                    <a:pt x="12324" y="14973"/>
                  </a:lnTo>
                  <a:cubicBezTo>
                    <a:pt x="13371" y="14489"/>
                    <a:pt x="14228" y="10850"/>
                    <a:pt x="13416" y="9302"/>
                  </a:cubicBezTo>
                  <a:cubicBezTo>
                    <a:pt x="13401" y="8873"/>
                    <a:pt x="13312" y="8378"/>
                    <a:pt x="12267" y="833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2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02" y="3013502"/>
            <a:ext cx="780803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So…. what are JPGs good for?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02" y="2497004"/>
            <a:ext cx="7788222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Backgrounds!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Any large images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that don’t need transparency!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02" y="3728388"/>
            <a:ext cx="508344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about PNGs?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9" cy="68563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02" y="3728388"/>
            <a:ext cx="42473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Everything else!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19" y="4759309"/>
            <a:ext cx="624640" cy="6246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62293" y="5953279"/>
            <a:ext cx="2145648" cy="717352"/>
            <a:chOff x="0" y="1266831"/>
            <a:chExt cx="15556271" cy="52009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6832"/>
              <a:ext cx="5200903" cy="52009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465" y="1266831"/>
              <a:ext cx="5200903" cy="52009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368" y="1266831"/>
              <a:ext cx="5200903" cy="5200903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3" y="4770880"/>
            <a:ext cx="1182399" cy="118239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314420" y="5941708"/>
            <a:ext cx="3581604" cy="717352"/>
            <a:chOff x="4314420" y="5779658"/>
            <a:chExt cx="3581604" cy="717352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420" y="5779658"/>
              <a:ext cx="717351" cy="71735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322" y="5779658"/>
              <a:ext cx="717351" cy="717352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73" y="5779658"/>
              <a:ext cx="717351" cy="71735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71" y="5779658"/>
              <a:ext cx="717351" cy="717352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122" y="5779658"/>
              <a:ext cx="717351" cy="717352"/>
            </a:xfrm>
            <a:prstGeom prst="rect">
              <a:avLst/>
            </a:prstGeom>
          </p:spPr>
        </p:pic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08" y="4725868"/>
            <a:ext cx="624640" cy="6246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7417" y="5183646"/>
            <a:ext cx="769633" cy="769633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7896024" y="3755150"/>
            <a:ext cx="3581604" cy="717352"/>
            <a:chOff x="4314420" y="5779658"/>
            <a:chExt cx="3581604" cy="71735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420" y="5779658"/>
              <a:ext cx="717351" cy="71735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322" y="5779658"/>
              <a:ext cx="717351" cy="71735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73" y="5779658"/>
              <a:ext cx="717351" cy="717352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71" y="5779658"/>
              <a:ext cx="717351" cy="717352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122" y="5779658"/>
              <a:ext cx="717351" cy="717352"/>
            </a:xfrm>
            <a:prstGeom prst="rect">
              <a:avLst/>
            </a:prstGeom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50" y="862536"/>
            <a:ext cx="624640" cy="62464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39" y="829095"/>
            <a:ext cx="624640" cy="62464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2570403" y="1990796"/>
            <a:ext cx="3581604" cy="717352"/>
            <a:chOff x="4314420" y="5779658"/>
            <a:chExt cx="3581604" cy="717352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420" y="5779658"/>
              <a:ext cx="717351" cy="717352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322" y="5779658"/>
              <a:ext cx="717351" cy="717352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73" y="5779658"/>
              <a:ext cx="717351" cy="717352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71" y="5779658"/>
              <a:ext cx="717351" cy="717352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122" y="5779658"/>
              <a:ext cx="717351" cy="717352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7386" y="1340834"/>
            <a:ext cx="1299923" cy="1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InkScape</a:t>
            </a:r>
            <a:r>
              <a:rPr lang="en-US" dirty="0" smtClean="0"/>
              <a:t> Character Template</a:t>
            </a:r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5965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Based on Chris Hildebrand’s work: </a:t>
            </a:r>
            <a:r>
              <a:rPr lang="en-US" dirty="0" smtClean="0">
                <a:hlinkClick r:id="rId2"/>
              </a:rPr>
              <a:t>2dgameartforprogrammers.blogspot.com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Segmented – Each body part is separate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Articulated – Arms &amp; Legs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Grab it from </a:t>
            </a:r>
            <a:r>
              <a:rPr lang="en-US" dirty="0" smtClean="0">
                <a:hlinkClick r:id="rId3"/>
              </a:rPr>
              <a:t>http://aka.ms/bsct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to .</a:t>
            </a:r>
            <a:r>
              <a:rPr lang="en-US" dirty="0" err="1" smtClean="0"/>
              <a:t>svg</a:t>
            </a:r>
            <a:r>
              <a:rPr lang="en-US" dirty="0" smtClean="0"/>
              <a:t> template files to:</a:t>
            </a:r>
            <a:br>
              <a:rPr lang="en-US" dirty="0" smtClean="0"/>
            </a:br>
            <a:r>
              <a:rPr lang="en-US" dirty="0" smtClean="0"/>
              <a:t> “</a:t>
            </a:r>
            <a:r>
              <a:rPr lang="en-US" b="1" dirty="0" smtClean="0"/>
              <a:t>C:\Program Files (x86)\</a:t>
            </a:r>
            <a:r>
              <a:rPr lang="en-US" b="1" dirty="0" err="1" smtClean="0"/>
              <a:t>InkScape</a:t>
            </a:r>
            <a:r>
              <a:rPr lang="en-US" b="1" dirty="0" smtClean="0"/>
              <a:t>\Share\Templates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485968" y="2363314"/>
            <a:ext cx="1400941" cy="2587748"/>
            <a:chOff x="2143953" y="1860620"/>
            <a:chExt cx="1225550" cy="2263775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2669416" y="2665482"/>
              <a:ext cx="280988" cy="223838"/>
            </a:xfrm>
            <a:custGeom>
              <a:avLst/>
              <a:gdLst>
                <a:gd name="T0" fmla="*/ 83 w 1715"/>
                <a:gd name="T1" fmla="*/ 584 h 1368"/>
                <a:gd name="T2" fmla="*/ 190 w 1715"/>
                <a:gd name="T3" fmla="*/ 319 h 1368"/>
                <a:gd name="T4" fmla="*/ 770 w 1715"/>
                <a:gd name="T5" fmla="*/ 121 h 1368"/>
                <a:gd name="T6" fmla="*/ 1351 w 1715"/>
                <a:gd name="T7" fmla="*/ 433 h 1368"/>
                <a:gd name="T8" fmla="*/ 1633 w 1715"/>
                <a:gd name="T9" fmla="*/ 974 h 1368"/>
                <a:gd name="T10" fmla="*/ 1581 w 1715"/>
                <a:gd name="T11" fmla="*/ 1102 h 1368"/>
                <a:gd name="T12" fmla="*/ 1001 w 1715"/>
                <a:gd name="T13" fmla="*/ 1300 h 1368"/>
                <a:gd name="T14" fmla="*/ 364 w 1715"/>
                <a:gd name="T15" fmla="*/ 1126 h 1368"/>
                <a:gd name="T16" fmla="*/ 83 w 1715"/>
                <a:gd name="T17" fmla="*/ 58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5" h="1368">
                  <a:moveTo>
                    <a:pt x="83" y="584"/>
                  </a:moveTo>
                  <a:lnTo>
                    <a:pt x="190" y="319"/>
                  </a:lnTo>
                  <a:cubicBezTo>
                    <a:pt x="273" y="114"/>
                    <a:pt x="544" y="0"/>
                    <a:pt x="770" y="121"/>
                  </a:cubicBezTo>
                  <a:lnTo>
                    <a:pt x="1351" y="433"/>
                  </a:lnTo>
                  <a:cubicBezTo>
                    <a:pt x="1577" y="553"/>
                    <a:pt x="1715" y="769"/>
                    <a:pt x="1633" y="974"/>
                  </a:cubicBezTo>
                  <a:lnTo>
                    <a:pt x="1581" y="1102"/>
                  </a:lnTo>
                  <a:cubicBezTo>
                    <a:pt x="1498" y="1307"/>
                    <a:pt x="1248" y="1368"/>
                    <a:pt x="1001" y="1300"/>
                  </a:cubicBezTo>
                  <a:lnTo>
                    <a:pt x="364" y="1126"/>
                  </a:lnTo>
                  <a:cubicBezTo>
                    <a:pt x="117" y="1058"/>
                    <a:pt x="0" y="789"/>
                    <a:pt x="83" y="584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528128" y="2592457"/>
              <a:ext cx="323850" cy="312738"/>
            </a:xfrm>
            <a:custGeom>
              <a:avLst/>
              <a:gdLst>
                <a:gd name="T0" fmla="*/ 1078 w 1981"/>
                <a:gd name="T1" fmla="*/ 194 h 1918"/>
                <a:gd name="T2" fmla="*/ 1981 w 1981"/>
                <a:gd name="T3" fmla="*/ 430 h 1918"/>
                <a:gd name="T4" fmla="*/ 1383 w 1981"/>
                <a:gd name="T5" fmla="*/ 1918 h 1918"/>
                <a:gd name="T6" fmla="*/ 555 w 1981"/>
                <a:gd name="T7" fmla="*/ 1496 h 1918"/>
                <a:gd name="T8" fmla="*/ 1078 w 1981"/>
                <a:gd name="T9" fmla="*/ 194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918">
                  <a:moveTo>
                    <a:pt x="1078" y="194"/>
                  </a:moveTo>
                  <a:cubicBezTo>
                    <a:pt x="1388" y="365"/>
                    <a:pt x="1639" y="392"/>
                    <a:pt x="1981" y="430"/>
                  </a:cubicBezTo>
                  <a:lnTo>
                    <a:pt x="1383" y="1918"/>
                  </a:lnTo>
                  <a:cubicBezTo>
                    <a:pt x="1119" y="1705"/>
                    <a:pt x="865" y="1621"/>
                    <a:pt x="555" y="1496"/>
                  </a:cubicBezTo>
                  <a:cubicBezTo>
                    <a:pt x="0" y="1256"/>
                    <a:pt x="548" y="0"/>
                    <a:pt x="1078" y="194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963103" y="2789307"/>
              <a:ext cx="214313" cy="139700"/>
            </a:xfrm>
            <a:custGeom>
              <a:avLst/>
              <a:gdLst>
                <a:gd name="T0" fmla="*/ 21 w 1309"/>
                <a:gd name="T1" fmla="*/ 472 h 858"/>
                <a:gd name="T2" fmla="*/ 47 w 1309"/>
                <a:gd name="T3" fmla="*/ 275 h 858"/>
                <a:gd name="T4" fmla="*/ 491 w 1309"/>
                <a:gd name="T5" fmla="*/ 44 h 858"/>
                <a:gd name="T6" fmla="*/ 1276 w 1309"/>
                <a:gd name="T7" fmla="*/ 480 h 858"/>
                <a:gd name="T8" fmla="*/ 390 w 1309"/>
                <a:gd name="T9" fmla="*/ 790 h 858"/>
                <a:gd name="T10" fmla="*/ 21 w 1309"/>
                <a:gd name="T11" fmla="*/ 472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9" h="858">
                  <a:moveTo>
                    <a:pt x="21" y="472"/>
                  </a:moveTo>
                  <a:lnTo>
                    <a:pt x="47" y="275"/>
                  </a:lnTo>
                  <a:cubicBezTo>
                    <a:pt x="68" y="123"/>
                    <a:pt x="271" y="0"/>
                    <a:pt x="491" y="44"/>
                  </a:cubicBezTo>
                  <a:cubicBezTo>
                    <a:pt x="718" y="82"/>
                    <a:pt x="1309" y="225"/>
                    <a:pt x="1276" y="480"/>
                  </a:cubicBezTo>
                  <a:cubicBezTo>
                    <a:pt x="1244" y="738"/>
                    <a:pt x="604" y="858"/>
                    <a:pt x="390" y="790"/>
                  </a:cubicBezTo>
                  <a:cubicBezTo>
                    <a:pt x="164" y="786"/>
                    <a:pt x="0" y="624"/>
                    <a:pt x="21" y="472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128203" y="2721045"/>
              <a:ext cx="241300" cy="254000"/>
            </a:xfrm>
            <a:custGeom>
              <a:avLst/>
              <a:gdLst>
                <a:gd name="T0" fmla="*/ 983 w 1475"/>
                <a:gd name="T1" fmla="*/ 89 h 1556"/>
                <a:gd name="T2" fmla="*/ 741 w 1475"/>
                <a:gd name="T3" fmla="*/ 255 h 1556"/>
                <a:gd name="T4" fmla="*/ 581 w 1475"/>
                <a:gd name="T5" fmla="*/ 413 h 1556"/>
                <a:gd name="T6" fmla="*/ 308 w 1475"/>
                <a:gd name="T7" fmla="*/ 504 h 1556"/>
                <a:gd name="T8" fmla="*/ 125 w 1475"/>
                <a:gd name="T9" fmla="*/ 1118 h 1556"/>
                <a:gd name="T10" fmla="*/ 339 w 1475"/>
                <a:gd name="T11" fmla="*/ 1270 h 1556"/>
                <a:gd name="T12" fmla="*/ 502 w 1475"/>
                <a:gd name="T13" fmla="*/ 1434 h 1556"/>
                <a:gd name="T14" fmla="*/ 875 w 1475"/>
                <a:gd name="T15" fmla="*/ 1477 h 1556"/>
                <a:gd name="T16" fmla="*/ 756 w 1475"/>
                <a:gd name="T17" fmla="*/ 1197 h 1556"/>
                <a:gd name="T18" fmla="*/ 761 w 1475"/>
                <a:gd name="T19" fmla="*/ 1194 h 1556"/>
                <a:gd name="T20" fmla="*/ 905 w 1475"/>
                <a:gd name="T21" fmla="*/ 1058 h 1556"/>
                <a:gd name="T22" fmla="*/ 964 w 1475"/>
                <a:gd name="T23" fmla="*/ 1062 h 1556"/>
                <a:gd name="T24" fmla="*/ 1468 w 1475"/>
                <a:gd name="T25" fmla="*/ 907 h 1556"/>
                <a:gd name="T26" fmla="*/ 1124 w 1475"/>
                <a:gd name="T27" fmla="*/ 735 h 1556"/>
                <a:gd name="T28" fmla="*/ 1429 w 1475"/>
                <a:gd name="T29" fmla="*/ 415 h 1556"/>
                <a:gd name="T30" fmla="*/ 1096 w 1475"/>
                <a:gd name="T31" fmla="*/ 396 h 1556"/>
                <a:gd name="T32" fmla="*/ 1260 w 1475"/>
                <a:gd name="T33" fmla="*/ 42 h 1556"/>
                <a:gd name="T34" fmla="*/ 983 w 1475"/>
                <a:gd name="T35" fmla="*/ 89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5" h="1556">
                  <a:moveTo>
                    <a:pt x="983" y="89"/>
                  </a:moveTo>
                  <a:cubicBezTo>
                    <a:pt x="906" y="129"/>
                    <a:pt x="823" y="186"/>
                    <a:pt x="741" y="255"/>
                  </a:cubicBezTo>
                  <a:cubicBezTo>
                    <a:pt x="679" y="307"/>
                    <a:pt x="625" y="361"/>
                    <a:pt x="581" y="413"/>
                  </a:cubicBezTo>
                  <a:cubicBezTo>
                    <a:pt x="489" y="418"/>
                    <a:pt x="395" y="448"/>
                    <a:pt x="308" y="504"/>
                  </a:cubicBezTo>
                  <a:cubicBezTo>
                    <a:pt x="83" y="653"/>
                    <a:pt x="0" y="927"/>
                    <a:pt x="125" y="1118"/>
                  </a:cubicBezTo>
                  <a:cubicBezTo>
                    <a:pt x="175" y="1194"/>
                    <a:pt x="251" y="1245"/>
                    <a:pt x="339" y="1270"/>
                  </a:cubicBezTo>
                  <a:cubicBezTo>
                    <a:pt x="372" y="1326"/>
                    <a:pt x="429" y="1385"/>
                    <a:pt x="502" y="1434"/>
                  </a:cubicBezTo>
                  <a:cubicBezTo>
                    <a:pt x="655" y="1537"/>
                    <a:pt x="822" y="1556"/>
                    <a:pt x="875" y="1477"/>
                  </a:cubicBezTo>
                  <a:cubicBezTo>
                    <a:pt x="919" y="1410"/>
                    <a:pt x="867" y="1294"/>
                    <a:pt x="756" y="1197"/>
                  </a:cubicBezTo>
                  <a:cubicBezTo>
                    <a:pt x="758" y="1196"/>
                    <a:pt x="759" y="1195"/>
                    <a:pt x="761" y="1194"/>
                  </a:cubicBezTo>
                  <a:cubicBezTo>
                    <a:pt x="819" y="1156"/>
                    <a:pt x="867" y="1109"/>
                    <a:pt x="905" y="1058"/>
                  </a:cubicBezTo>
                  <a:cubicBezTo>
                    <a:pt x="924" y="1060"/>
                    <a:pt x="944" y="1062"/>
                    <a:pt x="964" y="1062"/>
                  </a:cubicBezTo>
                  <a:cubicBezTo>
                    <a:pt x="1249" y="1071"/>
                    <a:pt x="1475" y="1002"/>
                    <a:pt x="1468" y="907"/>
                  </a:cubicBezTo>
                  <a:cubicBezTo>
                    <a:pt x="1463" y="833"/>
                    <a:pt x="1320" y="766"/>
                    <a:pt x="1124" y="735"/>
                  </a:cubicBezTo>
                  <a:cubicBezTo>
                    <a:pt x="1339" y="624"/>
                    <a:pt x="1472" y="489"/>
                    <a:pt x="1429" y="415"/>
                  </a:cubicBezTo>
                  <a:cubicBezTo>
                    <a:pt x="1396" y="356"/>
                    <a:pt x="1263" y="352"/>
                    <a:pt x="1096" y="396"/>
                  </a:cubicBezTo>
                  <a:cubicBezTo>
                    <a:pt x="1244" y="243"/>
                    <a:pt x="1316" y="96"/>
                    <a:pt x="1260" y="42"/>
                  </a:cubicBezTo>
                  <a:cubicBezTo>
                    <a:pt x="1217" y="0"/>
                    <a:pt x="1110" y="22"/>
                    <a:pt x="983" y="89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885316" y="2778195"/>
              <a:ext cx="131763" cy="131763"/>
            </a:xfrm>
            <a:custGeom>
              <a:avLst/>
              <a:gdLst>
                <a:gd name="T0" fmla="*/ 535 w 805"/>
                <a:gd name="T1" fmla="*/ 73 h 805"/>
                <a:gd name="T2" fmla="*/ 732 w 805"/>
                <a:gd name="T3" fmla="*/ 535 h 805"/>
                <a:gd name="T4" fmla="*/ 270 w 805"/>
                <a:gd name="T5" fmla="*/ 732 h 805"/>
                <a:gd name="T6" fmla="*/ 73 w 805"/>
                <a:gd name="T7" fmla="*/ 270 h 805"/>
                <a:gd name="T8" fmla="*/ 535 w 805"/>
                <a:gd name="T9" fmla="*/ 73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805">
                  <a:moveTo>
                    <a:pt x="535" y="73"/>
                  </a:moveTo>
                  <a:cubicBezTo>
                    <a:pt x="717" y="146"/>
                    <a:pt x="805" y="353"/>
                    <a:pt x="732" y="535"/>
                  </a:cubicBezTo>
                  <a:cubicBezTo>
                    <a:pt x="659" y="717"/>
                    <a:pt x="452" y="805"/>
                    <a:pt x="270" y="732"/>
                  </a:cubicBezTo>
                  <a:cubicBezTo>
                    <a:pt x="88" y="659"/>
                    <a:pt x="0" y="452"/>
                    <a:pt x="73" y="270"/>
                  </a:cubicBezTo>
                  <a:cubicBezTo>
                    <a:pt x="146" y="88"/>
                    <a:pt x="353" y="0"/>
                    <a:pt x="535" y="73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2772603" y="3587820"/>
              <a:ext cx="244475" cy="360363"/>
            </a:xfrm>
            <a:custGeom>
              <a:avLst/>
              <a:gdLst>
                <a:gd name="T0" fmla="*/ 270 w 1490"/>
                <a:gd name="T1" fmla="*/ 186 h 2205"/>
                <a:gd name="T2" fmla="*/ 523 w 1490"/>
                <a:gd name="T3" fmla="*/ 81 h 2205"/>
                <a:gd name="T4" fmla="*/ 1114 w 1490"/>
                <a:gd name="T5" fmla="*/ 511 h 2205"/>
                <a:gd name="T6" fmla="*/ 1385 w 1490"/>
                <a:gd name="T7" fmla="*/ 1352 h 2205"/>
                <a:gd name="T8" fmla="*/ 1270 w 1490"/>
                <a:gd name="T9" fmla="*/ 2074 h 2205"/>
                <a:gd name="T10" fmla="*/ 1148 w 1490"/>
                <a:gd name="T11" fmla="*/ 2125 h 2205"/>
                <a:gd name="T12" fmla="*/ 557 w 1490"/>
                <a:gd name="T13" fmla="*/ 1694 h 2205"/>
                <a:gd name="T14" fmla="*/ 156 w 1490"/>
                <a:gd name="T15" fmla="*/ 907 h 2205"/>
                <a:gd name="T16" fmla="*/ 270 w 1490"/>
                <a:gd name="T17" fmla="*/ 186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2205">
                  <a:moveTo>
                    <a:pt x="270" y="186"/>
                  </a:moveTo>
                  <a:lnTo>
                    <a:pt x="523" y="81"/>
                  </a:lnTo>
                  <a:cubicBezTo>
                    <a:pt x="719" y="0"/>
                    <a:pt x="1009" y="185"/>
                    <a:pt x="1114" y="511"/>
                  </a:cubicBezTo>
                  <a:lnTo>
                    <a:pt x="1385" y="1352"/>
                  </a:lnTo>
                  <a:cubicBezTo>
                    <a:pt x="1490" y="1679"/>
                    <a:pt x="1465" y="1993"/>
                    <a:pt x="1270" y="2074"/>
                  </a:cubicBezTo>
                  <a:lnTo>
                    <a:pt x="1148" y="2125"/>
                  </a:lnTo>
                  <a:cubicBezTo>
                    <a:pt x="952" y="2205"/>
                    <a:pt x="713" y="2000"/>
                    <a:pt x="557" y="1694"/>
                  </a:cubicBezTo>
                  <a:lnTo>
                    <a:pt x="156" y="907"/>
                  </a:lnTo>
                  <a:cubicBezTo>
                    <a:pt x="0" y="601"/>
                    <a:pt x="75" y="266"/>
                    <a:pt x="270" y="186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2790066" y="3700532"/>
              <a:ext cx="496888" cy="423863"/>
            </a:xfrm>
            <a:custGeom>
              <a:avLst/>
              <a:gdLst>
                <a:gd name="T0" fmla="*/ 405 w 3031"/>
                <a:gd name="T1" fmla="*/ 1011 h 2597"/>
                <a:gd name="T2" fmla="*/ 1266 w 3031"/>
                <a:gd name="T3" fmla="*/ 656 h 2597"/>
                <a:gd name="T4" fmla="*/ 1639 w 3031"/>
                <a:gd name="T5" fmla="*/ 502 h 2597"/>
                <a:gd name="T6" fmla="*/ 1945 w 3031"/>
                <a:gd name="T7" fmla="*/ 245 h 2597"/>
                <a:gd name="T8" fmla="*/ 2833 w 3031"/>
                <a:gd name="T9" fmla="*/ 584 h 2597"/>
                <a:gd name="T10" fmla="*/ 2893 w 3031"/>
                <a:gd name="T11" fmla="*/ 729 h 2597"/>
                <a:gd name="T12" fmla="*/ 2604 w 3031"/>
                <a:gd name="T13" fmla="*/ 1555 h 2597"/>
                <a:gd name="T14" fmla="*/ 2202 w 3031"/>
                <a:gd name="T15" fmla="*/ 1852 h 2597"/>
                <a:gd name="T16" fmla="*/ 551 w 3031"/>
                <a:gd name="T17" fmla="*/ 2533 h 2597"/>
                <a:gd name="T18" fmla="*/ 138 w 3031"/>
                <a:gd name="T19" fmla="*/ 1892 h 2597"/>
                <a:gd name="T20" fmla="*/ 405 w 3031"/>
                <a:gd name="T21" fmla="*/ 1011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1" h="2597">
                  <a:moveTo>
                    <a:pt x="405" y="1011"/>
                  </a:moveTo>
                  <a:cubicBezTo>
                    <a:pt x="682" y="1001"/>
                    <a:pt x="951" y="1066"/>
                    <a:pt x="1266" y="656"/>
                  </a:cubicBezTo>
                  <a:lnTo>
                    <a:pt x="1639" y="502"/>
                  </a:lnTo>
                  <a:lnTo>
                    <a:pt x="1945" y="245"/>
                  </a:lnTo>
                  <a:cubicBezTo>
                    <a:pt x="2236" y="0"/>
                    <a:pt x="2695" y="250"/>
                    <a:pt x="2833" y="584"/>
                  </a:cubicBezTo>
                  <a:lnTo>
                    <a:pt x="2893" y="729"/>
                  </a:lnTo>
                  <a:cubicBezTo>
                    <a:pt x="3031" y="1064"/>
                    <a:pt x="2840" y="1314"/>
                    <a:pt x="2604" y="1555"/>
                  </a:cubicBezTo>
                  <a:cubicBezTo>
                    <a:pt x="2516" y="1641"/>
                    <a:pt x="2326" y="1800"/>
                    <a:pt x="2202" y="1852"/>
                  </a:cubicBezTo>
                  <a:lnTo>
                    <a:pt x="551" y="2533"/>
                  </a:lnTo>
                  <a:cubicBezTo>
                    <a:pt x="398" y="2597"/>
                    <a:pt x="216" y="2081"/>
                    <a:pt x="138" y="1892"/>
                  </a:cubicBezTo>
                  <a:cubicBezTo>
                    <a:pt x="0" y="1558"/>
                    <a:pt x="25" y="1026"/>
                    <a:pt x="405" y="101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570991" y="3224282"/>
              <a:ext cx="352425" cy="404813"/>
            </a:xfrm>
            <a:custGeom>
              <a:avLst/>
              <a:gdLst>
                <a:gd name="T0" fmla="*/ 535 w 2154"/>
                <a:gd name="T1" fmla="*/ 317 h 2469"/>
                <a:gd name="T2" fmla="*/ 967 w 2154"/>
                <a:gd name="T3" fmla="*/ 138 h 2469"/>
                <a:gd name="T4" fmla="*/ 1820 w 2154"/>
                <a:gd name="T5" fmla="*/ 493 h 2469"/>
                <a:gd name="T6" fmla="*/ 2061 w 2154"/>
                <a:gd name="T7" fmla="*/ 1392 h 2469"/>
                <a:gd name="T8" fmla="*/ 1707 w 2154"/>
                <a:gd name="T9" fmla="*/ 2244 h 2469"/>
                <a:gd name="T10" fmla="*/ 1497 w 2154"/>
                <a:gd name="T11" fmla="*/ 2331 h 2469"/>
                <a:gd name="T12" fmla="*/ 645 w 2154"/>
                <a:gd name="T13" fmla="*/ 1976 h 2469"/>
                <a:gd name="T14" fmla="*/ 181 w 2154"/>
                <a:gd name="T15" fmla="*/ 1170 h 2469"/>
                <a:gd name="T16" fmla="*/ 535 w 2154"/>
                <a:gd name="T17" fmla="*/ 317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4" h="2469">
                  <a:moveTo>
                    <a:pt x="535" y="317"/>
                  </a:moveTo>
                  <a:lnTo>
                    <a:pt x="967" y="138"/>
                  </a:lnTo>
                  <a:cubicBezTo>
                    <a:pt x="1302" y="0"/>
                    <a:pt x="1727" y="143"/>
                    <a:pt x="1820" y="493"/>
                  </a:cubicBezTo>
                  <a:lnTo>
                    <a:pt x="2061" y="1392"/>
                  </a:lnTo>
                  <a:cubicBezTo>
                    <a:pt x="2154" y="1741"/>
                    <a:pt x="2041" y="2106"/>
                    <a:pt x="1707" y="2244"/>
                  </a:cubicBezTo>
                  <a:lnTo>
                    <a:pt x="1497" y="2331"/>
                  </a:lnTo>
                  <a:cubicBezTo>
                    <a:pt x="1163" y="2469"/>
                    <a:pt x="825" y="2290"/>
                    <a:pt x="645" y="1976"/>
                  </a:cubicBezTo>
                  <a:lnTo>
                    <a:pt x="181" y="1170"/>
                  </a:lnTo>
                  <a:cubicBezTo>
                    <a:pt x="0" y="856"/>
                    <a:pt x="201" y="455"/>
                    <a:pt x="535" y="317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2448753" y="3022670"/>
              <a:ext cx="517525" cy="517525"/>
            </a:xfrm>
            <a:custGeom>
              <a:avLst/>
              <a:gdLst>
                <a:gd name="T0" fmla="*/ 2411 w 3168"/>
                <a:gd name="T1" fmla="*/ 845 h 3156"/>
                <a:gd name="T2" fmla="*/ 3168 w 3168"/>
                <a:gd name="T3" fmla="*/ 2199 h 3156"/>
                <a:gd name="T4" fmla="*/ 851 w 3168"/>
                <a:gd name="T5" fmla="*/ 3156 h 3156"/>
                <a:gd name="T6" fmla="*/ 384 w 3168"/>
                <a:gd name="T7" fmla="*/ 1682 h 3156"/>
                <a:gd name="T8" fmla="*/ 2411 w 3168"/>
                <a:gd name="T9" fmla="*/ 845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8" h="3156">
                  <a:moveTo>
                    <a:pt x="2411" y="845"/>
                  </a:moveTo>
                  <a:cubicBezTo>
                    <a:pt x="2598" y="1443"/>
                    <a:pt x="2798" y="1727"/>
                    <a:pt x="3168" y="2199"/>
                  </a:cubicBezTo>
                  <a:lnTo>
                    <a:pt x="851" y="3156"/>
                  </a:lnTo>
                  <a:cubicBezTo>
                    <a:pt x="800" y="2629"/>
                    <a:pt x="583" y="2166"/>
                    <a:pt x="384" y="1682"/>
                  </a:cubicBezTo>
                  <a:cubicBezTo>
                    <a:pt x="0" y="793"/>
                    <a:pt x="2098" y="0"/>
                    <a:pt x="2411" y="845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2715453" y="3497332"/>
              <a:ext cx="233363" cy="233363"/>
            </a:xfrm>
            <a:custGeom>
              <a:avLst/>
              <a:gdLst>
                <a:gd name="T0" fmla="*/ 1292 w 1425"/>
                <a:gd name="T1" fmla="*/ 473 h 1425"/>
                <a:gd name="T2" fmla="*/ 952 w 1425"/>
                <a:gd name="T3" fmla="*/ 1293 h 1425"/>
                <a:gd name="T4" fmla="*/ 132 w 1425"/>
                <a:gd name="T5" fmla="*/ 952 h 1425"/>
                <a:gd name="T6" fmla="*/ 473 w 1425"/>
                <a:gd name="T7" fmla="*/ 133 h 1425"/>
                <a:gd name="T8" fmla="*/ 1292 w 1425"/>
                <a:gd name="T9" fmla="*/ 473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1425">
                  <a:moveTo>
                    <a:pt x="1292" y="473"/>
                  </a:moveTo>
                  <a:cubicBezTo>
                    <a:pt x="1425" y="794"/>
                    <a:pt x="1272" y="1161"/>
                    <a:pt x="952" y="1293"/>
                  </a:cubicBezTo>
                  <a:cubicBezTo>
                    <a:pt x="632" y="1425"/>
                    <a:pt x="265" y="1273"/>
                    <a:pt x="132" y="952"/>
                  </a:cubicBezTo>
                  <a:cubicBezTo>
                    <a:pt x="0" y="632"/>
                    <a:pt x="153" y="265"/>
                    <a:pt x="473" y="133"/>
                  </a:cubicBezTo>
                  <a:cubicBezTo>
                    <a:pt x="793" y="0"/>
                    <a:pt x="1160" y="153"/>
                    <a:pt x="1292" y="473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2324928" y="3579882"/>
              <a:ext cx="254000" cy="358775"/>
            </a:xfrm>
            <a:custGeom>
              <a:avLst/>
              <a:gdLst>
                <a:gd name="T0" fmla="*/ 1063 w 1554"/>
                <a:gd name="T1" fmla="*/ 92 h 2186"/>
                <a:gd name="T2" fmla="*/ 1309 w 1554"/>
                <a:gd name="T3" fmla="*/ 212 h 2186"/>
                <a:gd name="T4" fmla="*/ 1379 w 1554"/>
                <a:gd name="T5" fmla="*/ 939 h 2186"/>
                <a:gd name="T6" fmla="*/ 930 w 1554"/>
                <a:gd name="T7" fmla="*/ 1700 h 2186"/>
                <a:gd name="T8" fmla="*/ 314 w 1554"/>
                <a:gd name="T9" fmla="*/ 2094 h 2186"/>
                <a:gd name="T10" fmla="*/ 195 w 1554"/>
                <a:gd name="T11" fmla="*/ 2036 h 2186"/>
                <a:gd name="T12" fmla="*/ 125 w 1554"/>
                <a:gd name="T13" fmla="*/ 1308 h 2186"/>
                <a:gd name="T14" fmla="*/ 447 w 1554"/>
                <a:gd name="T15" fmla="*/ 485 h 2186"/>
                <a:gd name="T16" fmla="*/ 1063 w 1554"/>
                <a:gd name="T17" fmla="*/ 92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4" h="2186">
                  <a:moveTo>
                    <a:pt x="1063" y="92"/>
                  </a:moveTo>
                  <a:lnTo>
                    <a:pt x="1309" y="212"/>
                  </a:lnTo>
                  <a:cubicBezTo>
                    <a:pt x="1499" y="304"/>
                    <a:pt x="1554" y="643"/>
                    <a:pt x="1379" y="939"/>
                  </a:cubicBezTo>
                  <a:lnTo>
                    <a:pt x="930" y="1700"/>
                  </a:lnTo>
                  <a:cubicBezTo>
                    <a:pt x="756" y="1996"/>
                    <a:pt x="504" y="2186"/>
                    <a:pt x="314" y="2094"/>
                  </a:cubicBezTo>
                  <a:lnTo>
                    <a:pt x="195" y="2036"/>
                  </a:lnTo>
                  <a:cubicBezTo>
                    <a:pt x="5" y="1943"/>
                    <a:pt x="0" y="1628"/>
                    <a:pt x="125" y="1308"/>
                  </a:cubicBezTo>
                  <a:lnTo>
                    <a:pt x="447" y="485"/>
                  </a:lnTo>
                  <a:cubicBezTo>
                    <a:pt x="572" y="166"/>
                    <a:pt x="872" y="0"/>
                    <a:pt x="1063" y="92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2143953" y="3744982"/>
              <a:ext cx="538163" cy="376238"/>
            </a:xfrm>
            <a:custGeom>
              <a:avLst/>
              <a:gdLst>
                <a:gd name="T0" fmla="*/ 1190 w 3281"/>
                <a:gd name="T1" fmla="*/ 274 h 2296"/>
                <a:gd name="T2" fmla="*/ 2028 w 3281"/>
                <a:gd name="T3" fmla="*/ 682 h 2296"/>
                <a:gd name="T4" fmla="*/ 2391 w 3281"/>
                <a:gd name="T5" fmla="*/ 859 h 2296"/>
                <a:gd name="T6" fmla="*/ 2786 w 3281"/>
                <a:gd name="T7" fmla="*/ 917 h 2296"/>
                <a:gd name="T8" fmla="*/ 3123 w 3281"/>
                <a:gd name="T9" fmla="*/ 1806 h 2296"/>
                <a:gd name="T10" fmla="*/ 3054 w 3281"/>
                <a:gd name="T11" fmla="*/ 1947 h 2296"/>
                <a:gd name="T12" fmla="*/ 2245 w 3281"/>
                <a:gd name="T13" fmla="*/ 2280 h 2296"/>
                <a:gd name="T14" fmla="*/ 1756 w 3281"/>
                <a:gd name="T15" fmla="*/ 2176 h 2296"/>
                <a:gd name="T16" fmla="*/ 149 w 3281"/>
                <a:gd name="T17" fmla="*/ 1394 h 2296"/>
                <a:gd name="T18" fmla="*/ 355 w 3281"/>
                <a:gd name="T19" fmla="*/ 660 h 2296"/>
                <a:gd name="T20" fmla="*/ 1190 w 3281"/>
                <a:gd name="T21" fmla="*/ 274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81" h="2296">
                  <a:moveTo>
                    <a:pt x="1190" y="274"/>
                  </a:moveTo>
                  <a:cubicBezTo>
                    <a:pt x="1382" y="474"/>
                    <a:pt x="1512" y="719"/>
                    <a:pt x="2028" y="682"/>
                  </a:cubicBezTo>
                  <a:lnTo>
                    <a:pt x="2391" y="859"/>
                  </a:lnTo>
                  <a:lnTo>
                    <a:pt x="2786" y="917"/>
                  </a:lnTo>
                  <a:cubicBezTo>
                    <a:pt x="3163" y="972"/>
                    <a:pt x="3281" y="1481"/>
                    <a:pt x="3123" y="1806"/>
                  </a:cubicBezTo>
                  <a:lnTo>
                    <a:pt x="3054" y="1947"/>
                  </a:lnTo>
                  <a:cubicBezTo>
                    <a:pt x="2896" y="2273"/>
                    <a:pt x="2582" y="2296"/>
                    <a:pt x="2245" y="2280"/>
                  </a:cubicBezTo>
                  <a:cubicBezTo>
                    <a:pt x="2122" y="2271"/>
                    <a:pt x="1876" y="2235"/>
                    <a:pt x="1756" y="2176"/>
                  </a:cubicBezTo>
                  <a:lnTo>
                    <a:pt x="149" y="1394"/>
                  </a:lnTo>
                  <a:cubicBezTo>
                    <a:pt x="0" y="1322"/>
                    <a:pt x="265" y="843"/>
                    <a:pt x="355" y="660"/>
                  </a:cubicBezTo>
                  <a:cubicBezTo>
                    <a:pt x="513" y="334"/>
                    <a:pt x="927" y="0"/>
                    <a:pt x="1190" y="274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2437641" y="3224282"/>
              <a:ext cx="361950" cy="404813"/>
            </a:xfrm>
            <a:custGeom>
              <a:avLst/>
              <a:gdLst>
                <a:gd name="T0" fmla="*/ 1283 w 2204"/>
                <a:gd name="T1" fmla="*/ 158 h 2473"/>
                <a:gd name="T2" fmla="*/ 1704 w 2204"/>
                <a:gd name="T3" fmla="*/ 363 h 2473"/>
                <a:gd name="T4" fmla="*/ 2005 w 2204"/>
                <a:gd name="T5" fmla="*/ 1236 h 2473"/>
                <a:gd name="T6" fmla="*/ 1493 w 2204"/>
                <a:gd name="T7" fmla="*/ 2013 h 2473"/>
                <a:gd name="T8" fmla="*/ 620 w 2204"/>
                <a:gd name="T9" fmla="*/ 2314 h 2473"/>
                <a:gd name="T10" fmla="*/ 417 w 2204"/>
                <a:gd name="T11" fmla="*/ 2215 h 2473"/>
                <a:gd name="T12" fmla="*/ 115 w 2204"/>
                <a:gd name="T13" fmla="*/ 1342 h 2473"/>
                <a:gd name="T14" fmla="*/ 410 w 2204"/>
                <a:gd name="T15" fmla="*/ 460 h 2473"/>
                <a:gd name="T16" fmla="*/ 1283 w 2204"/>
                <a:gd name="T17" fmla="*/ 158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4" h="2473">
                  <a:moveTo>
                    <a:pt x="1283" y="158"/>
                  </a:moveTo>
                  <a:lnTo>
                    <a:pt x="1704" y="363"/>
                  </a:lnTo>
                  <a:cubicBezTo>
                    <a:pt x="2029" y="521"/>
                    <a:pt x="2204" y="934"/>
                    <a:pt x="2005" y="1236"/>
                  </a:cubicBezTo>
                  <a:lnTo>
                    <a:pt x="1493" y="2013"/>
                  </a:lnTo>
                  <a:cubicBezTo>
                    <a:pt x="1294" y="2315"/>
                    <a:pt x="945" y="2473"/>
                    <a:pt x="620" y="2314"/>
                  </a:cubicBezTo>
                  <a:lnTo>
                    <a:pt x="417" y="2215"/>
                  </a:lnTo>
                  <a:cubicBezTo>
                    <a:pt x="91" y="2057"/>
                    <a:pt x="0" y="1686"/>
                    <a:pt x="115" y="1342"/>
                  </a:cubicBezTo>
                  <a:lnTo>
                    <a:pt x="410" y="460"/>
                  </a:lnTo>
                  <a:cubicBezTo>
                    <a:pt x="525" y="117"/>
                    <a:pt x="958" y="0"/>
                    <a:pt x="1283" y="1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2402716" y="3011557"/>
              <a:ext cx="522288" cy="539750"/>
            </a:xfrm>
            <a:custGeom>
              <a:avLst/>
              <a:gdLst>
                <a:gd name="T0" fmla="*/ 2764 w 3187"/>
                <a:gd name="T1" fmla="*/ 1837 h 3302"/>
                <a:gd name="T2" fmla="*/ 2254 w 3187"/>
                <a:gd name="T3" fmla="*/ 3302 h 3302"/>
                <a:gd name="T4" fmla="*/ 0 w 3187"/>
                <a:gd name="T5" fmla="*/ 2205 h 3302"/>
                <a:gd name="T6" fmla="*/ 791 w 3187"/>
                <a:gd name="T7" fmla="*/ 877 h 3302"/>
                <a:gd name="T8" fmla="*/ 2764 w 3187"/>
                <a:gd name="T9" fmla="*/ 1837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7" h="3302">
                  <a:moveTo>
                    <a:pt x="2764" y="1837"/>
                  </a:moveTo>
                  <a:cubicBezTo>
                    <a:pt x="2441" y="2373"/>
                    <a:pt x="2362" y="2712"/>
                    <a:pt x="2254" y="3302"/>
                  </a:cubicBezTo>
                  <a:lnTo>
                    <a:pt x="0" y="2205"/>
                  </a:lnTo>
                  <a:cubicBezTo>
                    <a:pt x="361" y="1817"/>
                    <a:pt x="563" y="1347"/>
                    <a:pt x="791" y="877"/>
                  </a:cubicBezTo>
                  <a:cubicBezTo>
                    <a:pt x="1202" y="0"/>
                    <a:pt x="3187" y="1041"/>
                    <a:pt x="2764" y="1837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2393191" y="3486220"/>
              <a:ext cx="234950" cy="234950"/>
            </a:xfrm>
            <a:custGeom>
              <a:avLst/>
              <a:gdLst>
                <a:gd name="T0" fmla="*/ 1281 w 1432"/>
                <a:gd name="T1" fmla="*/ 991 h 1432"/>
                <a:gd name="T2" fmla="*/ 442 w 1432"/>
                <a:gd name="T3" fmla="*/ 1280 h 1432"/>
                <a:gd name="T4" fmla="*/ 152 w 1432"/>
                <a:gd name="T5" fmla="*/ 442 h 1432"/>
                <a:gd name="T6" fmla="*/ 991 w 1432"/>
                <a:gd name="T7" fmla="*/ 152 h 1432"/>
                <a:gd name="T8" fmla="*/ 1281 w 1432"/>
                <a:gd name="T9" fmla="*/ 991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32">
                  <a:moveTo>
                    <a:pt x="1281" y="991"/>
                  </a:moveTo>
                  <a:cubicBezTo>
                    <a:pt x="1129" y="1302"/>
                    <a:pt x="754" y="1432"/>
                    <a:pt x="442" y="1280"/>
                  </a:cubicBezTo>
                  <a:cubicBezTo>
                    <a:pt x="130" y="1129"/>
                    <a:pt x="0" y="753"/>
                    <a:pt x="152" y="442"/>
                  </a:cubicBezTo>
                  <a:cubicBezTo>
                    <a:pt x="304" y="130"/>
                    <a:pt x="679" y="0"/>
                    <a:pt x="991" y="152"/>
                  </a:cubicBezTo>
                  <a:cubicBezTo>
                    <a:pt x="1303" y="303"/>
                    <a:pt x="1432" y="679"/>
                    <a:pt x="1281" y="99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550353" y="2346395"/>
              <a:ext cx="260350" cy="473075"/>
            </a:xfrm>
            <a:custGeom>
              <a:avLst/>
              <a:gdLst>
                <a:gd name="T0" fmla="*/ 653 w 1594"/>
                <a:gd name="T1" fmla="*/ 0 h 2895"/>
                <a:gd name="T2" fmla="*/ 941 w 1594"/>
                <a:gd name="T3" fmla="*/ 0 h 2895"/>
                <a:gd name="T4" fmla="*/ 1594 w 1594"/>
                <a:gd name="T5" fmla="*/ 653 h 2895"/>
                <a:gd name="T6" fmla="*/ 1594 w 1594"/>
                <a:gd name="T7" fmla="*/ 2242 h 2895"/>
                <a:gd name="T8" fmla="*/ 941 w 1594"/>
                <a:gd name="T9" fmla="*/ 2895 h 2895"/>
                <a:gd name="T10" fmla="*/ 653 w 1594"/>
                <a:gd name="T11" fmla="*/ 2895 h 2895"/>
                <a:gd name="T12" fmla="*/ 0 w 1594"/>
                <a:gd name="T13" fmla="*/ 2242 h 2895"/>
                <a:gd name="T14" fmla="*/ 0 w 1594"/>
                <a:gd name="T15" fmla="*/ 653 h 2895"/>
                <a:gd name="T16" fmla="*/ 653 w 1594"/>
                <a:gd name="T1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4" h="2895">
                  <a:moveTo>
                    <a:pt x="653" y="0"/>
                  </a:moveTo>
                  <a:lnTo>
                    <a:pt x="941" y="0"/>
                  </a:lnTo>
                  <a:cubicBezTo>
                    <a:pt x="1302" y="0"/>
                    <a:pt x="1594" y="291"/>
                    <a:pt x="1594" y="653"/>
                  </a:cubicBezTo>
                  <a:lnTo>
                    <a:pt x="1594" y="2242"/>
                  </a:lnTo>
                  <a:cubicBezTo>
                    <a:pt x="1594" y="2603"/>
                    <a:pt x="1302" y="2895"/>
                    <a:pt x="941" y="2895"/>
                  </a:cubicBezTo>
                  <a:lnTo>
                    <a:pt x="653" y="2895"/>
                  </a:lnTo>
                  <a:cubicBezTo>
                    <a:pt x="292" y="2895"/>
                    <a:pt x="0" y="2603"/>
                    <a:pt x="0" y="2242"/>
                  </a:cubicBezTo>
                  <a:lnTo>
                    <a:pt x="0" y="653"/>
                  </a:lnTo>
                  <a:cubicBezTo>
                    <a:pt x="0" y="291"/>
                    <a:pt x="292" y="0"/>
                    <a:pt x="653" y="0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2342391" y="1860620"/>
              <a:ext cx="676275" cy="676275"/>
            </a:xfrm>
            <a:prstGeom prst="ellipse">
              <a:avLst/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2374141" y="2630557"/>
              <a:ext cx="688975" cy="744538"/>
            </a:xfrm>
            <a:custGeom>
              <a:avLst/>
              <a:gdLst>
                <a:gd name="T0" fmla="*/ 778 w 4203"/>
                <a:gd name="T1" fmla="*/ 0 h 4545"/>
                <a:gd name="T2" fmla="*/ 2937 w 4203"/>
                <a:gd name="T3" fmla="*/ 0 h 4545"/>
                <a:gd name="T4" fmla="*/ 3590 w 4203"/>
                <a:gd name="T5" fmla="*/ 653 h 4545"/>
                <a:gd name="T6" fmla="*/ 2937 w 4203"/>
                <a:gd name="T7" fmla="*/ 4545 h 4545"/>
                <a:gd name="T8" fmla="*/ 778 w 4203"/>
                <a:gd name="T9" fmla="*/ 4545 h 4545"/>
                <a:gd name="T10" fmla="*/ 125 w 4203"/>
                <a:gd name="T11" fmla="*/ 3892 h 4545"/>
                <a:gd name="T12" fmla="*/ 125 w 4203"/>
                <a:gd name="T13" fmla="*/ 653 h 4545"/>
                <a:gd name="T14" fmla="*/ 778 w 4203"/>
                <a:gd name="T15" fmla="*/ 0 h 4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3" h="4545">
                  <a:moveTo>
                    <a:pt x="778" y="0"/>
                  </a:moveTo>
                  <a:lnTo>
                    <a:pt x="2937" y="0"/>
                  </a:lnTo>
                  <a:cubicBezTo>
                    <a:pt x="3299" y="0"/>
                    <a:pt x="3485" y="274"/>
                    <a:pt x="3590" y="653"/>
                  </a:cubicBezTo>
                  <a:cubicBezTo>
                    <a:pt x="3726" y="1605"/>
                    <a:pt x="4203" y="4506"/>
                    <a:pt x="2937" y="4545"/>
                  </a:cubicBezTo>
                  <a:lnTo>
                    <a:pt x="778" y="4545"/>
                  </a:lnTo>
                  <a:cubicBezTo>
                    <a:pt x="416" y="4545"/>
                    <a:pt x="0" y="4231"/>
                    <a:pt x="125" y="3892"/>
                  </a:cubicBezTo>
                  <a:cubicBezTo>
                    <a:pt x="755" y="2182"/>
                    <a:pt x="199" y="1658"/>
                    <a:pt x="125" y="653"/>
                  </a:cubicBezTo>
                  <a:cubicBezTo>
                    <a:pt x="98" y="292"/>
                    <a:pt x="416" y="0"/>
                    <a:pt x="778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2628141" y="2717870"/>
              <a:ext cx="247650" cy="271463"/>
            </a:xfrm>
            <a:custGeom>
              <a:avLst/>
              <a:gdLst>
                <a:gd name="T0" fmla="*/ 216 w 1517"/>
                <a:gd name="T1" fmla="*/ 304 h 1655"/>
                <a:gd name="T2" fmla="*/ 445 w 1517"/>
                <a:gd name="T3" fmla="*/ 133 h 1655"/>
                <a:gd name="T4" fmla="*/ 1044 w 1517"/>
                <a:gd name="T5" fmla="*/ 264 h 1655"/>
                <a:gd name="T6" fmla="*/ 1380 w 1517"/>
                <a:gd name="T7" fmla="*/ 831 h 1655"/>
                <a:gd name="T8" fmla="*/ 1341 w 1517"/>
                <a:gd name="T9" fmla="*/ 1440 h 1655"/>
                <a:gd name="T10" fmla="*/ 1230 w 1517"/>
                <a:gd name="T11" fmla="*/ 1522 h 1655"/>
                <a:gd name="T12" fmla="*/ 631 w 1517"/>
                <a:gd name="T13" fmla="*/ 1392 h 1655"/>
                <a:gd name="T14" fmla="*/ 177 w 1517"/>
                <a:gd name="T15" fmla="*/ 913 h 1655"/>
                <a:gd name="T16" fmla="*/ 216 w 1517"/>
                <a:gd name="T17" fmla="*/ 304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655">
                  <a:moveTo>
                    <a:pt x="216" y="304"/>
                  </a:moveTo>
                  <a:lnTo>
                    <a:pt x="445" y="133"/>
                  </a:lnTo>
                  <a:cubicBezTo>
                    <a:pt x="621" y="0"/>
                    <a:pt x="913" y="43"/>
                    <a:pt x="1044" y="264"/>
                  </a:cubicBezTo>
                  <a:lnTo>
                    <a:pt x="1380" y="831"/>
                  </a:lnTo>
                  <a:cubicBezTo>
                    <a:pt x="1511" y="1051"/>
                    <a:pt x="1517" y="1307"/>
                    <a:pt x="1341" y="1440"/>
                  </a:cubicBezTo>
                  <a:lnTo>
                    <a:pt x="1230" y="1522"/>
                  </a:lnTo>
                  <a:cubicBezTo>
                    <a:pt x="1053" y="1655"/>
                    <a:pt x="808" y="1578"/>
                    <a:pt x="631" y="1392"/>
                  </a:cubicBezTo>
                  <a:lnTo>
                    <a:pt x="177" y="913"/>
                  </a:lnTo>
                  <a:cubicBezTo>
                    <a:pt x="0" y="727"/>
                    <a:pt x="39" y="437"/>
                    <a:pt x="216" y="30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2512253" y="2589282"/>
              <a:ext cx="347663" cy="339725"/>
            </a:xfrm>
            <a:custGeom>
              <a:avLst/>
              <a:gdLst>
                <a:gd name="T0" fmla="*/ 1472 w 2123"/>
                <a:gd name="T1" fmla="*/ 441 h 2074"/>
                <a:gd name="T2" fmla="*/ 2123 w 2123"/>
                <a:gd name="T3" fmla="*/ 1109 h 2074"/>
                <a:gd name="T4" fmla="*/ 841 w 2123"/>
                <a:gd name="T5" fmla="*/ 2074 h 2074"/>
                <a:gd name="T6" fmla="*/ 351 w 2123"/>
                <a:gd name="T7" fmla="*/ 1285 h 2074"/>
                <a:gd name="T8" fmla="*/ 1472 w 2123"/>
                <a:gd name="T9" fmla="*/ 441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2074">
                  <a:moveTo>
                    <a:pt x="1472" y="441"/>
                  </a:moveTo>
                  <a:cubicBezTo>
                    <a:pt x="1649" y="747"/>
                    <a:pt x="1849" y="900"/>
                    <a:pt x="2123" y="1109"/>
                  </a:cubicBezTo>
                  <a:lnTo>
                    <a:pt x="841" y="2074"/>
                  </a:lnTo>
                  <a:cubicBezTo>
                    <a:pt x="725" y="1755"/>
                    <a:pt x="552" y="1552"/>
                    <a:pt x="351" y="1285"/>
                  </a:cubicBezTo>
                  <a:cubicBezTo>
                    <a:pt x="0" y="792"/>
                    <a:pt x="1119" y="0"/>
                    <a:pt x="1472" y="441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844041" y="2949645"/>
              <a:ext cx="219075" cy="182563"/>
            </a:xfrm>
            <a:custGeom>
              <a:avLst/>
              <a:gdLst>
                <a:gd name="T0" fmla="*/ 91 w 1340"/>
                <a:gd name="T1" fmla="*/ 294 h 1115"/>
                <a:gd name="T2" fmla="*/ 209 w 1340"/>
                <a:gd name="T3" fmla="*/ 134 h 1115"/>
                <a:gd name="T4" fmla="*/ 710 w 1340"/>
                <a:gd name="T5" fmla="*/ 145 h 1115"/>
                <a:gd name="T6" fmla="*/ 1189 w 1340"/>
                <a:gd name="T7" fmla="*/ 904 h 1115"/>
                <a:gd name="T8" fmla="*/ 262 w 1340"/>
                <a:gd name="T9" fmla="*/ 750 h 1115"/>
                <a:gd name="T10" fmla="*/ 91 w 1340"/>
                <a:gd name="T11" fmla="*/ 294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0" h="1115">
                  <a:moveTo>
                    <a:pt x="91" y="294"/>
                  </a:moveTo>
                  <a:lnTo>
                    <a:pt x="209" y="134"/>
                  </a:lnTo>
                  <a:cubicBezTo>
                    <a:pt x="301" y="10"/>
                    <a:pt x="537" y="0"/>
                    <a:pt x="710" y="145"/>
                  </a:cubicBezTo>
                  <a:cubicBezTo>
                    <a:pt x="890" y="287"/>
                    <a:pt x="1340" y="696"/>
                    <a:pt x="1189" y="904"/>
                  </a:cubicBezTo>
                  <a:cubicBezTo>
                    <a:pt x="1036" y="1115"/>
                    <a:pt x="418" y="912"/>
                    <a:pt x="262" y="750"/>
                  </a:cubicBezTo>
                  <a:cubicBezTo>
                    <a:pt x="66" y="638"/>
                    <a:pt x="0" y="417"/>
                    <a:pt x="91" y="29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994853" y="2997270"/>
              <a:ext cx="239713" cy="265113"/>
            </a:xfrm>
            <a:custGeom>
              <a:avLst/>
              <a:gdLst>
                <a:gd name="T0" fmla="*/ 789 w 1459"/>
                <a:gd name="T1" fmla="*/ 1484 h 1619"/>
                <a:gd name="T2" fmla="*/ 586 w 1459"/>
                <a:gd name="T3" fmla="*/ 1272 h 1619"/>
                <a:gd name="T4" fmla="*/ 462 w 1459"/>
                <a:gd name="T5" fmla="*/ 1084 h 1619"/>
                <a:gd name="T6" fmla="*/ 215 w 1459"/>
                <a:gd name="T7" fmla="*/ 938 h 1619"/>
                <a:gd name="T8" fmla="*/ 162 w 1459"/>
                <a:gd name="T9" fmla="*/ 300 h 1619"/>
                <a:gd name="T10" fmla="*/ 402 w 1459"/>
                <a:gd name="T11" fmla="*/ 196 h 1619"/>
                <a:gd name="T12" fmla="*/ 595 w 1459"/>
                <a:gd name="T13" fmla="*/ 69 h 1619"/>
                <a:gd name="T14" fmla="*/ 969 w 1459"/>
                <a:gd name="T15" fmla="*/ 104 h 1619"/>
                <a:gd name="T16" fmla="*/ 795 w 1459"/>
                <a:gd name="T17" fmla="*/ 353 h 1619"/>
                <a:gd name="T18" fmla="*/ 800 w 1459"/>
                <a:gd name="T19" fmla="*/ 357 h 1619"/>
                <a:gd name="T20" fmla="*/ 912 w 1459"/>
                <a:gd name="T21" fmla="*/ 519 h 1619"/>
                <a:gd name="T22" fmla="*/ 971 w 1459"/>
                <a:gd name="T23" fmla="*/ 528 h 1619"/>
                <a:gd name="T24" fmla="*/ 1433 w 1459"/>
                <a:gd name="T25" fmla="*/ 784 h 1619"/>
                <a:gd name="T26" fmla="*/ 1061 w 1459"/>
                <a:gd name="T27" fmla="*/ 881 h 1619"/>
                <a:gd name="T28" fmla="*/ 1293 w 1459"/>
                <a:gd name="T29" fmla="*/ 1257 h 1619"/>
                <a:gd name="T30" fmla="*/ 963 w 1459"/>
                <a:gd name="T31" fmla="*/ 1207 h 1619"/>
                <a:gd name="T32" fmla="*/ 1050 w 1459"/>
                <a:gd name="T33" fmla="*/ 1587 h 1619"/>
                <a:gd name="T34" fmla="*/ 789 w 1459"/>
                <a:gd name="T35" fmla="*/ 1484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9" h="1619">
                  <a:moveTo>
                    <a:pt x="789" y="1484"/>
                  </a:moveTo>
                  <a:cubicBezTo>
                    <a:pt x="722" y="1429"/>
                    <a:pt x="652" y="1356"/>
                    <a:pt x="586" y="1272"/>
                  </a:cubicBezTo>
                  <a:cubicBezTo>
                    <a:pt x="536" y="1208"/>
                    <a:pt x="495" y="1144"/>
                    <a:pt x="462" y="1084"/>
                  </a:cubicBezTo>
                  <a:cubicBezTo>
                    <a:pt x="374" y="1060"/>
                    <a:pt x="287" y="1012"/>
                    <a:pt x="215" y="938"/>
                  </a:cubicBezTo>
                  <a:cubicBezTo>
                    <a:pt x="24" y="746"/>
                    <a:pt x="0" y="461"/>
                    <a:pt x="162" y="300"/>
                  </a:cubicBezTo>
                  <a:cubicBezTo>
                    <a:pt x="227" y="236"/>
                    <a:pt x="312" y="202"/>
                    <a:pt x="402" y="196"/>
                  </a:cubicBezTo>
                  <a:cubicBezTo>
                    <a:pt x="447" y="147"/>
                    <a:pt x="514" y="101"/>
                    <a:pt x="595" y="69"/>
                  </a:cubicBezTo>
                  <a:cubicBezTo>
                    <a:pt x="767" y="0"/>
                    <a:pt x="934" y="16"/>
                    <a:pt x="969" y="104"/>
                  </a:cubicBezTo>
                  <a:cubicBezTo>
                    <a:pt x="999" y="178"/>
                    <a:pt x="924" y="281"/>
                    <a:pt x="795" y="353"/>
                  </a:cubicBezTo>
                  <a:cubicBezTo>
                    <a:pt x="797" y="354"/>
                    <a:pt x="798" y="356"/>
                    <a:pt x="800" y="357"/>
                  </a:cubicBezTo>
                  <a:cubicBezTo>
                    <a:pt x="849" y="406"/>
                    <a:pt x="886" y="461"/>
                    <a:pt x="912" y="519"/>
                  </a:cubicBezTo>
                  <a:cubicBezTo>
                    <a:pt x="932" y="522"/>
                    <a:pt x="952" y="524"/>
                    <a:pt x="971" y="528"/>
                  </a:cubicBezTo>
                  <a:cubicBezTo>
                    <a:pt x="1252" y="577"/>
                    <a:pt x="1459" y="692"/>
                    <a:pt x="1433" y="784"/>
                  </a:cubicBezTo>
                  <a:cubicBezTo>
                    <a:pt x="1412" y="855"/>
                    <a:pt x="1259" y="891"/>
                    <a:pt x="1061" y="881"/>
                  </a:cubicBezTo>
                  <a:cubicBezTo>
                    <a:pt x="1247" y="1033"/>
                    <a:pt x="1350" y="1194"/>
                    <a:pt x="1293" y="1257"/>
                  </a:cubicBezTo>
                  <a:cubicBezTo>
                    <a:pt x="1248" y="1307"/>
                    <a:pt x="1117" y="1284"/>
                    <a:pt x="963" y="1207"/>
                  </a:cubicBezTo>
                  <a:cubicBezTo>
                    <a:pt x="1076" y="1387"/>
                    <a:pt x="1117" y="1546"/>
                    <a:pt x="1050" y="1587"/>
                  </a:cubicBezTo>
                  <a:cubicBezTo>
                    <a:pt x="1000" y="1619"/>
                    <a:pt x="899" y="1575"/>
                    <a:pt x="789" y="148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2783716" y="2909957"/>
              <a:ext cx="131763" cy="131763"/>
            </a:xfrm>
            <a:custGeom>
              <a:avLst/>
              <a:gdLst>
                <a:gd name="T0" fmla="*/ 685 w 803"/>
                <a:gd name="T1" fmla="*/ 188 h 803"/>
                <a:gd name="T2" fmla="*/ 615 w 803"/>
                <a:gd name="T3" fmla="*/ 685 h 803"/>
                <a:gd name="T4" fmla="*/ 118 w 803"/>
                <a:gd name="T5" fmla="*/ 615 h 803"/>
                <a:gd name="T6" fmla="*/ 188 w 803"/>
                <a:gd name="T7" fmla="*/ 118 h 803"/>
                <a:gd name="T8" fmla="*/ 685 w 803"/>
                <a:gd name="T9" fmla="*/ 188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803">
                  <a:moveTo>
                    <a:pt x="685" y="188"/>
                  </a:moveTo>
                  <a:cubicBezTo>
                    <a:pt x="803" y="345"/>
                    <a:pt x="772" y="567"/>
                    <a:pt x="615" y="685"/>
                  </a:cubicBezTo>
                  <a:cubicBezTo>
                    <a:pt x="458" y="803"/>
                    <a:pt x="236" y="772"/>
                    <a:pt x="118" y="615"/>
                  </a:cubicBezTo>
                  <a:cubicBezTo>
                    <a:pt x="0" y="458"/>
                    <a:pt x="31" y="236"/>
                    <a:pt x="188" y="118"/>
                  </a:cubicBezTo>
                  <a:cubicBezTo>
                    <a:pt x="344" y="0"/>
                    <a:pt x="567" y="31"/>
                    <a:pt x="685" y="18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854087" y="1825625"/>
            <a:ext cx="2452386" cy="4193013"/>
            <a:chOff x="6875019" y="1606420"/>
            <a:chExt cx="2452386" cy="4193013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8706044" y="3243955"/>
              <a:ext cx="244984" cy="159693"/>
            </a:xfrm>
            <a:custGeom>
              <a:avLst/>
              <a:gdLst>
                <a:gd name="T0" fmla="*/ 21 w 1309"/>
                <a:gd name="T1" fmla="*/ 472 h 858"/>
                <a:gd name="T2" fmla="*/ 47 w 1309"/>
                <a:gd name="T3" fmla="*/ 275 h 858"/>
                <a:gd name="T4" fmla="*/ 491 w 1309"/>
                <a:gd name="T5" fmla="*/ 44 h 858"/>
                <a:gd name="T6" fmla="*/ 1276 w 1309"/>
                <a:gd name="T7" fmla="*/ 480 h 858"/>
                <a:gd name="T8" fmla="*/ 390 w 1309"/>
                <a:gd name="T9" fmla="*/ 790 h 858"/>
                <a:gd name="T10" fmla="*/ 21 w 1309"/>
                <a:gd name="T11" fmla="*/ 472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9" h="858">
                  <a:moveTo>
                    <a:pt x="21" y="472"/>
                  </a:moveTo>
                  <a:lnTo>
                    <a:pt x="47" y="275"/>
                  </a:lnTo>
                  <a:cubicBezTo>
                    <a:pt x="68" y="123"/>
                    <a:pt x="271" y="0"/>
                    <a:pt x="491" y="44"/>
                  </a:cubicBezTo>
                  <a:cubicBezTo>
                    <a:pt x="718" y="82"/>
                    <a:pt x="1309" y="225"/>
                    <a:pt x="1276" y="480"/>
                  </a:cubicBezTo>
                  <a:cubicBezTo>
                    <a:pt x="1244" y="738"/>
                    <a:pt x="604" y="858"/>
                    <a:pt x="390" y="790"/>
                  </a:cubicBezTo>
                  <a:cubicBezTo>
                    <a:pt x="164" y="786"/>
                    <a:pt x="0" y="624"/>
                    <a:pt x="21" y="472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976432" y="3140916"/>
              <a:ext cx="275833" cy="290350"/>
            </a:xfrm>
            <a:custGeom>
              <a:avLst/>
              <a:gdLst>
                <a:gd name="T0" fmla="*/ 983 w 1475"/>
                <a:gd name="T1" fmla="*/ 89 h 1556"/>
                <a:gd name="T2" fmla="*/ 741 w 1475"/>
                <a:gd name="T3" fmla="*/ 255 h 1556"/>
                <a:gd name="T4" fmla="*/ 581 w 1475"/>
                <a:gd name="T5" fmla="*/ 413 h 1556"/>
                <a:gd name="T6" fmla="*/ 308 w 1475"/>
                <a:gd name="T7" fmla="*/ 504 h 1556"/>
                <a:gd name="T8" fmla="*/ 125 w 1475"/>
                <a:gd name="T9" fmla="*/ 1118 h 1556"/>
                <a:gd name="T10" fmla="*/ 339 w 1475"/>
                <a:gd name="T11" fmla="*/ 1270 h 1556"/>
                <a:gd name="T12" fmla="*/ 502 w 1475"/>
                <a:gd name="T13" fmla="*/ 1434 h 1556"/>
                <a:gd name="T14" fmla="*/ 875 w 1475"/>
                <a:gd name="T15" fmla="*/ 1477 h 1556"/>
                <a:gd name="T16" fmla="*/ 756 w 1475"/>
                <a:gd name="T17" fmla="*/ 1197 h 1556"/>
                <a:gd name="T18" fmla="*/ 761 w 1475"/>
                <a:gd name="T19" fmla="*/ 1194 h 1556"/>
                <a:gd name="T20" fmla="*/ 905 w 1475"/>
                <a:gd name="T21" fmla="*/ 1058 h 1556"/>
                <a:gd name="T22" fmla="*/ 964 w 1475"/>
                <a:gd name="T23" fmla="*/ 1062 h 1556"/>
                <a:gd name="T24" fmla="*/ 1468 w 1475"/>
                <a:gd name="T25" fmla="*/ 907 h 1556"/>
                <a:gd name="T26" fmla="*/ 1124 w 1475"/>
                <a:gd name="T27" fmla="*/ 735 h 1556"/>
                <a:gd name="T28" fmla="*/ 1429 w 1475"/>
                <a:gd name="T29" fmla="*/ 415 h 1556"/>
                <a:gd name="T30" fmla="*/ 1096 w 1475"/>
                <a:gd name="T31" fmla="*/ 396 h 1556"/>
                <a:gd name="T32" fmla="*/ 1260 w 1475"/>
                <a:gd name="T33" fmla="*/ 42 h 1556"/>
                <a:gd name="T34" fmla="*/ 983 w 1475"/>
                <a:gd name="T35" fmla="*/ 89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5" h="1556">
                  <a:moveTo>
                    <a:pt x="983" y="89"/>
                  </a:moveTo>
                  <a:cubicBezTo>
                    <a:pt x="906" y="129"/>
                    <a:pt x="823" y="186"/>
                    <a:pt x="741" y="255"/>
                  </a:cubicBezTo>
                  <a:cubicBezTo>
                    <a:pt x="679" y="307"/>
                    <a:pt x="625" y="361"/>
                    <a:pt x="581" y="413"/>
                  </a:cubicBezTo>
                  <a:cubicBezTo>
                    <a:pt x="489" y="418"/>
                    <a:pt x="395" y="448"/>
                    <a:pt x="308" y="504"/>
                  </a:cubicBezTo>
                  <a:cubicBezTo>
                    <a:pt x="83" y="653"/>
                    <a:pt x="0" y="927"/>
                    <a:pt x="125" y="1118"/>
                  </a:cubicBezTo>
                  <a:cubicBezTo>
                    <a:pt x="175" y="1194"/>
                    <a:pt x="251" y="1245"/>
                    <a:pt x="339" y="1270"/>
                  </a:cubicBezTo>
                  <a:cubicBezTo>
                    <a:pt x="372" y="1326"/>
                    <a:pt x="429" y="1385"/>
                    <a:pt x="502" y="1434"/>
                  </a:cubicBezTo>
                  <a:cubicBezTo>
                    <a:pt x="655" y="1537"/>
                    <a:pt x="822" y="1556"/>
                    <a:pt x="875" y="1477"/>
                  </a:cubicBezTo>
                  <a:cubicBezTo>
                    <a:pt x="919" y="1410"/>
                    <a:pt x="867" y="1294"/>
                    <a:pt x="756" y="1197"/>
                  </a:cubicBezTo>
                  <a:cubicBezTo>
                    <a:pt x="758" y="1196"/>
                    <a:pt x="759" y="1195"/>
                    <a:pt x="761" y="1194"/>
                  </a:cubicBezTo>
                  <a:cubicBezTo>
                    <a:pt x="819" y="1156"/>
                    <a:pt x="867" y="1109"/>
                    <a:pt x="905" y="1058"/>
                  </a:cubicBezTo>
                  <a:cubicBezTo>
                    <a:pt x="924" y="1060"/>
                    <a:pt x="944" y="1062"/>
                    <a:pt x="964" y="1062"/>
                  </a:cubicBezTo>
                  <a:cubicBezTo>
                    <a:pt x="1249" y="1071"/>
                    <a:pt x="1475" y="1002"/>
                    <a:pt x="1468" y="907"/>
                  </a:cubicBezTo>
                  <a:cubicBezTo>
                    <a:pt x="1463" y="833"/>
                    <a:pt x="1320" y="766"/>
                    <a:pt x="1124" y="735"/>
                  </a:cubicBezTo>
                  <a:cubicBezTo>
                    <a:pt x="1339" y="624"/>
                    <a:pt x="1472" y="489"/>
                    <a:pt x="1429" y="415"/>
                  </a:cubicBezTo>
                  <a:cubicBezTo>
                    <a:pt x="1396" y="356"/>
                    <a:pt x="1263" y="352"/>
                    <a:pt x="1096" y="396"/>
                  </a:cubicBezTo>
                  <a:cubicBezTo>
                    <a:pt x="1244" y="243"/>
                    <a:pt x="1316" y="96"/>
                    <a:pt x="1260" y="42"/>
                  </a:cubicBezTo>
                  <a:cubicBezTo>
                    <a:pt x="1217" y="0"/>
                    <a:pt x="1110" y="22"/>
                    <a:pt x="983" y="89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8530020" y="3199753"/>
              <a:ext cx="150620" cy="150620"/>
            </a:xfrm>
            <a:custGeom>
              <a:avLst/>
              <a:gdLst>
                <a:gd name="T0" fmla="*/ 535 w 805"/>
                <a:gd name="T1" fmla="*/ 73 h 805"/>
                <a:gd name="T2" fmla="*/ 732 w 805"/>
                <a:gd name="T3" fmla="*/ 535 h 805"/>
                <a:gd name="T4" fmla="*/ 270 w 805"/>
                <a:gd name="T5" fmla="*/ 732 h 805"/>
                <a:gd name="T6" fmla="*/ 73 w 805"/>
                <a:gd name="T7" fmla="*/ 270 h 805"/>
                <a:gd name="T8" fmla="*/ 535 w 805"/>
                <a:gd name="T9" fmla="*/ 73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805">
                  <a:moveTo>
                    <a:pt x="535" y="73"/>
                  </a:moveTo>
                  <a:cubicBezTo>
                    <a:pt x="717" y="146"/>
                    <a:pt x="805" y="353"/>
                    <a:pt x="732" y="535"/>
                  </a:cubicBezTo>
                  <a:cubicBezTo>
                    <a:pt x="659" y="717"/>
                    <a:pt x="452" y="805"/>
                    <a:pt x="270" y="732"/>
                  </a:cubicBezTo>
                  <a:cubicBezTo>
                    <a:pt x="88" y="659"/>
                    <a:pt x="0" y="452"/>
                    <a:pt x="73" y="270"/>
                  </a:cubicBezTo>
                  <a:cubicBezTo>
                    <a:pt x="146" y="88"/>
                    <a:pt x="353" y="0"/>
                    <a:pt x="535" y="73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8630307" y="5068423"/>
              <a:ext cx="279462" cy="411935"/>
            </a:xfrm>
            <a:custGeom>
              <a:avLst/>
              <a:gdLst>
                <a:gd name="T0" fmla="*/ 270 w 1490"/>
                <a:gd name="T1" fmla="*/ 186 h 2205"/>
                <a:gd name="T2" fmla="*/ 523 w 1490"/>
                <a:gd name="T3" fmla="*/ 81 h 2205"/>
                <a:gd name="T4" fmla="*/ 1114 w 1490"/>
                <a:gd name="T5" fmla="*/ 511 h 2205"/>
                <a:gd name="T6" fmla="*/ 1385 w 1490"/>
                <a:gd name="T7" fmla="*/ 1352 h 2205"/>
                <a:gd name="T8" fmla="*/ 1270 w 1490"/>
                <a:gd name="T9" fmla="*/ 2074 h 2205"/>
                <a:gd name="T10" fmla="*/ 1148 w 1490"/>
                <a:gd name="T11" fmla="*/ 2125 h 2205"/>
                <a:gd name="T12" fmla="*/ 557 w 1490"/>
                <a:gd name="T13" fmla="*/ 1694 h 2205"/>
                <a:gd name="T14" fmla="*/ 156 w 1490"/>
                <a:gd name="T15" fmla="*/ 907 h 2205"/>
                <a:gd name="T16" fmla="*/ 270 w 1490"/>
                <a:gd name="T17" fmla="*/ 186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2205">
                  <a:moveTo>
                    <a:pt x="270" y="186"/>
                  </a:moveTo>
                  <a:lnTo>
                    <a:pt x="523" y="81"/>
                  </a:lnTo>
                  <a:cubicBezTo>
                    <a:pt x="719" y="0"/>
                    <a:pt x="1009" y="185"/>
                    <a:pt x="1114" y="511"/>
                  </a:cubicBezTo>
                  <a:lnTo>
                    <a:pt x="1385" y="1352"/>
                  </a:lnTo>
                  <a:cubicBezTo>
                    <a:pt x="1490" y="1679"/>
                    <a:pt x="1465" y="1993"/>
                    <a:pt x="1270" y="2074"/>
                  </a:cubicBezTo>
                  <a:lnTo>
                    <a:pt x="1148" y="2125"/>
                  </a:lnTo>
                  <a:cubicBezTo>
                    <a:pt x="952" y="2205"/>
                    <a:pt x="713" y="2000"/>
                    <a:pt x="557" y="1694"/>
                  </a:cubicBezTo>
                  <a:lnTo>
                    <a:pt x="156" y="907"/>
                  </a:lnTo>
                  <a:cubicBezTo>
                    <a:pt x="0" y="601"/>
                    <a:pt x="75" y="266"/>
                    <a:pt x="270" y="186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8759406" y="5314910"/>
              <a:ext cx="567999" cy="484523"/>
            </a:xfrm>
            <a:custGeom>
              <a:avLst/>
              <a:gdLst>
                <a:gd name="T0" fmla="*/ 405 w 3031"/>
                <a:gd name="T1" fmla="*/ 1011 h 2597"/>
                <a:gd name="T2" fmla="*/ 1266 w 3031"/>
                <a:gd name="T3" fmla="*/ 656 h 2597"/>
                <a:gd name="T4" fmla="*/ 1639 w 3031"/>
                <a:gd name="T5" fmla="*/ 502 h 2597"/>
                <a:gd name="T6" fmla="*/ 1945 w 3031"/>
                <a:gd name="T7" fmla="*/ 245 h 2597"/>
                <a:gd name="T8" fmla="*/ 2833 w 3031"/>
                <a:gd name="T9" fmla="*/ 584 h 2597"/>
                <a:gd name="T10" fmla="*/ 2893 w 3031"/>
                <a:gd name="T11" fmla="*/ 729 h 2597"/>
                <a:gd name="T12" fmla="*/ 2604 w 3031"/>
                <a:gd name="T13" fmla="*/ 1555 h 2597"/>
                <a:gd name="T14" fmla="*/ 2202 w 3031"/>
                <a:gd name="T15" fmla="*/ 1852 h 2597"/>
                <a:gd name="T16" fmla="*/ 551 w 3031"/>
                <a:gd name="T17" fmla="*/ 2533 h 2597"/>
                <a:gd name="T18" fmla="*/ 138 w 3031"/>
                <a:gd name="T19" fmla="*/ 1892 h 2597"/>
                <a:gd name="T20" fmla="*/ 405 w 3031"/>
                <a:gd name="T21" fmla="*/ 1011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1" h="2597">
                  <a:moveTo>
                    <a:pt x="405" y="1011"/>
                  </a:moveTo>
                  <a:cubicBezTo>
                    <a:pt x="682" y="1001"/>
                    <a:pt x="951" y="1066"/>
                    <a:pt x="1266" y="656"/>
                  </a:cubicBezTo>
                  <a:lnTo>
                    <a:pt x="1639" y="502"/>
                  </a:lnTo>
                  <a:lnTo>
                    <a:pt x="1945" y="245"/>
                  </a:lnTo>
                  <a:cubicBezTo>
                    <a:pt x="2236" y="0"/>
                    <a:pt x="2695" y="250"/>
                    <a:pt x="2833" y="584"/>
                  </a:cubicBezTo>
                  <a:lnTo>
                    <a:pt x="2893" y="729"/>
                  </a:lnTo>
                  <a:cubicBezTo>
                    <a:pt x="3031" y="1064"/>
                    <a:pt x="2840" y="1314"/>
                    <a:pt x="2604" y="1555"/>
                  </a:cubicBezTo>
                  <a:cubicBezTo>
                    <a:pt x="2516" y="1641"/>
                    <a:pt x="2326" y="1800"/>
                    <a:pt x="2202" y="1852"/>
                  </a:cubicBezTo>
                  <a:lnTo>
                    <a:pt x="551" y="2533"/>
                  </a:lnTo>
                  <a:cubicBezTo>
                    <a:pt x="398" y="2597"/>
                    <a:pt x="216" y="2081"/>
                    <a:pt x="138" y="1892"/>
                  </a:cubicBezTo>
                  <a:cubicBezTo>
                    <a:pt x="0" y="1558"/>
                    <a:pt x="25" y="1026"/>
                    <a:pt x="405" y="101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8277779" y="4298004"/>
              <a:ext cx="402861" cy="462747"/>
            </a:xfrm>
            <a:custGeom>
              <a:avLst/>
              <a:gdLst>
                <a:gd name="T0" fmla="*/ 535 w 2154"/>
                <a:gd name="T1" fmla="*/ 317 h 2469"/>
                <a:gd name="T2" fmla="*/ 967 w 2154"/>
                <a:gd name="T3" fmla="*/ 138 h 2469"/>
                <a:gd name="T4" fmla="*/ 1820 w 2154"/>
                <a:gd name="T5" fmla="*/ 493 h 2469"/>
                <a:gd name="T6" fmla="*/ 2061 w 2154"/>
                <a:gd name="T7" fmla="*/ 1392 h 2469"/>
                <a:gd name="T8" fmla="*/ 1707 w 2154"/>
                <a:gd name="T9" fmla="*/ 2244 h 2469"/>
                <a:gd name="T10" fmla="*/ 1497 w 2154"/>
                <a:gd name="T11" fmla="*/ 2331 h 2469"/>
                <a:gd name="T12" fmla="*/ 645 w 2154"/>
                <a:gd name="T13" fmla="*/ 1976 h 2469"/>
                <a:gd name="T14" fmla="*/ 181 w 2154"/>
                <a:gd name="T15" fmla="*/ 1170 h 2469"/>
                <a:gd name="T16" fmla="*/ 535 w 2154"/>
                <a:gd name="T17" fmla="*/ 317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4" h="2469">
                  <a:moveTo>
                    <a:pt x="535" y="317"/>
                  </a:moveTo>
                  <a:lnTo>
                    <a:pt x="967" y="138"/>
                  </a:lnTo>
                  <a:cubicBezTo>
                    <a:pt x="1302" y="0"/>
                    <a:pt x="1727" y="143"/>
                    <a:pt x="1820" y="493"/>
                  </a:cubicBezTo>
                  <a:lnTo>
                    <a:pt x="2061" y="1392"/>
                  </a:lnTo>
                  <a:cubicBezTo>
                    <a:pt x="2154" y="1741"/>
                    <a:pt x="2041" y="2106"/>
                    <a:pt x="1707" y="2244"/>
                  </a:cubicBezTo>
                  <a:lnTo>
                    <a:pt x="1497" y="2331"/>
                  </a:lnTo>
                  <a:cubicBezTo>
                    <a:pt x="1163" y="2469"/>
                    <a:pt x="825" y="2290"/>
                    <a:pt x="645" y="1976"/>
                  </a:cubicBezTo>
                  <a:lnTo>
                    <a:pt x="181" y="1170"/>
                  </a:lnTo>
                  <a:cubicBezTo>
                    <a:pt x="0" y="856"/>
                    <a:pt x="201" y="455"/>
                    <a:pt x="535" y="317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8038580" y="3794197"/>
              <a:ext cx="591589" cy="591589"/>
            </a:xfrm>
            <a:custGeom>
              <a:avLst/>
              <a:gdLst>
                <a:gd name="T0" fmla="*/ 2411 w 3168"/>
                <a:gd name="T1" fmla="*/ 845 h 3156"/>
                <a:gd name="T2" fmla="*/ 3168 w 3168"/>
                <a:gd name="T3" fmla="*/ 2199 h 3156"/>
                <a:gd name="T4" fmla="*/ 851 w 3168"/>
                <a:gd name="T5" fmla="*/ 3156 h 3156"/>
                <a:gd name="T6" fmla="*/ 384 w 3168"/>
                <a:gd name="T7" fmla="*/ 1682 h 3156"/>
                <a:gd name="T8" fmla="*/ 2411 w 3168"/>
                <a:gd name="T9" fmla="*/ 845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8" h="3156">
                  <a:moveTo>
                    <a:pt x="2411" y="845"/>
                  </a:moveTo>
                  <a:cubicBezTo>
                    <a:pt x="2598" y="1443"/>
                    <a:pt x="2798" y="1727"/>
                    <a:pt x="3168" y="2199"/>
                  </a:cubicBezTo>
                  <a:lnTo>
                    <a:pt x="851" y="3156"/>
                  </a:lnTo>
                  <a:cubicBezTo>
                    <a:pt x="800" y="2629"/>
                    <a:pt x="583" y="2166"/>
                    <a:pt x="384" y="1682"/>
                  </a:cubicBezTo>
                  <a:cubicBezTo>
                    <a:pt x="0" y="793"/>
                    <a:pt x="2098" y="0"/>
                    <a:pt x="2411" y="845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8530020" y="4769325"/>
              <a:ext cx="266760" cy="266760"/>
            </a:xfrm>
            <a:custGeom>
              <a:avLst/>
              <a:gdLst>
                <a:gd name="T0" fmla="*/ 1292 w 1425"/>
                <a:gd name="T1" fmla="*/ 473 h 1425"/>
                <a:gd name="T2" fmla="*/ 952 w 1425"/>
                <a:gd name="T3" fmla="*/ 1293 h 1425"/>
                <a:gd name="T4" fmla="*/ 132 w 1425"/>
                <a:gd name="T5" fmla="*/ 952 h 1425"/>
                <a:gd name="T6" fmla="*/ 473 w 1425"/>
                <a:gd name="T7" fmla="*/ 133 h 1425"/>
                <a:gd name="T8" fmla="*/ 1292 w 1425"/>
                <a:gd name="T9" fmla="*/ 473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1425">
                  <a:moveTo>
                    <a:pt x="1292" y="473"/>
                  </a:moveTo>
                  <a:cubicBezTo>
                    <a:pt x="1425" y="794"/>
                    <a:pt x="1272" y="1161"/>
                    <a:pt x="952" y="1293"/>
                  </a:cubicBezTo>
                  <a:cubicBezTo>
                    <a:pt x="632" y="1425"/>
                    <a:pt x="265" y="1273"/>
                    <a:pt x="132" y="952"/>
                  </a:cubicBezTo>
                  <a:cubicBezTo>
                    <a:pt x="0" y="632"/>
                    <a:pt x="153" y="265"/>
                    <a:pt x="473" y="133"/>
                  </a:cubicBezTo>
                  <a:cubicBezTo>
                    <a:pt x="793" y="0"/>
                    <a:pt x="1160" y="153"/>
                    <a:pt x="1292" y="473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7199850" y="4961975"/>
              <a:ext cx="290350" cy="410120"/>
            </a:xfrm>
            <a:custGeom>
              <a:avLst/>
              <a:gdLst>
                <a:gd name="T0" fmla="*/ 1063 w 1554"/>
                <a:gd name="T1" fmla="*/ 92 h 2186"/>
                <a:gd name="T2" fmla="*/ 1309 w 1554"/>
                <a:gd name="T3" fmla="*/ 212 h 2186"/>
                <a:gd name="T4" fmla="*/ 1379 w 1554"/>
                <a:gd name="T5" fmla="*/ 939 h 2186"/>
                <a:gd name="T6" fmla="*/ 930 w 1554"/>
                <a:gd name="T7" fmla="*/ 1700 h 2186"/>
                <a:gd name="T8" fmla="*/ 314 w 1554"/>
                <a:gd name="T9" fmla="*/ 2094 h 2186"/>
                <a:gd name="T10" fmla="*/ 195 w 1554"/>
                <a:gd name="T11" fmla="*/ 2036 h 2186"/>
                <a:gd name="T12" fmla="*/ 125 w 1554"/>
                <a:gd name="T13" fmla="*/ 1308 h 2186"/>
                <a:gd name="T14" fmla="*/ 447 w 1554"/>
                <a:gd name="T15" fmla="*/ 485 h 2186"/>
                <a:gd name="T16" fmla="*/ 1063 w 1554"/>
                <a:gd name="T17" fmla="*/ 92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4" h="2186">
                  <a:moveTo>
                    <a:pt x="1063" y="92"/>
                  </a:moveTo>
                  <a:lnTo>
                    <a:pt x="1309" y="212"/>
                  </a:lnTo>
                  <a:cubicBezTo>
                    <a:pt x="1499" y="304"/>
                    <a:pt x="1554" y="643"/>
                    <a:pt x="1379" y="939"/>
                  </a:cubicBezTo>
                  <a:lnTo>
                    <a:pt x="930" y="1700"/>
                  </a:lnTo>
                  <a:cubicBezTo>
                    <a:pt x="756" y="1996"/>
                    <a:pt x="504" y="2186"/>
                    <a:pt x="314" y="2094"/>
                  </a:cubicBezTo>
                  <a:lnTo>
                    <a:pt x="195" y="2036"/>
                  </a:lnTo>
                  <a:cubicBezTo>
                    <a:pt x="5" y="1943"/>
                    <a:pt x="0" y="1628"/>
                    <a:pt x="125" y="1308"/>
                  </a:cubicBezTo>
                  <a:lnTo>
                    <a:pt x="447" y="485"/>
                  </a:lnTo>
                  <a:cubicBezTo>
                    <a:pt x="572" y="166"/>
                    <a:pt x="872" y="0"/>
                    <a:pt x="1063" y="92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6875019" y="5313769"/>
              <a:ext cx="615181" cy="430082"/>
            </a:xfrm>
            <a:custGeom>
              <a:avLst/>
              <a:gdLst>
                <a:gd name="T0" fmla="*/ 1190 w 3281"/>
                <a:gd name="T1" fmla="*/ 274 h 2296"/>
                <a:gd name="T2" fmla="*/ 2028 w 3281"/>
                <a:gd name="T3" fmla="*/ 682 h 2296"/>
                <a:gd name="T4" fmla="*/ 2391 w 3281"/>
                <a:gd name="T5" fmla="*/ 859 h 2296"/>
                <a:gd name="T6" fmla="*/ 2786 w 3281"/>
                <a:gd name="T7" fmla="*/ 917 h 2296"/>
                <a:gd name="T8" fmla="*/ 3123 w 3281"/>
                <a:gd name="T9" fmla="*/ 1806 h 2296"/>
                <a:gd name="T10" fmla="*/ 3054 w 3281"/>
                <a:gd name="T11" fmla="*/ 1947 h 2296"/>
                <a:gd name="T12" fmla="*/ 2245 w 3281"/>
                <a:gd name="T13" fmla="*/ 2280 h 2296"/>
                <a:gd name="T14" fmla="*/ 1756 w 3281"/>
                <a:gd name="T15" fmla="*/ 2176 h 2296"/>
                <a:gd name="T16" fmla="*/ 149 w 3281"/>
                <a:gd name="T17" fmla="*/ 1394 h 2296"/>
                <a:gd name="T18" fmla="*/ 355 w 3281"/>
                <a:gd name="T19" fmla="*/ 660 h 2296"/>
                <a:gd name="T20" fmla="*/ 1190 w 3281"/>
                <a:gd name="T21" fmla="*/ 274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81" h="2296">
                  <a:moveTo>
                    <a:pt x="1190" y="274"/>
                  </a:moveTo>
                  <a:cubicBezTo>
                    <a:pt x="1382" y="474"/>
                    <a:pt x="1512" y="719"/>
                    <a:pt x="2028" y="682"/>
                  </a:cubicBezTo>
                  <a:lnTo>
                    <a:pt x="2391" y="859"/>
                  </a:lnTo>
                  <a:lnTo>
                    <a:pt x="2786" y="917"/>
                  </a:lnTo>
                  <a:cubicBezTo>
                    <a:pt x="3163" y="972"/>
                    <a:pt x="3281" y="1481"/>
                    <a:pt x="3123" y="1806"/>
                  </a:cubicBezTo>
                  <a:lnTo>
                    <a:pt x="3054" y="1947"/>
                  </a:lnTo>
                  <a:cubicBezTo>
                    <a:pt x="2896" y="2273"/>
                    <a:pt x="2582" y="2296"/>
                    <a:pt x="2245" y="2280"/>
                  </a:cubicBezTo>
                  <a:cubicBezTo>
                    <a:pt x="2122" y="2271"/>
                    <a:pt x="1876" y="2235"/>
                    <a:pt x="1756" y="2176"/>
                  </a:cubicBezTo>
                  <a:lnTo>
                    <a:pt x="149" y="1394"/>
                  </a:lnTo>
                  <a:cubicBezTo>
                    <a:pt x="0" y="1322"/>
                    <a:pt x="265" y="843"/>
                    <a:pt x="355" y="660"/>
                  </a:cubicBezTo>
                  <a:cubicBezTo>
                    <a:pt x="513" y="334"/>
                    <a:pt x="927" y="0"/>
                    <a:pt x="1190" y="274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7504562" y="4273297"/>
              <a:ext cx="413749" cy="462747"/>
            </a:xfrm>
            <a:custGeom>
              <a:avLst/>
              <a:gdLst>
                <a:gd name="T0" fmla="*/ 1283 w 2204"/>
                <a:gd name="T1" fmla="*/ 158 h 2473"/>
                <a:gd name="T2" fmla="*/ 1704 w 2204"/>
                <a:gd name="T3" fmla="*/ 363 h 2473"/>
                <a:gd name="T4" fmla="*/ 2005 w 2204"/>
                <a:gd name="T5" fmla="*/ 1236 h 2473"/>
                <a:gd name="T6" fmla="*/ 1493 w 2204"/>
                <a:gd name="T7" fmla="*/ 2013 h 2473"/>
                <a:gd name="T8" fmla="*/ 620 w 2204"/>
                <a:gd name="T9" fmla="*/ 2314 h 2473"/>
                <a:gd name="T10" fmla="*/ 417 w 2204"/>
                <a:gd name="T11" fmla="*/ 2215 h 2473"/>
                <a:gd name="T12" fmla="*/ 115 w 2204"/>
                <a:gd name="T13" fmla="*/ 1342 h 2473"/>
                <a:gd name="T14" fmla="*/ 410 w 2204"/>
                <a:gd name="T15" fmla="*/ 460 h 2473"/>
                <a:gd name="T16" fmla="*/ 1283 w 2204"/>
                <a:gd name="T17" fmla="*/ 158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4" h="2473">
                  <a:moveTo>
                    <a:pt x="1283" y="158"/>
                  </a:moveTo>
                  <a:lnTo>
                    <a:pt x="1704" y="363"/>
                  </a:lnTo>
                  <a:cubicBezTo>
                    <a:pt x="2029" y="521"/>
                    <a:pt x="2204" y="934"/>
                    <a:pt x="2005" y="1236"/>
                  </a:cubicBezTo>
                  <a:lnTo>
                    <a:pt x="1493" y="2013"/>
                  </a:lnTo>
                  <a:cubicBezTo>
                    <a:pt x="1294" y="2315"/>
                    <a:pt x="945" y="2473"/>
                    <a:pt x="620" y="2314"/>
                  </a:cubicBezTo>
                  <a:lnTo>
                    <a:pt x="417" y="2215"/>
                  </a:lnTo>
                  <a:cubicBezTo>
                    <a:pt x="91" y="2057"/>
                    <a:pt x="0" y="1686"/>
                    <a:pt x="115" y="1342"/>
                  </a:cubicBezTo>
                  <a:lnTo>
                    <a:pt x="410" y="460"/>
                  </a:lnTo>
                  <a:cubicBezTo>
                    <a:pt x="525" y="117"/>
                    <a:pt x="958" y="0"/>
                    <a:pt x="1283" y="1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7608156" y="3775166"/>
              <a:ext cx="597034" cy="616995"/>
            </a:xfrm>
            <a:custGeom>
              <a:avLst/>
              <a:gdLst>
                <a:gd name="T0" fmla="*/ 2764 w 3187"/>
                <a:gd name="T1" fmla="*/ 1837 h 3302"/>
                <a:gd name="T2" fmla="*/ 2254 w 3187"/>
                <a:gd name="T3" fmla="*/ 3302 h 3302"/>
                <a:gd name="T4" fmla="*/ 0 w 3187"/>
                <a:gd name="T5" fmla="*/ 2205 h 3302"/>
                <a:gd name="T6" fmla="*/ 791 w 3187"/>
                <a:gd name="T7" fmla="*/ 877 h 3302"/>
                <a:gd name="T8" fmla="*/ 2764 w 3187"/>
                <a:gd name="T9" fmla="*/ 1837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7" h="3302">
                  <a:moveTo>
                    <a:pt x="2764" y="1837"/>
                  </a:moveTo>
                  <a:cubicBezTo>
                    <a:pt x="2441" y="2373"/>
                    <a:pt x="2362" y="2712"/>
                    <a:pt x="2254" y="3302"/>
                  </a:cubicBezTo>
                  <a:lnTo>
                    <a:pt x="0" y="2205"/>
                  </a:lnTo>
                  <a:cubicBezTo>
                    <a:pt x="361" y="1817"/>
                    <a:pt x="563" y="1347"/>
                    <a:pt x="791" y="877"/>
                  </a:cubicBezTo>
                  <a:cubicBezTo>
                    <a:pt x="1202" y="0"/>
                    <a:pt x="3187" y="1041"/>
                    <a:pt x="2764" y="1837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7395838" y="4718678"/>
              <a:ext cx="268574" cy="268574"/>
            </a:xfrm>
            <a:custGeom>
              <a:avLst/>
              <a:gdLst>
                <a:gd name="T0" fmla="*/ 1281 w 1432"/>
                <a:gd name="T1" fmla="*/ 991 h 1432"/>
                <a:gd name="T2" fmla="*/ 442 w 1432"/>
                <a:gd name="T3" fmla="*/ 1280 h 1432"/>
                <a:gd name="T4" fmla="*/ 152 w 1432"/>
                <a:gd name="T5" fmla="*/ 442 h 1432"/>
                <a:gd name="T6" fmla="*/ 991 w 1432"/>
                <a:gd name="T7" fmla="*/ 152 h 1432"/>
                <a:gd name="T8" fmla="*/ 1281 w 1432"/>
                <a:gd name="T9" fmla="*/ 991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32">
                  <a:moveTo>
                    <a:pt x="1281" y="991"/>
                  </a:moveTo>
                  <a:cubicBezTo>
                    <a:pt x="1129" y="1302"/>
                    <a:pt x="754" y="1432"/>
                    <a:pt x="442" y="1280"/>
                  </a:cubicBezTo>
                  <a:cubicBezTo>
                    <a:pt x="130" y="1129"/>
                    <a:pt x="0" y="753"/>
                    <a:pt x="152" y="442"/>
                  </a:cubicBezTo>
                  <a:cubicBezTo>
                    <a:pt x="304" y="130"/>
                    <a:pt x="679" y="0"/>
                    <a:pt x="991" y="152"/>
                  </a:cubicBezTo>
                  <a:cubicBezTo>
                    <a:pt x="1303" y="303"/>
                    <a:pt x="1432" y="679"/>
                    <a:pt x="1281" y="991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7994686" y="2426755"/>
              <a:ext cx="297609" cy="540778"/>
            </a:xfrm>
            <a:custGeom>
              <a:avLst/>
              <a:gdLst>
                <a:gd name="T0" fmla="*/ 653 w 1594"/>
                <a:gd name="T1" fmla="*/ 0 h 2895"/>
                <a:gd name="T2" fmla="*/ 941 w 1594"/>
                <a:gd name="T3" fmla="*/ 0 h 2895"/>
                <a:gd name="T4" fmla="*/ 1594 w 1594"/>
                <a:gd name="T5" fmla="*/ 653 h 2895"/>
                <a:gd name="T6" fmla="*/ 1594 w 1594"/>
                <a:gd name="T7" fmla="*/ 2242 h 2895"/>
                <a:gd name="T8" fmla="*/ 941 w 1594"/>
                <a:gd name="T9" fmla="*/ 2895 h 2895"/>
                <a:gd name="T10" fmla="*/ 653 w 1594"/>
                <a:gd name="T11" fmla="*/ 2895 h 2895"/>
                <a:gd name="T12" fmla="*/ 0 w 1594"/>
                <a:gd name="T13" fmla="*/ 2242 h 2895"/>
                <a:gd name="T14" fmla="*/ 0 w 1594"/>
                <a:gd name="T15" fmla="*/ 653 h 2895"/>
                <a:gd name="T16" fmla="*/ 653 w 1594"/>
                <a:gd name="T1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4" h="2895">
                  <a:moveTo>
                    <a:pt x="653" y="0"/>
                  </a:moveTo>
                  <a:lnTo>
                    <a:pt x="941" y="0"/>
                  </a:lnTo>
                  <a:cubicBezTo>
                    <a:pt x="1302" y="0"/>
                    <a:pt x="1594" y="291"/>
                    <a:pt x="1594" y="653"/>
                  </a:cubicBezTo>
                  <a:lnTo>
                    <a:pt x="1594" y="2242"/>
                  </a:lnTo>
                  <a:cubicBezTo>
                    <a:pt x="1594" y="2603"/>
                    <a:pt x="1302" y="2895"/>
                    <a:pt x="941" y="2895"/>
                  </a:cubicBezTo>
                  <a:lnTo>
                    <a:pt x="653" y="2895"/>
                  </a:lnTo>
                  <a:cubicBezTo>
                    <a:pt x="292" y="2895"/>
                    <a:pt x="0" y="2603"/>
                    <a:pt x="0" y="2242"/>
                  </a:cubicBezTo>
                  <a:lnTo>
                    <a:pt x="0" y="653"/>
                  </a:lnTo>
                  <a:cubicBezTo>
                    <a:pt x="0" y="291"/>
                    <a:pt x="292" y="0"/>
                    <a:pt x="653" y="0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7756962" y="1606420"/>
              <a:ext cx="773058" cy="773058"/>
            </a:xfrm>
            <a:prstGeom prst="ellipse">
              <a:avLst/>
            </a:prstGeom>
            <a:solidFill>
              <a:srgbClr val="CC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7793256" y="3016624"/>
              <a:ext cx="787576" cy="851090"/>
            </a:xfrm>
            <a:custGeom>
              <a:avLst/>
              <a:gdLst>
                <a:gd name="T0" fmla="*/ 778 w 4203"/>
                <a:gd name="T1" fmla="*/ 0 h 4545"/>
                <a:gd name="T2" fmla="*/ 2937 w 4203"/>
                <a:gd name="T3" fmla="*/ 0 h 4545"/>
                <a:gd name="T4" fmla="*/ 3590 w 4203"/>
                <a:gd name="T5" fmla="*/ 653 h 4545"/>
                <a:gd name="T6" fmla="*/ 2937 w 4203"/>
                <a:gd name="T7" fmla="*/ 4545 h 4545"/>
                <a:gd name="T8" fmla="*/ 778 w 4203"/>
                <a:gd name="T9" fmla="*/ 4545 h 4545"/>
                <a:gd name="T10" fmla="*/ 125 w 4203"/>
                <a:gd name="T11" fmla="*/ 3892 h 4545"/>
                <a:gd name="T12" fmla="*/ 125 w 4203"/>
                <a:gd name="T13" fmla="*/ 653 h 4545"/>
                <a:gd name="T14" fmla="*/ 778 w 4203"/>
                <a:gd name="T15" fmla="*/ 0 h 4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3" h="4545">
                  <a:moveTo>
                    <a:pt x="778" y="0"/>
                  </a:moveTo>
                  <a:lnTo>
                    <a:pt x="2937" y="0"/>
                  </a:lnTo>
                  <a:cubicBezTo>
                    <a:pt x="3299" y="0"/>
                    <a:pt x="3485" y="274"/>
                    <a:pt x="3590" y="653"/>
                  </a:cubicBezTo>
                  <a:cubicBezTo>
                    <a:pt x="3726" y="1605"/>
                    <a:pt x="4203" y="4506"/>
                    <a:pt x="2937" y="4545"/>
                  </a:cubicBezTo>
                  <a:lnTo>
                    <a:pt x="778" y="4545"/>
                  </a:lnTo>
                  <a:cubicBezTo>
                    <a:pt x="416" y="4545"/>
                    <a:pt x="0" y="4231"/>
                    <a:pt x="125" y="3892"/>
                  </a:cubicBezTo>
                  <a:cubicBezTo>
                    <a:pt x="755" y="2182"/>
                    <a:pt x="199" y="1658"/>
                    <a:pt x="125" y="653"/>
                  </a:cubicBezTo>
                  <a:cubicBezTo>
                    <a:pt x="98" y="292"/>
                    <a:pt x="416" y="0"/>
                    <a:pt x="778" y="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8180109" y="3251472"/>
              <a:ext cx="283092" cy="310313"/>
            </a:xfrm>
            <a:custGeom>
              <a:avLst/>
              <a:gdLst>
                <a:gd name="T0" fmla="*/ 216 w 1517"/>
                <a:gd name="T1" fmla="*/ 304 h 1655"/>
                <a:gd name="T2" fmla="*/ 445 w 1517"/>
                <a:gd name="T3" fmla="*/ 133 h 1655"/>
                <a:gd name="T4" fmla="*/ 1044 w 1517"/>
                <a:gd name="T5" fmla="*/ 264 h 1655"/>
                <a:gd name="T6" fmla="*/ 1380 w 1517"/>
                <a:gd name="T7" fmla="*/ 831 h 1655"/>
                <a:gd name="T8" fmla="*/ 1341 w 1517"/>
                <a:gd name="T9" fmla="*/ 1440 h 1655"/>
                <a:gd name="T10" fmla="*/ 1230 w 1517"/>
                <a:gd name="T11" fmla="*/ 1522 h 1655"/>
                <a:gd name="T12" fmla="*/ 631 w 1517"/>
                <a:gd name="T13" fmla="*/ 1392 h 1655"/>
                <a:gd name="T14" fmla="*/ 177 w 1517"/>
                <a:gd name="T15" fmla="*/ 913 h 1655"/>
                <a:gd name="T16" fmla="*/ 216 w 1517"/>
                <a:gd name="T17" fmla="*/ 304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655">
                  <a:moveTo>
                    <a:pt x="216" y="304"/>
                  </a:moveTo>
                  <a:lnTo>
                    <a:pt x="445" y="133"/>
                  </a:lnTo>
                  <a:cubicBezTo>
                    <a:pt x="621" y="0"/>
                    <a:pt x="913" y="43"/>
                    <a:pt x="1044" y="264"/>
                  </a:cubicBezTo>
                  <a:lnTo>
                    <a:pt x="1380" y="831"/>
                  </a:lnTo>
                  <a:cubicBezTo>
                    <a:pt x="1511" y="1051"/>
                    <a:pt x="1517" y="1307"/>
                    <a:pt x="1341" y="1440"/>
                  </a:cubicBezTo>
                  <a:lnTo>
                    <a:pt x="1230" y="1522"/>
                  </a:lnTo>
                  <a:cubicBezTo>
                    <a:pt x="1053" y="1655"/>
                    <a:pt x="808" y="1578"/>
                    <a:pt x="631" y="1392"/>
                  </a:cubicBezTo>
                  <a:lnTo>
                    <a:pt x="177" y="913"/>
                  </a:lnTo>
                  <a:cubicBezTo>
                    <a:pt x="0" y="727"/>
                    <a:pt x="39" y="437"/>
                    <a:pt x="216" y="30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7951133" y="2969442"/>
              <a:ext cx="397418" cy="388344"/>
            </a:xfrm>
            <a:custGeom>
              <a:avLst/>
              <a:gdLst>
                <a:gd name="T0" fmla="*/ 1472 w 2123"/>
                <a:gd name="T1" fmla="*/ 441 h 2074"/>
                <a:gd name="T2" fmla="*/ 2123 w 2123"/>
                <a:gd name="T3" fmla="*/ 1109 h 2074"/>
                <a:gd name="T4" fmla="*/ 841 w 2123"/>
                <a:gd name="T5" fmla="*/ 2074 h 2074"/>
                <a:gd name="T6" fmla="*/ 351 w 2123"/>
                <a:gd name="T7" fmla="*/ 1285 h 2074"/>
                <a:gd name="T8" fmla="*/ 1472 w 2123"/>
                <a:gd name="T9" fmla="*/ 441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2074">
                  <a:moveTo>
                    <a:pt x="1472" y="441"/>
                  </a:moveTo>
                  <a:cubicBezTo>
                    <a:pt x="1649" y="747"/>
                    <a:pt x="1849" y="900"/>
                    <a:pt x="2123" y="1109"/>
                  </a:cubicBezTo>
                  <a:lnTo>
                    <a:pt x="841" y="2074"/>
                  </a:lnTo>
                  <a:cubicBezTo>
                    <a:pt x="725" y="1755"/>
                    <a:pt x="552" y="1552"/>
                    <a:pt x="351" y="1285"/>
                  </a:cubicBezTo>
                  <a:cubicBezTo>
                    <a:pt x="0" y="792"/>
                    <a:pt x="1119" y="0"/>
                    <a:pt x="1472" y="441"/>
                  </a:cubicBez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8567512" y="3610028"/>
              <a:ext cx="250427" cy="208690"/>
            </a:xfrm>
            <a:custGeom>
              <a:avLst/>
              <a:gdLst>
                <a:gd name="T0" fmla="*/ 91 w 1340"/>
                <a:gd name="T1" fmla="*/ 294 h 1115"/>
                <a:gd name="T2" fmla="*/ 209 w 1340"/>
                <a:gd name="T3" fmla="*/ 134 h 1115"/>
                <a:gd name="T4" fmla="*/ 710 w 1340"/>
                <a:gd name="T5" fmla="*/ 145 h 1115"/>
                <a:gd name="T6" fmla="*/ 1189 w 1340"/>
                <a:gd name="T7" fmla="*/ 904 h 1115"/>
                <a:gd name="T8" fmla="*/ 262 w 1340"/>
                <a:gd name="T9" fmla="*/ 750 h 1115"/>
                <a:gd name="T10" fmla="*/ 91 w 1340"/>
                <a:gd name="T11" fmla="*/ 294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0" h="1115">
                  <a:moveTo>
                    <a:pt x="91" y="294"/>
                  </a:moveTo>
                  <a:lnTo>
                    <a:pt x="209" y="134"/>
                  </a:lnTo>
                  <a:cubicBezTo>
                    <a:pt x="301" y="10"/>
                    <a:pt x="537" y="0"/>
                    <a:pt x="710" y="145"/>
                  </a:cubicBezTo>
                  <a:cubicBezTo>
                    <a:pt x="890" y="287"/>
                    <a:pt x="1340" y="696"/>
                    <a:pt x="1189" y="904"/>
                  </a:cubicBezTo>
                  <a:cubicBezTo>
                    <a:pt x="1036" y="1115"/>
                    <a:pt x="418" y="912"/>
                    <a:pt x="262" y="750"/>
                  </a:cubicBezTo>
                  <a:cubicBezTo>
                    <a:pt x="66" y="638"/>
                    <a:pt x="0" y="417"/>
                    <a:pt x="91" y="29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8828536" y="3688615"/>
              <a:ext cx="274019" cy="303054"/>
            </a:xfrm>
            <a:custGeom>
              <a:avLst/>
              <a:gdLst>
                <a:gd name="T0" fmla="*/ 789 w 1459"/>
                <a:gd name="T1" fmla="*/ 1484 h 1619"/>
                <a:gd name="T2" fmla="*/ 586 w 1459"/>
                <a:gd name="T3" fmla="*/ 1272 h 1619"/>
                <a:gd name="T4" fmla="*/ 462 w 1459"/>
                <a:gd name="T5" fmla="*/ 1084 h 1619"/>
                <a:gd name="T6" fmla="*/ 215 w 1459"/>
                <a:gd name="T7" fmla="*/ 938 h 1619"/>
                <a:gd name="T8" fmla="*/ 162 w 1459"/>
                <a:gd name="T9" fmla="*/ 300 h 1619"/>
                <a:gd name="T10" fmla="*/ 402 w 1459"/>
                <a:gd name="T11" fmla="*/ 196 h 1619"/>
                <a:gd name="T12" fmla="*/ 595 w 1459"/>
                <a:gd name="T13" fmla="*/ 69 h 1619"/>
                <a:gd name="T14" fmla="*/ 969 w 1459"/>
                <a:gd name="T15" fmla="*/ 104 h 1619"/>
                <a:gd name="T16" fmla="*/ 795 w 1459"/>
                <a:gd name="T17" fmla="*/ 353 h 1619"/>
                <a:gd name="T18" fmla="*/ 800 w 1459"/>
                <a:gd name="T19" fmla="*/ 357 h 1619"/>
                <a:gd name="T20" fmla="*/ 912 w 1459"/>
                <a:gd name="T21" fmla="*/ 519 h 1619"/>
                <a:gd name="T22" fmla="*/ 971 w 1459"/>
                <a:gd name="T23" fmla="*/ 528 h 1619"/>
                <a:gd name="T24" fmla="*/ 1433 w 1459"/>
                <a:gd name="T25" fmla="*/ 784 h 1619"/>
                <a:gd name="T26" fmla="*/ 1061 w 1459"/>
                <a:gd name="T27" fmla="*/ 881 h 1619"/>
                <a:gd name="T28" fmla="*/ 1293 w 1459"/>
                <a:gd name="T29" fmla="*/ 1257 h 1619"/>
                <a:gd name="T30" fmla="*/ 963 w 1459"/>
                <a:gd name="T31" fmla="*/ 1207 h 1619"/>
                <a:gd name="T32" fmla="*/ 1050 w 1459"/>
                <a:gd name="T33" fmla="*/ 1587 h 1619"/>
                <a:gd name="T34" fmla="*/ 789 w 1459"/>
                <a:gd name="T35" fmla="*/ 1484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9" h="1619">
                  <a:moveTo>
                    <a:pt x="789" y="1484"/>
                  </a:moveTo>
                  <a:cubicBezTo>
                    <a:pt x="722" y="1429"/>
                    <a:pt x="652" y="1356"/>
                    <a:pt x="586" y="1272"/>
                  </a:cubicBezTo>
                  <a:cubicBezTo>
                    <a:pt x="536" y="1208"/>
                    <a:pt x="495" y="1144"/>
                    <a:pt x="462" y="1084"/>
                  </a:cubicBezTo>
                  <a:cubicBezTo>
                    <a:pt x="374" y="1060"/>
                    <a:pt x="287" y="1012"/>
                    <a:pt x="215" y="938"/>
                  </a:cubicBezTo>
                  <a:cubicBezTo>
                    <a:pt x="24" y="746"/>
                    <a:pt x="0" y="461"/>
                    <a:pt x="162" y="300"/>
                  </a:cubicBezTo>
                  <a:cubicBezTo>
                    <a:pt x="227" y="236"/>
                    <a:pt x="312" y="202"/>
                    <a:pt x="402" y="196"/>
                  </a:cubicBezTo>
                  <a:cubicBezTo>
                    <a:pt x="447" y="147"/>
                    <a:pt x="514" y="101"/>
                    <a:pt x="595" y="69"/>
                  </a:cubicBezTo>
                  <a:cubicBezTo>
                    <a:pt x="767" y="0"/>
                    <a:pt x="934" y="16"/>
                    <a:pt x="969" y="104"/>
                  </a:cubicBezTo>
                  <a:cubicBezTo>
                    <a:pt x="999" y="178"/>
                    <a:pt x="924" y="281"/>
                    <a:pt x="795" y="353"/>
                  </a:cubicBezTo>
                  <a:cubicBezTo>
                    <a:pt x="797" y="354"/>
                    <a:pt x="798" y="356"/>
                    <a:pt x="800" y="357"/>
                  </a:cubicBezTo>
                  <a:cubicBezTo>
                    <a:pt x="849" y="406"/>
                    <a:pt x="886" y="461"/>
                    <a:pt x="912" y="519"/>
                  </a:cubicBezTo>
                  <a:cubicBezTo>
                    <a:pt x="932" y="522"/>
                    <a:pt x="952" y="524"/>
                    <a:pt x="971" y="528"/>
                  </a:cubicBezTo>
                  <a:cubicBezTo>
                    <a:pt x="1252" y="577"/>
                    <a:pt x="1459" y="692"/>
                    <a:pt x="1433" y="784"/>
                  </a:cubicBezTo>
                  <a:cubicBezTo>
                    <a:pt x="1412" y="855"/>
                    <a:pt x="1259" y="891"/>
                    <a:pt x="1061" y="881"/>
                  </a:cubicBezTo>
                  <a:cubicBezTo>
                    <a:pt x="1247" y="1033"/>
                    <a:pt x="1350" y="1194"/>
                    <a:pt x="1293" y="1257"/>
                  </a:cubicBezTo>
                  <a:cubicBezTo>
                    <a:pt x="1248" y="1307"/>
                    <a:pt x="1117" y="1284"/>
                    <a:pt x="963" y="1207"/>
                  </a:cubicBezTo>
                  <a:cubicBezTo>
                    <a:pt x="1076" y="1387"/>
                    <a:pt x="1117" y="1546"/>
                    <a:pt x="1050" y="1587"/>
                  </a:cubicBezTo>
                  <a:cubicBezTo>
                    <a:pt x="1000" y="1619"/>
                    <a:pt x="899" y="1575"/>
                    <a:pt x="789" y="148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8429628" y="3513849"/>
              <a:ext cx="150620" cy="150620"/>
            </a:xfrm>
            <a:custGeom>
              <a:avLst/>
              <a:gdLst>
                <a:gd name="T0" fmla="*/ 685 w 803"/>
                <a:gd name="T1" fmla="*/ 188 h 803"/>
                <a:gd name="T2" fmla="*/ 615 w 803"/>
                <a:gd name="T3" fmla="*/ 685 h 803"/>
                <a:gd name="T4" fmla="*/ 118 w 803"/>
                <a:gd name="T5" fmla="*/ 615 h 803"/>
                <a:gd name="T6" fmla="*/ 188 w 803"/>
                <a:gd name="T7" fmla="*/ 118 h 803"/>
                <a:gd name="T8" fmla="*/ 685 w 803"/>
                <a:gd name="T9" fmla="*/ 188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803">
                  <a:moveTo>
                    <a:pt x="685" y="188"/>
                  </a:moveTo>
                  <a:cubicBezTo>
                    <a:pt x="803" y="345"/>
                    <a:pt x="772" y="567"/>
                    <a:pt x="615" y="685"/>
                  </a:cubicBezTo>
                  <a:cubicBezTo>
                    <a:pt x="458" y="803"/>
                    <a:pt x="236" y="772"/>
                    <a:pt x="118" y="615"/>
                  </a:cubicBezTo>
                  <a:cubicBezTo>
                    <a:pt x="0" y="458"/>
                    <a:pt x="31" y="236"/>
                    <a:pt x="188" y="118"/>
                  </a:cubicBezTo>
                  <a:cubicBezTo>
                    <a:pt x="344" y="0"/>
                    <a:pt x="567" y="31"/>
                    <a:pt x="685" y="18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394" y="5287628"/>
            <a:ext cx="1029955" cy="10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703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single image with multiple “sub-images”</a:t>
            </a:r>
          </a:p>
          <a:p>
            <a:pPr marL="0" indent="0">
              <a:buNone/>
            </a:pPr>
            <a:r>
              <a:rPr lang="en-US" dirty="0" smtClean="0"/>
              <a:t>Great for animations, or simply sprites that have different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1" y="2577269"/>
            <a:ext cx="10053487" cy="1256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Worker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8" name="Worker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9" name="Worker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10" name="Worker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11" name="Worker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12" name="Worker0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13" name="Worker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pic>
        <p:nvPicPr>
          <p:cNvPr id="14" name="Worker0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57" y="4136677"/>
            <a:ext cx="1256686" cy="1256686"/>
          </a:xfrm>
          <a:prstGeom prst="rect">
            <a:avLst/>
          </a:prstGeom>
        </p:spPr>
      </p:pic>
      <p:sp>
        <p:nvSpPr>
          <p:cNvPr id="23" name="Frame08"/>
          <p:cNvSpPr/>
          <p:nvPr/>
        </p:nvSpPr>
        <p:spPr>
          <a:xfrm>
            <a:off x="9518639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07"/>
          <p:cNvSpPr/>
          <p:nvPr/>
        </p:nvSpPr>
        <p:spPr>
          <a:xfrm>
            <a:off x="8266865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06"/>
          <p:cNvSpPr/>
          <p:nvPr/>
        </p:nvSpPr>
        <p:spPr>
          <a:xfrm>
            <a:off x="7012635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05"/>
          <p:cNvSpPr/>
          <p:nvPr/>
        </p:nvSpPr>
        <p:spPr>
          <a:xfrm>
            <a:off x="5758405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04"/>
          <p:cNvSpPr/>
          <p:nvPr/>
        </p:nvSpPr>
        <p:spPr>
          <a:xfrm>
            <a:off x="4499263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03"/>
          <p:cNvSpPr/>
          <p:nvPr/>
        </p:nvSpPr>
        <p:spPr>
          <a:xfrm>
            <a:off x="3242577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02"/>
          <p:cNvSpPr/>
          <p:nvPr/>
        </p:nvSpPr>
        <p:spPr>
          <a:xfrm>
            <a:off x="1985891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01"/>
          <p:cNvSpPr/>
          <p:nvPr/>
        </p:nvSpPr>
        <p:spPr>
          <a:xfrm>
            <a:off x="729205" y="2577268"/>
            <a:ext cx="1256686" cy="1256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y Button"/>
          <p:cNvSpPr/>
          <p:nvPr/>
        </p:nvSpPr>
        <p:spPr>
          <a:xfrm rot="5400000">
            <a:off x="5901009" y="5645980"/>
            <a:ext cx="301742" cy="260122"/>
          </a:xfrm>
          <a:prstGeom prst="triangle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7013" y="5926912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6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1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6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1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6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16" grpId="0" animBg="1"/>
      <p:bldP spid="16" grpId="1" animBg="1"/>
      <p:bldP spid="5" grpId="1" animBg="1"/>
      <p:bldP spid="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12" name="Finding Assets"/>
          <p:cNvGrpSpPr/>
          <p:nvPr/>
        </p:nvGrpSpPr>
        <p:grpSpPr>
          <a:xfrm>
            <a:off x="1904999" y="1310638"/>
            <a:ext cx="2354674" cy="3947163"/>
            <a:chOff x="6452241" y="1310638"/>
            <a:chExt cx="2354674" cy="3947163"/>
          </a:xfrm>
        </p:grpSpPr>
        <p:sp>
          <p:nvSpPr>
            <p:cNvPr id="15" name="Orange Wide Tile"/>
            <p:cNvSpPr>
              <a:spLocks noChangeAspect="1"/>
            </p:cNvSpPr>
            <p:nvPr/>
          </p:nvSpPr>
          <p:spPr>
            <a:xfrm>
              <a:off x="6452241" y="1310638"/>
              <a:ext cx="2354674" cy="394716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Finding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Assets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96333" y="1808348"/>
              <a:ext cx="1466490" cy="1461482"/>
            </a:xfrm>
            <a:custGeom>
              <a:avLst/>
              <a:gdLst>
                <a:gd name="connsiteX0" fmla="*/ 675697 w 1073658"/>
                <a:gd name="connsiteY0" fmla="*/ 125745 h 1069992"/>
                <a:gd name="connsiteX1" fmla="*/ 403481 w 1073658"/>
                <a:gd name="connsiteY1" fmla="*/ 397961 h 1069992"/>
                <a:gd name="connsiteX2" fmla="*/ 675697 w 1073658"/>
                <a:gd name="connsiteY2" fmla="*/ 670178 h 1069992"/>
                <a:gd name="connsiteX3" fmla="*/ 947914 w 1073658"/>
                <a:gd name="connsiteY3" fmla="*/ 397962 h 1069992"/>
                <a:gd name="connsiteX4" fmla="*/ 675697 w 1073658"/>
                <a:gd name="connsiteY4" fmla="*/ 125745 h 1069992"/>
                <a:gd name="connsiteX5" fmla="*/ 675697 w 1073658"/>
                <a:gd name="connsiteY5" fmla="*/ 0 h 1069992"/>
                <a:gd name="connsiteX6" fmla="*/ 1073658 w 1073658"/>
                <a:gd name="connsiteY6" fmla="*/ 397962 h 1069992"/>
                <a:gd name="connsiteX7" fmla="*/ 675697 w 1073658"/>
                <a:gd name="connsiteY7" fmla="*/ 795923 h 1069992"/>
                <a:gd name="connsiteX8" fmla="*/ 520793 w 1073658"/>
                <a:gd name="connsiteY8" fmla="*/ 764649 h 1069992"/>
                <a:gd name="connsiteX9" fmla="*/ 472677 w 1073658"/>
                <a:gd name="connsiteY9" fmla="*/ 738532 h 1069992"/>
                <a:gd name="connsiteX10" fmla="*/ 466085 w 1073658"/>
                <a:gd name="connsiteY10" fmla="*/ 748460 h 1069992"/>
                <a:gd name="connsiteX11" fmla="*/ 174491 w 1073658"/>
                <a:gd name="connsiteY11" fmla="*/ 1040056 h 1069992"/>
                <a:gd name="connsiteX12" fmla="*/ 29938 w 1073658"/>
                <a:gd name="connsiteY12" fmla="*/ 1040055 h 1069992"/>
                <a:gd name="connsiteX13" fmla="*/ 29938 w 1073658"/>
                <a:gd name="connsiteY13" fmla="*/ 895502 h 1069992"/>
                <a:gd name="connsiteX14" fmla="*/ 321532 w 1073658"/>
                <a:gd name="connsiteY14" fmla="*/ 603908 h 1069992"/>
                <a:gd name="connsiteX15" fmla="*/ 332693 w 1073658"/>
                <a:gd name="connsiteY15" fmla="*/ 596498 h 1069992"/>
                <a:gd name="connsiteX16" fmla="*/ 309010 w 1073658"/>
                <a:gd name="connsiteY16" fmla="*/ 552866 h 1069992"/>
                <a:gd name="connsiteX17" fmla="*/ 277736 w 1073658"/>
                <a:gd name="connsiteY17" fmla="*/ 397962 h 1069992"/>
                <a:gd name="connsiteX18" fmla="*/ 675697 w 1073658"/>
                <a:gd name="connsiteY18" fmla="*/ 0 h 106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3658" h="1069992">
                  <a:moveTo>
                    <a:pt x="675697" y="125745"/>
                  </a:moveTo>
                  <a:cubicBezTo>
                    <a:pt x="525356" y="125745"/>
                    <a:pt x="403481" y="247621"/>
                    <a:pt x="403481" y="397961"/>
                  </a:cubicBezTo>
                  <a:cubicBezTo>
                    <a:pt x="403481" y="548302"/>
                    <a:pt x="525356" y="670178"/>
                    <a:pt x="675697" y="670178"/>
                  </a:cubicBezTo>
                  <a:cubicBezTo>
                    <a:pt x="826038" y="670178"/>
                    <a:pt x="947913" y="548302"/>
                    <a:pt x="947914" y="397962"/>
                  </a:cubicBezTo>
                  <a:cubicBezTo>
                    <a:pt x="947914" y="247620"/>
                    <a:pt x="826038" y="125744"/>
                    <a:pt x="675697" y="125745"/>
                  </a:cubicBezTo>
                  <a:close/>
                  <a:moveTo>
                    <a:pt x="675697" y="0"/>
                  </a:moveTo>
                  <a:cubicBezTo>
                    <a:pt x="895485" y="0"/>
                    <a:pt x="1073658" y="178173"/>
                    <a:pt x="1073658" y="397962"/>
                  </a:cubicBezTo>
                  <a:cubicBezTo>
                    <a:pt x="1073659" y="617749"/>
                    <a:pt x="895485" y="795923"/>
                    <a:pt x="675697" y="795923"/>
                  </a:cubicBezTo>
                  <a:cubicBezTo>
                    <a:pt x="620750" y="795923"/>
                    <a:pt x="568404" y="784786"/>
                    <a:pt x="520793" y="764649"/>
                  </a:cubicBezTo>
                  <a:lnTo>
                    <a:pt x="472677" y="738532"/>
                  </a:lnTo>
                  <a:lnTo>
                    <a:pt x="466085" y="748460"/>
                  </a:lnTo>
                  <a:lnTo>
                    <a:pt x="174491" y="1040056"/>
                  </a:lnTo>
                  <a:cubicBezTo>
                    <a:pt x="134573" y="1079972"/>
                    <a:pt x="69855" y="1079972"/>
                    <a:pt x="29938" y="1040055"/>
                  </a:cubicBezTo>
                  <a:cubicBezTo>
                    <a:pt x="-9979" y="1000138"/>
                    <a:pt x="-9979" y="935419"/>
                    <a:pt x="29938" y="895502"/>
                  </a:cubicBezTo>
                  <a:lnTo>
                    <a:pt x="321532" y="603908"/>
                  </a:lnTo>
                  <a:lnTo>
                    <a:pt x="332693" y="596498"/>
                  </a:lnTo>
                  <a:lnTo>
                    <a:pt x="309010" y="552866"/>
                  </a:lnTo>
                  <a:cubicBezTo>
                    <a:pt x="288872" y="505254"/>
                    <a:pt x="277736" y="452908"/>
                    <a:pt x="277736" y="397962"/>
                  </a:cubicBezTo>
                  <a:cubicBezTo>
                    <a:pt x="277736" y="178173"/>
                    <a:pt x="455909" y="0"/>
                    <a:pt x="67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Creating Graphics"/>
          <p:cNvGrpSpPr/>
          <p:nvPr/>
        </p:nvGrpSpPr>
        <p:grpSpPr>
          <a:xfrm>
            <a:off x="7932327" y="1310638"/>
            <a:ext cx="2354674" cy="3947163"/>
            <a:chOff x="838199" y="1310638"/>
            <a:chExt cx="2354674" cy="3947163"/>
          </a:xfrm>
        </p:grpSpPr>
        <p:sp>
          <p:nvSpPr>
            <p:cNvPr id="10" name="Orange Wide Tile"/>
            <p:cNvSpPr>
              <a:spLocks noChangeAspect="1"/>
            </p:cNvSpPr>
            <p:nvPr/>
          </p:nvSpPr>
          <p:spPr>
            <a:xfrm>
              <a:off x="838199" y="1310638"/>
              <a:ext cx="2354674" cy="394716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Creating Graphics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9" name="Pencil Icon"/>
            <p:cNvSpPr>
              <a:spLocks noChangeAspect="1" noEditPoints="1"/>
            </p:cNvSpPr>
            <p:nvPr/>
          </p:nvSpPr>
          <p:spPr bwMode="black">
            <a:xfrm>
              <a:off x="1290547" y="1808348"/>
              <a:ext cx="1449976" cy="1461482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Creating Sounds"/>
          <p:cNvGrpSpPr/>
          <p:nvPr/>
        </p:nvGrpSpPr>
        <p:grpSpPr>
          <a:xfrm>
            <a:off x="4918663" y="1310639"/>
            <a:ext cx="2354674" cy="3947162"/>
            <a:chOff x="3645220" y="1310639"/>
            <a:chExt cx="2354674" cy="3947162"/>
          </a:xfrm>
        </p:grpSpPr>
        <p:sp>
          <p:nvSpPr>
            <p:cNvPr id="11" name="Orange Wide Tile"/>
            <p:cNvSpPr>
              <a:spLocks noChangeAspect="1"/>
            </p:cNvSpPr>
            <p:nvPr/>
          </p:nvSpPr>
          <p:spPr>
            <a:xfrm>
              <a:off x="3645220" y="1310639"/>
              <a:ext cx="2354674" cy="3947162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Creating </a:t>
              </a:r>
              <a:b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</a:b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Sounds &amp; Music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3" name="Music Icon"/>
            <p:cNvSpPr>
              <a:spLocks noChangeAspect="1" noEditPoints="1"/>
            </p:cNvSpPr>
            <p:nvPr/>
          </p:nvSpPr>
          <p:spPr bwMode="auto">
            <a:xfrm>
              <a:off x="4075352" y="1808348"/>
              <a:ext cx="1494410" cy="1461482"/>
            </a:xfrm>
            <a:custGeom>
              <a:avLst/>
              <a:gdLst>
                <a:gd name="T0" fmla="*/ 7434 w 15282"/>
                <a:gd name="T1" fmla="*/ 2 h 14973"/>
                <a:gd name="T2" fmla="*/ 0 w 15282"/>
                <a:gd name="T3" fmla="*/ 7698 h 14973"/>
                <a:gd name="T4" fmla="*/ 24 w 15282"/>
                <a:gd name="T5" fmla="*/ 8322 h 14973"/>
                <a:gd name="T6" fmla="*/ 180 w 15282"/>
                <a:gd name="T7" fmla="*/ 8322 h 14973"/>
                <a:gd name="T8" fmla="*/ 1070 w 15282"/>
                <a:gd name="T9" fmla="*/ 14340 h 14973"/>
                <a:gd name="T10" fmla="*/ 1490 w 15282"/>
                <a:gd name="T11" fmla="*/ 14542 h 14973"/>
                <a:gd name="T12" fmla="*/ 1689 w 15282"/>
                <a:gd name="T13" fmla="*/ 14122 h 14973"/>
                <a:gd name="T14" fmla="*/ 835 w 15282"/>
                <a:gd name="T15" fmla="*/ 8322 h 14973"/>
                <a:gd name="T16" fmla="*/ 1004 w 15282"/>
                <a:gd name="T17" fmla="*/ 8322 h 14973"/>
                <a:gd name="T18" fmla="*/ 1004 w 15282"/>
                <a:gd name="T19" fmla="*/ 8265 h 14973"/>
                <a:gd name="T20" fmla="*/ 7641 w 15282"/>
                <a:gd name="T21" fmla="*/ 1137 h 14973"/>
                <a:gd name="T22" fmla="*/ 14278 w 15282"/>
                <a:gd name="T23" fmla="*/ 8265 h 14973"/>
                <a:gd name="T24" fmla="*/ 14278 w 15282"/>
                <a:gd name="T25" fmla="*/ 8322 h 14973"/>
                <a:gd name="T26" fmla="*/ 14447 w 15282"/>
                <a:gd name="T27" fmla="*/ 8322 h 14973"/>
                <a:gd name="T28" fmla="*/ 13593 w 15282"/>
                <a:gd name="T29" fmla="*/ 14122 h 14973"/>
                <a:gd name="T30" fmla="*/ 13792 w 15282"/>
                <a:gd name="T31" fmla="*/ 14542 h 14973"/>
                <a:gd name="T32" fmla="*/ 14212 w 15282"/>
                <a:gd name="T33" fmla="*/ 14340 h 14973"/>
                <a:gd name="T34" fmla="*/ 15102 w 15282"/>
                <a:gd name="T35" fmla="*/ 8322 h 14973"/>
                <a:gd name="T36" fmla="*/ 15258 w 15282"/>
                <a:gd name="T37" fmla="*/ 8322 h 14973"/>
                <a:gd name="T38" fmla="*/ 15282 w 15282"/>
                <a:gd name="T39" fmla="*/ 7698 h 14973"/>
                <a:gd name="T40" fmla="*/ 7848 w 15282"/>
                <a:gd name="T41" fmla="*/ 2 h 14973"/>
                <a:gd name="T42" fmla="*/ 7641 w 15282"/>
                <a:gd name="T43" fmla="*/ 2 h 14973"/>
                <a:gd name="T44" fmla="*/ 7434 w 15282"/>
                <a:gd name="T45" fmla="*/ 2 h 14973"/>
                <a:gd name="T46" fmla="*/ 3015 w 15282"/>
                <a:gd name="T47" fmla="*/ 8333 h 14973"/>
                <a:gd name="T48" fmla="*/ 1867 w 15282"/>
                <a:gd name="T49" fmla="*/ 9302 h 14973"/>
                <a:gd name="T50" fmla="*/ 2958 w 15282"/>
                <a:gd name="T51" fmla="*/ 14973 h 14973"/>
                <a:gd name="T52" fmla="*/ 3687 w 15282"/>
                <a:gd name="T53" fmla="*/ 14932 h 14973"/>
                <a:gd name="T54" fmla="*/ 4625 w 15282"/>
                <a:gd name="T55" fmla="*/ 13769 h 14973"/>
                <a:gd name="T56" fmla="*/ 4164 w 15282"/>
                <a:gd name="T57" fmla="*/ 9160 h 14973"/>
                <a:gd name="T58" fmla="*/ 3449 w 15282"/>
                <a:gd name="T59" fmla="*/ 8350 h 14973"/>
                <a:gd name="T60" fmla="*/ 3015 w 15282"/>
                <a:gd name="T61" fmla="*/ 8333 h 14973"/>
                <a:gd name="T62" fmla="*/ 12267 w 15282"/>
                <a:gd name="T63" fmla="*/ 8333 h 14973"/>
                <a:gd name="T64" fmla="*/ 11833 w 15282"/>
                <a:gd name="T65" fmla="*/ 8350 h 14973"/>
                <a:gd name="T66" fmla="*/ 11118 w 15282"/>
                <a:gd name="T67" fmla="*/ 9160 h 14973"/>
                <a:gd name="T68" fmla="*/ 10657 w 15282"/>
                <a:gd name="T69" fmla="*/ 13769 h 14973"/>
                <a:gd name="T70" fmla="*/ 11595 w 15282"/>
                <a:gd name="T71" fmla="*/ 14932 h 14973"/>
                <a:gd name="T72" fmla="*/ 12324 w 15282"/>
                <a:gd name="T73" fmla="*/ 14973 h 14973"/>
                <a:gd name="T74" fmla="*/ 13416 w 15282"/>
                <a:gd name="T75" fmla="*/ 9302 h 14973"/>
                <a:gd name="T76" fmla="*/ 12267 w 15282"/>
                <a:gd name="T77" fmla="*/ 8333 h 14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82" h="14973">
                  <a:moveTo>
                    <a:pt x="7434" y="2"/>
                  </a:moveTo>
                  <a:cubicBezTo>
                    <a:pt x="3102" y="107"/>
                    <a:pt x="0" y="3513"/>
                    <a:pt x="0" y="7698"/>
                  </a:cubicBezTo>
                  <a:cubicBezTo>
                    <a:pt x="0" y="7908"/>
                    <a:pt x="8" y="8117"/>
                    <a:pt x="24" y="8322"/>
                  </a:cubicBezTo>
                  <a:lnTo>
                    <a:pt x="180" y="8322"/>
                  </a:lnTo>
                  <a:cubicBezTo>
                    <a:pt x="171" y="9891"/>
                    <a:pt x="254" y="12032"/>
                    <a:pt x="1070" y="14340"/>
                  </a:cubicBezTo>
                  <a:cubicBezTo>
                    <a:pt x="1127" y="14502"/>
                    <a:pt x="1328" y="14599"/>
                    <a:pt x="1490" y="14542"/>
                  </a:cubicBezTo>
                  <a:cubicBezTo>
                    <a:pt x="1652" y="14485"/>
                    <a:pt x="1746" y="14284"/>
                    <a:pt x="1689" y="14122"/>
                  </a:cubicBezTo>
                  <a:cubicBezTo>
                    <a:pt x="911" y="11919"/>
                    <a:pt x="826" y="9864"/>
                    <a:pt x="835" y="8322"/>
                  </a:cubicBezTo>
                  <a:lnTo>
                    <a:pt x="1004" y="8322"/>
                  </a:lnTo>
                  <a:cubicBezTo>
                    <a:pt x="1004" y="8303"/>
                    <a:pt x="1004" y="8284"/>
                    <a:pt x="1004" y="8265"/>
                  </a:cubicBezTo>
                  <a:cubicBezTo>
                    <a:pt x="1004" y="4328"/>
                    <a:pt x="3785" y="1137"/>
                    <a:pt x="7641" y="1137"/>
                  </a:cubicBezTo>
                  <a:cubicBezTo>
                    <a:pt x="11497" y="1137"/>
                    <a:pt x="14278" y="4328"/>
                    <a:pt x="14278" y="8265"/>
                  </a:cubicBezTo>
                  <a:cubicBezTo>
                    <a:pt x="14278" y="8284"/>
                    <a:pt x="14278" y="8303"/>
                    <a:pt x="14278" y="8322"/>
                  </a:cubicBezTo>
                  <a:lnTo>
                    <a:pt x="14447" y="8322"/>
                  </a:lnTo>
                  <a:cubicBezTo>
                    <a:pt x="14456" y="9864"/>
                    <a:pt x="14371" y="11919"/>
                    <a:pt x="13593" y="14122"/>
                  </a:cubicBezTo>
                  <a:cubicBezTo>
                    <a:pt x="13536" y="14284"/>
                    <a:pt x="13630" y="14485"/>
                    <a:pt x="13792" y="14542"/>
                  </a:cubicBezTo>
                  <a:cubicBezTo>
                    <a:pt x="13954" y="14599"/>
                    <a:pt x="14155" y="14502"/>
                    <a:pt x="14212" y="14340"/>
                  </a:cubicBezTo>
                  <a:cubicBezTo>
                    <a:pt x="15028" y="12032"/>
                    <a:pt x="15111" y="9891"/>
                    <a:pt x="15102" y="8322"/>
                  </a:cubicBezTo>
                  <a:lnTo>
                    <a:pt x="15258" y="8322"/>
                  </a:lnTo>
                  <a:cubicBezTo>
                    <a:pt x="15274" y="8117"/>
                    <a:pt x="15282" y="7908"/>
                    <a:pt x="15282" y="7698"/>
                  </a:cubicBezTo>
                  <a:cubicBezTo>
                    <a:pt x="15282" y="3513"/>
                    <a:pt x="12180" y="107"/>
                    <a:pt x="7848" y="2"/>
                  </a:cubicBezTo>
                  <a:cubicBezTo>
                    <a:pt x="7780" y="0"/>
                    <a:pt x="7710" y="2"/>
                    <a:pt x="7641" y="2"/>
                  </a:cubicBezTo>
                  <a:cubicBezTo>
                    <a:pt x="7572" y="2"/>
                    <a:pt x="7502" y="0"/>
                    <a:pt x="7434" y="2"/>
                  </a:cubicBezTo>
                  <a:close/>
                  <a:moveTo>
                    <a:pt x="3015" y="8333"/>
                  </a:moveTo>
                  <a:cubicBezTo>
                    <a:pt x="1970" y="8378"/>
                    <a:pt x="1881" y="8873"/>
                    <a:pt x="1867" y="9302"/>
                  </a:cubicBezTo>
                  <a:cubicBezTo>
                    <a:pt x="1054" y="10850"/>
                    <a:pt x="1911" y="14489"/>
                    <a:pt x="2958" y="14973"/>
                  </a:cubicBezTo>
                  <a:lnTo>
                    <a:pt x="3687" y="14932"/>
                  </a:lnTo>
                  <a:cubicBezTo>
                    <a:pt x="4314" y="14918"/>
                    <a:pt x="4734" y="14277"/>
                    <a:pt x="4625" y="13769"/>
                  </a:cubicBezTo>
                  <a:cubicBezTo>
                    <a:pt x="4488" y="12078"/>
                    <a:pt x="4337" y="11144"/>
                    <a:pt x="4164" y="9160"/>
                  </a:cubicBezTo>
                  <a:cubicBezTo>
                    <a:pt x="4061" y="8878"/>
                    <a:pt x="3987" y="8596"/>
                    <a:pt x="3449" y="8350"/>
                  </a:cubicBezTo>
                  <a:lnTo>
                    <a:pt x="3015" y="8333"/>
                  </a:lnTo>
                  <a:close/>
                  <a:moveTo>
                    <a:pt x="12267" y="8333"/>
                  </a:moveTo>
                  <a:lnTo>
                    <a:pt x="11833" y="8350"/>
                  </a:lnTo>
                  <a:cubicBezTo>
                    <a:pt x="11295" y="8596"/>
                    <a:pt x="11221" y="8878"/>
                    <a:pt x="11118" y="9160"/>
                  </a:cubicBezTo>
                  <a:cubicBezTo>
                    <a:pt x="10945" y="11144"/>
                    <a:pt x="10794" y="12078"/>
                    <a:pt x="10657" y="13769"/>
                  </a:cubicBezTo>
                  <a:cubicBezTo>
                    <a:pt x="10548" y="14277"/>
                    <a:pt x="10968" y="14918"/>
                    <a:pt x="11595" y="14932"/>
                  </a:cubicBezTo>
                  <a:lnTo>
                    <a:pt x="12324" y="14973"/>
                  </a:lnTo>
                  <a:cubicBezTo>
                    <a:pt x="13371" y="14489"/>
                    <a:pt x="14228" y="10850"/>
                    <a:pt x="13416" y="9302"/>
                  </a:cubicBezTo>
                  <a:cubicBezTo>
                    <a:pt x="13401" y="8873"/>
                    <a:pt x="13312" y="8378"/>
                    <a:pt x="12267" y="833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range Background"/>
          <p:cNvSpPr/>
          <p:nvPr/>
        </p:nvSpPr>
        <p:spPr>
          <a:xfrm>
            <a:off x="1892711" y="1455421"/>
            <a:ext cx="8406579" cy="4434839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nvader 01"/>
          <p:cNvSpPr/>
          <p:nvPr/>
        </p:nvSpPr>
        <p:spPr>
          <a:xfrm>
            <a:off x="3398310" y="2330381"/>
            <a:ext cx="1196845" cy="1194289"/>
          </a:xfrm>
          <a:custGeom>
            <a:avLst/>
            <a:gdLst>
              <a:gd name="connsiteX0" fmla="*/ 989411 w 1784986"/>
              <a:gd name="connsiteY0" fmla="*/ 790574 h 1781174"/>
              <a:gd name="connsiteX1" fmla="*/ 989411 w 1784986"/>
              <a:gd name="connsiteY1" fmla="*/ 990599 h 1781174"/>
              <a:gd name="connsiteX2" fmla="*/ 1189436 w 1784986"/>
              <a:gd name="connsiteY2" fmla="*/ 990599 h 1781174"/>
              <a:gd name="connsiteX3" fmla="*/ 1189436 w 1784986"/>
              <a:gd name="connsiteY3" fmla="*/ 790574 h 1781174"/>
              <a:gd name="connsiteX4" fmla="*/ 593886 w 1784986"/>
              <a:gd name="connsiteY4" fmla="*/ 790574 h 1781174"/>
              <a:gd name="connsiteX5" fmla="*/ 593886 w 1784986"/>
              <a:gd name="connsiteY5" fmla="*/ 990599 h 1781174"/>
              <a:gd name="connsiteX6" fmla="*/ 793911 w 1784986"/>
              <a:gd name="connsiteY6" fmla="*/ 990599 h 1781174"/>
              <a:gd name="connsiteX7" fmla="*/ 793911 w 1784986"/>
              <a:gd name="connsiteY7" fmla="*/ 790574 h 1781174"/>
              <a:gd name="connsiteX8" fmla="*/ 600075 w 1784986"/>
              <a:gd name="connsiteY8" fmla="*/ 400051 h 1781174"/>
              <a:gd name="connsiteX9" fmla="*/ 1186816 w 1784986"/>
              <a:gd name="connsiteY9" fmla="*/ 400051 h 1781174"/>
              <a:gd name="connsiteX10" fmla="*/ 1186816 w 1784986"/>
              <a:gd name="connsiteY10" fmla="*/ 600076 h 1781174"/>
              <a:gd name="connsiteX11" fmla="*/ 1386841 w 1784986"/>
              <a:gd name="connsiteY11" fmla="*/ 600076 h 1781174"/>
              <a:gd name="connsiteX12" fmla="*/ 1386841 w 1784986"/>
              <a:gd name="connsiteY12" fmla="*/ 800101 h 1781174"/>
              <a:gd name="connsiteX13" fmla="*/ 1586866 w 1784986"/>
              <a:gd name="connsiteY13" fmla="*/ 800101 h 1781174"/>
              <a:gd name="connsiteX14" fmla="*/ 1586866 w 1784986"/>
              <a:gd name="connsiteY14" fmla="*/ 1000126 h 1781174"/>
              <a:gd name="connsiteX15" fmla="*/ 1784986 w 1784986"/>
              <a:gd name="connsiteY15" fmla="*/ 1000126 h 1781174"/>
              <a:gd name="connsiteX16" fmla="*/ 1784986 w 1784986"/>
              <a:gd name="connsiteY16" fmla="*/ 1200150 h 1781174"/>
              <a:gd name="connsiteX17" fmla="*/ 1784986 w 1784986"/>
              <a:gd name="connsiteY17" fmla="*/ 1200151 h 1781174"/>
              <a:gd name="connsiteX18" fmla="*/ 1784986 w 1784986"/>
              <a:gd name="connsiteY18" fmla="*/ 1400175 h 1781174"/>
              <a:gd name="connsiteX19" fmla="*/ 1584961 w 1784986"/>
              <a:gd name="connsiteY19" fmla="*/ 1400175 h 1781174"/>
              <a:gd name="connsiteX20" fmla="*/ 1584961 w 1784986"/>
              <a:gd name="connsiteY20" fmla="*/ 1200151 h 1781174"/>
              <a:gd name="connsiteX21" fmla="*/ 1385888 w 1784986"/>
              <a:gd name="connsiteY21" fmla="*/ 1200151 h 1781174"/>
              <a:gd name="connsiteX22" fmla="*/ 1385888 w 1784986"/>
              <a:gd name="connsiteY22" fmla="*/ 1400174 h 1781174"/>
              <a:gd name="connsiteX23" fmla="*/ 1385412 w 1784986"/>
              <a:gd name="connsiteY23" fmla="*/ 1400174 h 1781174"/>
              <a:gd name="connsiteX24" fmla="*/ 1385412 w 1784986"/>
              <a:gd name="connsiteY24" fmla="*/ 1581149 h 1781174"/>
              <a:gd name="connsiteX25" fmla="*/ 1584961 w 1784986"/>
              <a:gd name="connsiteY25" fmla="*/ 1581149 h 1781174"/>
              <a:gd name="connsiteX26" fmla="*/ 1584961 w 1784986"/>
              <a:gd name="connsiteY26" fmla="*/ 1781174 h 1781174"/>
              <a:gd name="connsiteX27" fmla="*/ 1384936 w 1784986"/>
              <a:gd name="connsiteY27" fmla="*/ 1781174 h 1781174"/>
              <a:gd name="connsiteX28" fmla="*/ 1384936 w 1784986"/>
              <a:gd name="connsiteY28" fmla="*/ 1581149 h 1781174"/>
              <a:gd name="connsiteX29" fmla="*/ 1185387 w 1784986"/>
              <a:gd name="connsiteY29" fmla="*/ 1581149 h 1781174"/>
              <a:gd name="connsiteX30" fmla="*/ 1185387 w 1784986"/>
              <a:gd name="connsiteY30" fmla="*/ 1400174 h 1781174"/>
              <a:gd name="connsiteX31" fmla="*/ 599121 w 1784986"/>
              <a:gd name="connsiteY31" fmla="*/ 1400174 h 1781174"/>
              <a:gd name="connsiteX32" fmla="*/ 599121 w 1784986"/>
              <a:gd name="connsiteY32" fmla="*/ 1581149 h 1781174"/>
              <a:gd name="connsiteX33" fmla="*/ 400049 w 1784986"/>
              <a:gd name="connsiteY33" fmla="*/ 1581149 h 1781174"/>
              <a:gd name="connsiteX34" fmla="*/ 400049 w 1784986"/>
              <a:gd name="connsiteY34" fmla="*/ 1781174 h 1781174"/>
              <a:gd name="connsiteX35" fmla="*/ 200024 w 1784986"/>
              <a:gd name="connsiteY35" fmla="*/ 1781174 h 1781174"/>
              <a:gd name="connsiteX36" fmla="*/ 200024 w 1784986"/>
              <a:gd name="connsiteY36" fmla="*/ 1581149 h 1781174"/>
              <a:gd name="connsiteX37" fmla="*/ 399096 w 1784986"/>
              <a:gd name="connsiteY37" fmla="*/ 1581149 h 1781174"/>
              <a:gd name="connsiteX38" fmla="*/ 399096 w 1784986"/>
              <a:gd name="connsiteY38" fmla="*/ 1381124 h 1781174"/>
              <a:gd name="connsiteX39" fmla="*/ 399097 w 1784986"/>
              <a:gd name="connsiteY39" fmla="*/ 1381124 h 1781174"/>
              <a:gd name="connsiteX40" fmla="*/ 399097 w 1784986"/>
              <a:gd name="connsiteY40" fmla="*/ 1200151 h 1781174"/>
              <a:gd name="connsiteX41" fmla="*/ 200025 w 1784986"/>
              <a:gd name="connsiteY41" fmla="*/ 1200151 h 1781174"/>
              <a:gd name="connsiteX42" fmla="*/ 200025 w 1784986"/>
              <a:gd name="connsiteY42" fmla="*/ 1400176 h 1781174"/>
              <a:gd name="connsiteX43" fmla="*/ 0 w 1784986"/>
              <a:gd name="connsiteY43" fmla="*/ 1400176 h 1781174"/>
              <a:gd name="connsiteX44" fmla="*/ 0 w 1784986"/>
              <a:gd name="connsiteY44" fmla="*/ 1200151 h 1781174"/>
              <a:gd name="connsiteX45" fmla="*/ 0 w 1784986"/>
              <a:gd name="connsiteY45" fmla="*/ 1000126 h 1781174"/>
              <a:gd name="connsiteX46" fmla="*/ 200025 w 1784986"/>
              <a:gd name="connsiteY46" fmla="*/ 1000126 h 1781174"/>
              <a:gd name="connsiteX47" fmla="*/ 200025 w 1784986"/>
              <a:gd name="connsiteY47" fmla="*/ 800101 h 1781174"/>
              <a:gd name="connsiteX48" fmla="*/ 400050 w 1784986"/>
              <a:gd name="connsiteY48" fmla="*/ 800101 h 1781174"/>
              <a:gd name="connsiteX49" fmla="*/ 400050 w 1784986"/>
              <a:gd name="connsiteY49" fmla="*/ 600076 h 1781174"/>
              <a:gd name="connsiteX50" fmla="*/ 600075 w 1784986"/>
              <a:gd name="connsiteY50" fmla="*/ 600076 h 1781174"/>
              <a:gd name="connsiteX51" fmla="*/ 400050 w 1784986"/>
              <a:gd name="connsiteY51" fmla="*/ 200026 h 1781174"/>
              <a:gd name="connsiteX52" fmla="*/ 600075 w 1784986"/>
              <a:gd name="connsiteY52" fmla="*/ 200026 h 1781174"/>
              <a:gd name="connsiteX53" fmla="*/ 600075 w 1784986"/>
              <a:gd name="connsiteY53" fmla="*/ 400051 h 1781174"/>
              <a:gd name="connsiteX54" fmla="*/ 400050 w 1784986"/>
              <a:gd name="connsiteY54" fmla="*/ 400051 h 1781174"/>
              <a:gd name="connsiteX55" fmla="*/ 1186816 w 1784986"/>
              <a:gd name="connsiteY55" fmla="*/ 200025 h 1781174"/>
              <a:gd name="connsiteX56" fmla="*/ 1386841 w 1784986"/>
              <a:gd name="connsiteY56" fmla="*/ 200025 h 1781174"/>
              <a:gd name="connsiteX57" fmla="*/ 1386841 w 1784986"/>
              <a:gd name="connsiteY57" fmla="*/ 400050 h 1781174"/>
              <a:gd name="connsiteX58" fmla="*/ 1186816 w 1784986"/>
              <a:gd name="connsiteY58" fmla="*/ 400050 h 1781174"/>
              <a:gd name="connsiteX59" fmla="*/ 200025 w 1784986"/>
              <a:gd name="connsiteY59" fmla="*/ 1 h 1781174"/>
              <a:gd name="connsiteX60" fmla="*/ 400050 w 1784986"/>
              <a:gd name="connsiteY60" fmla="*/ 1 h 1781174"/>
              <a:gd name="connsiteX61" fmla="*/ 400050 w 1784986"/>
              <a:gd name="connsiteY61" fmla="*/ 200026 h 1781174"/>
              <a:gd name="connsiteX62" fmla="*/ 200025 w 1784986"/>
              <a:gd name="connsiteY62" fmla="*/ 200026 h 1781174"/>
              <a:gd name="connsiteX63" fmla="*/ 1386841 w 1784986"/>
              <a:gd name="connsiteY63" fmla="*/ 0 h 1781174"/>
              <a:gd name="connsiteX64" fmla="*/ 1586866 w 1784986"/>
              <a:gd name="connsiteY64" fmla="*/ 0 h 1781174"/>
              <a:gd name="connsiteX65" fmla="*/ 1586866 w 1784986"/>
              <a:gd name="connsiteY65" fmla="*/ 200025 h 1781174"/>
              <a:gd name="connsiteX66" fmla="*/ 1386841 w 1784986"/>
              <a:gd name="connsiteY66" fmla="*/ 200025 h 178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84986" h="1781174">
                <a:moveTo>
                  <a:pt x="989411" y="790574"/>
                </a:moveTo>
                <a:lnTo>
                  <a:pt x="989411" y="990599"/>
                </a:lnTo>
                <a:lnTo>
                  <a:pt x="1189436" y="990599"/>
                </a:lnTo>
                <a:lnTo>
                  <a:pt x="1189436" y="790574"/>
                </a:lnTo>
                <a:close/>
                <a:moveTo>
                  <a:pt x="593886" y="790574"/>
                </a:moveTo>
                <a:lnTo>
                  <a:pt x="593886" y="990599"/>
                </a:lnTo>
                <a:lnTo>
                  <a:pt x="793911" y="990599"/>
                </a:lnTo>
                <a:lnTo>
                  <a:pt x="793911" y="790574"/>
                </a:lnTo>
                <a:close/>
                <a:moveTo>
                  <a:pt x="600075" y="400051"/>
                </a:moveTo>
                <a:lnTo>
                  <a:pt x="1186816" y="400051"/>
                </a:lnTo>
                <a:lnTo>
                  <a:pt x="1186816" y="600076"/>
                </a:lnTo>
                <a:lnTo>
                  <a:pt x="1386841" y="600076"/>
                </a:lnTo>
                <a:lnTo>
                  <a:pt x="1386841" y="800101"/>
                </a:lnTo>
                <a:lnTo>
                  <a:pt x="1586866" y="800101"/>
                </a:lnTo>
                <a:lnTo>
                  <a:pt x="1586866" y="1000126"/>
                </a:lnTo>
                <a:lnTo>
                  <a:pt x="1784986" y="1000126"/>
                </a:lnTo>
                <a:lnTo>
                  <a:pt x="1784986" y="1200150"/>
                </a:lnTo>
                <a:lnTo>
                  <a:pt x="1784986" y="1200151"/>
                </a:lnTo>
                <a:lnTo>
                  <a:pt x="1784986" y="1400175"/>
                </a:lnTo>
                <a:lnTo>
                  <a:pt x="1584961" y="1400175"/>
                </a:lnTo>
                <a:lnTo>
                  <a:pt x="1584961" y="1200151"/>
                </a:lnTo>
                <a:lnTo>
                  <a:pt x="1385888" y="1200151"/>
                </a:lnTo>
                <a:lnTo>
                  <a:pt x="1385888" y="1400174"/>
                </a:lnTo>
                <a:lnTo>
                  <a:pt x="1385412" y="1400174"/>
                </a:lnTo>
                <a:lnTo>
                  <a:pt x="1385412" y="1581149"/>
                </a:lnTo>
                <a:lnTo>
                  <a:pt x="1584961" y="1581149"/>
                </a:lnTo>
                <a:lnTo>
                  <a:pt x="1584961" y="1781174"/>
                </a:lnTo>
                <a:lnTo>
                  <a:pt x="1384936" y="1781174"/>
                </a:lnTo>
                <a:lnTo>
                  <a:pt x="1384936" y="1581149"/>
                </a:lnTo>
                <a:lnTo>
                  <a:pt x="1185387" y="1581149"/>
                </a:lnTo>
                <a:lnTo>
                  <a:pt x="1185387" y="1400174"/>
                </a:lnTo>
                <a:lnTo>
                  <a:pt x="599121" y="1400174"/>
                </a:lnTo>
                <a:lnTo>
                  <a:pt x="599121" y="1581149"/>
                </a:lnTo>
                <a:lnTo>
                  <a:pt x="400049" y="1581149"/>
                </a:lnTo>
                <a:lnTo>
                  <a:pt x="400049" y="1781174"/>
                </a:lnTo>
                <a:lnTo>
                  <a:pt x="200024" y="1781174"/>
                </a:lnTo>
                <a:lnTo>
                  <a:pt x="200024" y="1581149"/>
                </a:lnTo>
                <a:lnTo>
                  <a:pt x="399096" y="1581149"/>
                </a:lnTo>
                <a:lnTo>
                  <a:pt x="399096" y="1381124"/>
                </a:lnTo>
                <a:lnTo>
                  <a:pt x="399097" y="1381124"/>
                </a:lnTo>
                <a:lnTo>
                  <a:pt x="399097" y="1200151"/>
                </a:lnTo>
                <a:lnTo>
                  <a:pt x="200025" y="1200151"/>
                </a:lnTo>
                <a:lnTo>
                  <a:pt x="200025" y="1400176"/>
                </a:lnTo>
                <a:lnTo>
                  <a:pt x="0" y="1400176"/>
                </a:lnTo>
                <a:lnTo>
                  <a:pt x="0" y="1200151"/>
                </a:lnTo>
                <a:lnTo>
                  <a:pt x="0" y="1000126"/>
                </a:lnTo>
                <a:lnTo>
                  <a:pt x="200025" y="1000126"/>
                </a:lnTo>
                <a:lnTo>
                  <a:pt x="200025" y="800101"/>
                </a:lnTo>
                <a:lnTo>
                  <a:pt x="400050" y="800101"/>
                </a:lnTo>
                <a:lnTo>
                  <a:pt x="400050" y="600076"/>
                </a:lnTo>
                <a:lnTo>
                  <a:pt x="600075" y="600076"/>
                </a:lnTo>
                <a:close/>
                <a:moveTo>
                  <a:pt x="400050" y="200026"/>
                </a:moveTo>
                <a:lnTo>
                  <a:pt x="600075" y="200026"/>
                </a:lnTo>
                <a:lnTo>
                  <a:pt x="600075" y="400051"/>
                </a:lnTo>
                <a:lnTo>
                  <a:pt x="400050" y="400051"/>
                </a:lnTo>
                <a:close/>
                <a:moveTo>
                  <a:pt x="1186816" y="200025"/>
                </a:moveTo>
                <a:lnTo>
                  <a:pt x="1386841" y="200025"/>
                </a:lnTo>
                <a:lnTo>
                  <a:pt x="1386841" y="400050"/>
                </a:lnTo>
                <a:lnTo>
                  <a:pt x="1186816" y="400050"/>
                </a:lnTo>
                <a:close/>
                <a:moveTo>
                  <a:pt x="200025" y="1"/>
                </a:moveTo>
                <a:lnTo>
                  <a:pt x="400050" y="1"/>
                </a:lnTo>
                <a:lnTo>
                  <a:pt x="400050" y="200026"/>
                </a:lnTo>
                <a:lnTo>
                  <a:pt x="200025" y="200026"/>
                </a:lnTo>
                <a:close/>
                <a:moveTo>
                  <a:pt x="1386841" y="0"/>
                </a:moveTo>
                <a:lnTo>
                  <a:pt x="1586866" y="0"/>
                </a:lnTo>
                <a:lnTo>
                  <a:pt x="1586866" y="200025"/>
                </a:lnTo>
                <a:lnTo>
                  <a:pt x="1386841" y="2000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uzzle Piece"/>
          <p:cNvSpPr/>
          <p:nvPr/>
        </p:nvSpPr>
        <p:spPr>
          <a:xfrm rot="2700000">
            <a:off x="4721152" y="3265578"/>
            <a:ext cx="547354" cy="743272"/>
          </a:xfrm>
          <a:custGeom>
            <a:avLst/>
            <a:gdLst>
              <a:gd name="connsiteX0" fmla="*/ 12462 w 816329"/>
              <a:gd name="connsiteY0" fmla="*/ 298383 h 1108523"/>
              <a:gd name="connsiteX1" fmla="*/ 42547 w 816329"/>
              <a:gd name="connsiteY1" fmla="*/ 285921 h 1108523"/>
              <a:gd name="connsiteX2" fmla="*/ 266310 w 816329"/>
              <a:gd name="connsiteY2" fmla="*/ 285921 h 1108523"/>
              <a:gd name="connsiteX3" fmla="*/ 282311 w 816329"/>
              <a:gd name="connsiteY3" fmla="*/ 251003 h 1108523"/>
              <a:gd name="connsiteX4" fmla="*/ 257528 w 816329"/>
              <a:gd name="connsiteY4" fmla="*/ 213682 h 1108523"/>
              <a:gd name="connsiteX5" fmla="*/ 291633 w 816329"/>
              <a:gd name="connsiteY5" fmla="*/ 45474 h 1108523"/>
              <a:gd name="connsiteX6" fmla="*/ 511201 w 816329"/>
              <a:gd name="connsiteY6" fmla="*/ 45474 h 1108523"/>
              <a:gd name="connsiteX7" fmla="*/ 545307 w 816329"/>
              <a:gd name="connsiteY7" fmla="*/ 213681 h 1108523"/>
              <a:gd name="connsiteX8" fmla="*/ 523032 w 816329"/>
              <a:gd name="connsiteY8" fmla="*/ 247226 h 1108523"/>
              <a:gd name="connsiteX9" fmla="*/ 540763 w 816329"/>
              <a:gd name="connsiteY9" fmla="*/ 285921 h 1108523"/>
              <a:gd name="connsiteX10" fmla="*/ 773782 w 816329"/>
              <a:gd name="connsiteY10" fmla="*/ 285921 h 1108523"/>
              <a:gd name="connsiteX11" fmla="*/ 816329 w 816329"/>
              <a:gd name="connsiteY11" fmla="*/ 328468 h 1108523"/>
              <a:gd name="connsiteX12" fmla="*/ 816329 w 816329"/>
              <a:gd name="connsiteY12" fmla="*/ 559262 h 1108523"/>
              <a:gd name="connsiteX13" fmla="*/ 780591 w 816329"/>
              <a:gd name="connsiteY13" fmla="*/ 575638 h 1108523"/>
              <a:gd name="connsiteX14" fmla="*/ 747046 w 816329"/>
              <a:gd name="connsiteY14" fmla="*/ 553363 h 1108523"/>
              <a:gd name="connsiteX15" fmla="*/ 578839 w 816329"/>
              <a:gd name="connsiteY15" fmla="*/ 587469 h 1108523"/>
              <a:gd name="connsiteX16" fmla="*/ 578839 w 816329"/>
              <a:gd name="connsiteY16" fmla="*/ 807037 h 1108523"/>
              <a:gd name="connsiteX17" fmla="*/ 747047 w 816329"/>
              <a:gd name="connsiteY17" fmla="*/ 841142 h 1108523"/>
              <a:gd name="connsiteX18" fmla="*/ 784369 w 816329"/>
              <a:gd name="connsiteY18" fmla="*/ 816358 h 1108523"/>
              <a:gd name="connsiteX19" fmla="*/ 816329 w 816329"/>
              <a:gd name="connsiteY19" fmla="*/ 831004 h 1108523"/>
              <a:gd name="connsiteX20" fmla="*/ 816329 w 816329"/>
              <a:gd name="connsiteY20" fmla="*/ 1065976 h 1108523"/>
              <a:gd name="connsiteX21" fmla="*/ 773782 w 816329"/>
              <a:gd name="connsiteY21" fmla="*/ 1108523 h 1108523"/>
              <a:gd name="connsiteX22" fmla="*/ 42547 w 816329"/>
              <a:gd name="connsiteY22" fmla="*/ 1108523 h 1108523"/>
              <a:gd name="connsiteX23" fmla="*/ 0 w 816329"/>
              <a:gd name="connsiteY23" fmla="*/ 1065976 h 1108523"/>
              <a:gd name="connsiteX24" fmla="*/ 0 w 816329"/>
              <a:gd name="connsiteY24" fmla="*/ 830249 h 1108523"/>
              <a:gd name="connsiteX25" fmla="*/ 24115 w 816329"/>
              <a:gd name="connsiteY25" fmla="*/ 819199 h 1108523"/>
              <a:gd name="connsiteX26" fmla="*/ 57660 w 816329"/>
              <a:gd name="connsiteY26" fmla="*/ 841474 h 1108523"/>
              <a:gd name="connsiteX27" fmla="*/ 225867 w 816329"/>
              <a:gd name="connsiteY27" fmla="*/ 807368 h 1108523"/>
              <a:gd name="connsiteX28" fmla="*/ 225867 w 816329"/>
              <a:gd name="connsiteY28" fmla="*/ 587800 h 1108523"/>
              <a:gd name="connsiteX29" fmla="*/ 57659 w 816329"/>
              <a:gd name="connsiteY29" fmla="*/ 553695 h 1108523"/>
              <a:gd name="connsiteX30" fmla="*/ 20338 w 816329"/>
              <a:gd name="connsiteY30" fmla="*/ 578479 h 1108523"/>
              <a:gd name="connsiteX31" fmla="*/ 0 w 816329"/>
              <a:gd name="connsiteY31" fmla="*/ 569159 h 1108523"/>
              <a:gd name="connsiteX32" fmla="*/ 0 w 816329"/>
              <a:gd name="connsiteY32" fmla="*/ 328468 h 1108523"/>
              <a:gd name="connsiteX33" fmla="*/ 12462 w 816329"/>
              <a:gd name="connsiteY33" fmla="*/ 298383 h 110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6329" h="1108523">
                <a:moveTo>
                  <a:pt x="12462" y="298383"/>
                </a:moveTo>
                <a:cubicBezTo>
                  <a:pt x="20161" y="290683"/>
                  <a:pt x="30798" y="285921"/>
                  <a:pt x="42547" y="285921"/>
                </a:cubicBezTo>
                <a:lnTo>
                  <a:pt x="266310" y="285921"/>
                </a:lnTo>
                <a:lnTo>
                  <a:pt x="282311" y="251003"/>
                </a:lnTo>
                <a:lnTo>
                  <a:pt x="257528" y="213682"/>
                </a:lnTo>
                <a:cubicBezTo>
                  <a:pt x="234790" y="157612"/>
                  <a:pt x="246159" y="90948"/>
                  <a:pt x="291633" y="45474"/>
                </a:cubicBezTo>
                <a:cubicBezTo>
                  <a:pt x="352265" y="-15159"/>
                  <a:pt x="450569" y="-15159"/>
                  <a:pt x="511201" y="45474"/>
                </a:cubicBezTo>
                <a:cubicBezTo>
                  <a:pt x="556675" y="90948"/>
                  <a:pt x="568044" y="157612"/>
                  <a:pt x="545307" y="213681"/>
                </a:cubicBezTo>
                <a:lnTo>
                  <a:pt x="523032" y="247226"/>
                </a:lnTo>
                <a:lnTo>
                  <a:pt x="540763" y="285921"/>
                </a:lnTo>
                <a:lnTo>
                  <a:pt x="773782" y="285921"/>
                </a:lnTo>
                <a:cubicBezTo>
                  <a:pt x="797280" y="285921"/>
                  <a:pt x="816329" y="304970"/>
                  <a:pt x="816329" y="328468"/>
                </a:cubicBezTo>
                <a:lnTo>
                  <a:pt x="816329" y="559262"/>
                </a:lnTo>
                <a:lnTo>
                  <a:pt x="780591" y="575638"/>
                </a:lnTo>
                <a:lnTo>
                  <a:pt x="747046" y="553363"/>
                </a:lnTo>
                <a:cubicBezTo>
                  <a:pt x="690978" y="530626"/>
                  <a:pt x="624313" y="541995"/>
                  <a:pt x="578839" y="587469"/>
                </a:cubicBezTo>
                <a:cubicBezTo>
                  <a:pt x="518207" y="648101"/>
                  <a:pt x="518207" y="746404"/>
                  <a:pt x="578839" y="807037"/>
                </a:cubicBezTo>
                <a:cubicBezTo>
                  <a:pt x="624313" y="852511"/>
                  <a:pt x="690978" y="863880"/>
                  <a:pt x="747047" y="841142"/>
                </a:cubicBezTo>
                <a:lnTo>
                  <a:pt x="784369" y="816358"/>
                </a:lnTo>
                <a:lnTo>
                  <a:pt x="816329" y="831004"/>
                </a:lnTo>
                <a:lnTo>
                  <a:pt x="816329" y="1065976"/>
                </a:lnTo>
                <a:cubicBezTo>
                  <a:pt x="816329" y="1089474"/>
                  <a:pt x="797280" y="1108523"/>
                  <a:pt x="773782" y="1108523"/>
                </a:cubicBezTo>
                <a:lnTo>
                  <a:pt x="42547" y="1108523"/>
                </a:lnTo>
                <a:cubicBezTo>
                  <a:pt x="19049" y="1108523"/>
                  <a:pt x="0" y="1089474"/>
                  <a:pt x="0" y="1065976"/>
                </a:cubicBezTo>
                <a:lnTo>
                  <a:pt x="0" y="830249"/>
                </a:lnTo>
                <a:lnTo>
                  <a:pt x="24115" y="819199"/>
                </a:lnTo>
                <a:lnTo>
                  <a:pt x="57660" y="841474"/>
                </a:lnTo>
                <a:cubicBezTo>
                  <a:pt x="113729" y="864211"/>
                  <a:pt x="180393" y="852842"/>
                  <a:pt x="225867" y="807368"/>
                </a:cubicBezTo>
                <a:cubicBezTo>
                  <a:pt x="286500" y="746736"/>
                  <a:pt x="286500" y="648433"/>
                  <a:pt x="225867" y="587800"/>
                </a:cubicBezTo>
                <a:cubicBezTo>
                  <a:pt x="180393" y="542326"/>
                  <a:pt x="113729" y="530957"/>
                  <a:pt x="57659" y="553695"/>
                </a:cubicBezTo>
                <a:lnTo>
                  <a:pt x="20338" y="578479"/>
                </a:lnTo>
                <a:lnTo>
                  <a:pt x="0" y="569159"/>
                </a:lnTo>
                <a:lnTo>
                  <a:pt x="0" y="328468"/>
                </a:lnTo>
                <a:cubicBezTo>
                  <a:pt x="0" y="316719"/>
                  <a:pt x="4762" y="306082"/>
                  <a:pt x="12462" y="298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c n Dots"/>
          <p:cNvSpPr/>
          <p:nvPr/>
        </p:nvSpPr>
        <p:spPr>
          <a:xfrm>
            <a:off x="4091042" y="4135671"/>
            <a:ext cx="1265820" cy="1071668"/>
          </a:xfrm>
          <a:custGeom>
            <a:avLst/>
            <a:gdLst>
              <a:gd name="connsiteX0" fmla="*/ 1736725 w 1887855"/>
              <a:gd name="connsiteY0" fmla="*/ 653098 h 1598296"/>
              <a:gd name="connsiteX1" fmla="*/ 1887855 w 1887855"/>
              <a:gd name="connsiteY1" fmla="*/ 804228 h 1598296"/>
              <a:gd name="connsiteX2" fmla="*/ 1736725 w 1887855"/>
              <a:gd name="connsiteY2" fmla="*/ 955358 h 1598296"/>
              <a:gd name="connsiteX3" fmla="*/ 1585595 w 1887855"/>
              <a:gd name="connsiteY3" fmla="*/ 804228 h 1598296"/>
              <a:gd name="connsiteX4" fmla="*/ 1736725 w 1887855"/>
              <a:gd name="connsiteY4" fmla="*/ 653098 h 1598296"/>
              <a:gd name="connsiteX5" fmla="*/ 1236981 w 1887855"/>
              <a:gd name="connsiteY5" fmla="*/ 653098 h 1598296"/>
              <a:gd name="connsiteX6" fmla="*/ 1388111 w 1887855"/>
              <a:gd name="connsiteY6" fmla="*/ 804228 h 1598296"/>
              <a:gd name="connsiteX7" fmla="*/ 1236981 w 1887855"/>
              <a:gd name="connsiteY7" fmla="*/ 955358 h 1598296"/>
              <a:gd name="connsiteX8" fmla="*/ 1085851 w 1887855"/>
              <a:gd name="connsiteY8" fmla="*/ 804228 h 1598296"/>
              <a:gd name="connsiteX9" fmla="*/ 1236981 w 1887855"/>
              <a:gd name="connsiteY9" fmla="*/ 653098 h 1598296"/>
              <a:gd name="connsiteX10" fmla="*/ 799148 w 1887855"/>
              <a:gd name="connsiteY10" fmla="*/ 0 h 1598296"/>
              <a:gd name="connsiteX11" fmla="*/ 1245959 w 1887855"/>
              <a:gd name="connsiteY11" fmla="*/ 136482 h 1598296"/>
              <a:gd name="connsiteX12" fmla="*/ 1353791 w 1887855"/>
              <a:gd name="connsiteY12" fmla="*/ 225451 h 1598296"/>
              <a:gd name="connsiteX13" fmla="*/ 780094 w 1887855"/>
              <a:gd name="connsiteY13" fmla="*/ 799148 h 1598296"/>
              <a:gd name="connsiteX14" fmla="*/ 1353791 w 1887855"/>
              <a:gd name="connsiteY14" fmla="*/ 1372845 h 1598296"/>
              <a:gd name="connsiteX15" fmla="*/ 1245959 w 1887855"/>
              <a:gd name="connsiteY15" fmla="*/ 1461814 h 1598296"/>
              <a:gd name="connsiteX16" fmla="*/ 799148 w 1887855"/>
              <a:gd name="connsiteY16" fmla="*/ 1598296 h 1598296"/>
              <a:gd name="connsiteX17" fmla="*/ 0 w 1887855"/>
              <a:gd name="connsiteY17" fmla="*/ 799148 h 1598296"/>
              <a:gd name="connsiteX18" fmla="*/ 799148 w 1887855"/>
              <a:gd name="connsiteY18" fmla="*/ 0 h 159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87855" h="1598296">
                <a:moveTo>
                  <a:pt x="1736725" y="653098"/>
                </a:moveTo>
                <a:cubicBezTo>
                  <a:pt x="1820192" y="653098"/>
                  <a:pt x="1887855" y="720761"/>
                  <a:pt x="1887855" y="804228"/>
                </a:cubicBezTo>
                <a:cubicBezTo>
                  <a:pt x="1887855" y="887695"/>
                  <a:pt x="1820192" y="955358"/>
                  <a:pt x="1736725" y="955358"/>
                </a:cubicBezTo>
                <a:cubicBezTo>
                  <a:pt x="1653258" y="955358"/>
                  <a:pt x="1585595" y="887695"/>
                  <a:pt x="1585595" y="804228"/>
                </a:cubicBezTo>
                <a:cubicBezTo>
                  <a:pt x="1585595" y="720761"/>
                  <a:pt x="1653258" y="653098"/>
                  <a:pt x="1736725" y="653098"/>
                </a:cubicBezTo>
                <a:close/>
                <a:moveTo>
                  <a:pt x="1236981" y="653098"/>
                </a:moveTo>
                <a:cubicBezTo>
                  <a:pt x="1320448" y="653098"/>
                  <a:pt x="1388111" y="720761"/>
                  <a:pt x="1388111" y="804228"/>
                </a:cubicBezTo>
                <a:cubicBezTo>
                  <a:pt x="1388111" y="887695"/>
                  <a:pt x="1320448" y="955358"/>
                  <a:pt x="1236981" y="955358"/>
                </a:cubicBezTo>
                <a:cubicBezTo>
                  <a:pt x="1153514" y="955358"/>
                  <a:pt x="1085851" y="887695"/>
                  <a:pt x="1085851" y="804228"/>
                </a:cubicBezTo>
                <a:cubicBezTo>
                  <a:pt x="1085851" y="720761"/>
                  <a:pt x="1153514" y="653098"/>
                  <a:pt x="1236981" y="653098"/>
                </a:cubicBezTo>
                <a:close/>
                <a:moveTo>
                  <a:pt x="799148" y="0"/>
                </a:moveTo>
                <a:cubicBezTo>
                  <a:pt x="964657" y="0"/>
                  <a:pt x="1118414" y="50315"/>
                  <a:pt x="1245959" y="136482"/>
                </a:cubicBezTo>
                <a:lnTo>
                  <a:pt x="1353791" y="225451"/>
                </a:lnTo>
                <a:lnTo>
                  <a:pt x="780094" y="799148"/>
                </a:lnTo>
                <a:lnTo>
                  <a:pt x="1353791" y="1372845"/>
                </a:lnTo>
                <a:lnTo>
                  <a:pt x="1245959" y="1461814"/>
                </a:lnTo>
                <a:cubicBezTo>
                  <a:pt x="1118414" y="1547982"/>
                  <a:pt x="964657" y="1598296"/>
                  <a:pt x="799148" y="1598296"/>
                </a:cubicBezTo>
                <a:cubicBezTo>
                  <a:pt x="357791" y="1598296"/>
                  <a:pt x="0" y="1240505"/>
                  <a:pt x="0" y="799148"/>
                </a:cubicBezTo>
                <a:cubicBezTo>
                  <a:pt x="0" y="357791"/>
                  <a:pt x="357791" y="0"/>
                  <a:pt x="799148" y="0"/>
                </a:cubicBezTo>
                <a:close/>
              </a:path>
            </a:pathLst>
          </a:custGeom>
          <a:solidFill>
            <a:srgbClr val="F9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nvader 02"/>
          <p:cNvSpPr/>
          <p:nvPr/>
        </p:nvSpPr>
        <p:spPr>
          <a:xfrm>
            <a:off x="5505881" y="2915275"/>
            <a:ext cx="3287810" cy="2913674"/>
          </a:xfrm>
          <a:custGeom>
            <a:avLst/>
            <a:gdLst>
              <a:gd name="connsiteX0" fmla="*/ 4358640 w 4903470"/>
              <a:gd name="connsiteY0" fmla="*/ 3268980 h 4345480"/>
              <a:gd name="connsiteX1" fmla="*/ 4903470 w 4903470"/>
              <a:gd name="connsiteY1" fmla="*/ 3268980 h 4345480"/>
              <a:gd name="connsiteX2" fmla="*/ 4903470 w 4903470"/>
              <a:gd name="connsiteY2" fmla="*/ 3813810 h 4345480"/>
              <a:gd name="connsiteX3" fmla="*/ 4358640 w 4903470"/>
              <a:gd name="connsiteY3" fmla="*/ 3813810 h 4345480"/>
              <a:gd name="connsiteX4" fmla="*/ 0 w 4903470"/>
              <a:gd name="connsiteY4" fmla="*/ 3268980 h 4345480"/>
              <a:gd name="connsiteX5" fmla="*/ 544830 w 4903470"/>
              <a:gd name="connsiteY5" fmla="*/ 3268980 h 4345480"/>
              <a:gd name="connsiteX6" fmla="*/ 544830 w 4903470"/>
              <a:gd name="connsiteY6" fmla="*/ 3813810 h 4345480"/>
              <a:gd name="connsiteX7" fmla="*/ 0 w 4903470"/>
              <a:gd name="connsiteY7" fmla="*/ 3813810 h 4345480"/>
              <a:gd name="connsiteX8" fmla="*/ 2724150 w 4903470"/>
              <a:gd name="connsiteY8" fmla="*/ 1634490 h 4345480"/>
              <a:gd name="connsiteX9" fmla="*/ 2724150 w 4903470"/>
              <a:gd name="connsiteY9" fmla="*/ 2179320 h 4345480"/>
              <a:gd name="connsiteX10" fmla="*/ 3268980 w 4903470"/>
              <a:gd name="connsiteY10" fmla="*/ 2179320 h 4345480"/>
              <a:gd name="connsiteX11" fmla="*/ 3268980 w 4903470"/>
              <a:gd name="connsiteY11" fmla="*/ 1634490 h 4345480"/>
              <a:gd name="connsiteX12" fmla="*/ 1634490 w 4903470"/>
              <a:gd name="connsiteY12" fmla="*/ 1634490 h 4345480"/>
              <a:gd name="connsiteX13" fmla="*/ 1634490 w 4903470"/>
              <a:gd name="connsiteY13" fmla="*/ 2179320 h 4345480"/>
              <a:gd name="connsiteX14" fmla="*/ 2179320 w 4903470"/>
              <a:gd name="connsiteY14" fmla="*/ 2179320 h 4345480"/>
              <a:gd name="connsiteX15" fmla="*/ 2179320 w 4903470"/>
              <a:gd name="connsiteY15" fmla="*/ 1634490 h 4345480"/>
              <a:gd name="connsiteX16" fmla="*/ 2179320 w 4903470"/>
              <a:gd name="connsiteY16" fmla="*/ 0 h 4345480"/>
              <a:gd name="connsiteX17" fmla="*/ 2724150 w 4903470"/>
              <a:gd name="connsiteY17" fmla="*/ 0 h 4345480"/>
              <a:gd name="connsiteX18" fmla="*/ 2724150 w 4903470"/>
              <a:gd name="connsiteY18" fmla="*/ 544830 h 4345480"/>
              <a:gd name="connsiteX19" fmla="*/ 3268980 w 4903470"/>
              <a:gd name="connsiteY19" fmla="*/ 544830 h 4345480"/>
              <a:gd name="connsiteX20" fmla="*/ 3268980 w 4903470"/>
              <a:gd name="connsiteY20" fmla="*/ 1089660 h 4345480"/>
              <a:gd name="connsiteX21" fmla="*/ 3813810 w 4903470"/>
              <a:gd name="connsiteY21" fmla="*/ 1089660 h 4345480"/>
              <a:gd name="connsiteX22" fmla="*/ 3813810 w 4903470"/>
              <a:gd name="connsiteY22" fmla="*/ 1634490 h 4345480"/>
              <a:gd name="connsiteX23" fmla="*/ 4358640 w 4903470"/>
              <a:gd name="connsiteY23" fmla="*/ 1634490 h 4345480"/>
              <a:gd name="connsiteX24" fmla="*/ 4358640 w 4903470"/>
              <a:gd name="connsiteY24" fmla="*/ 1089660 h 4345480"/>
              <a:gd name="connsiteX25" fmla="*/ 4358640 w 4903470"/>
              <a:gd name="connsiteY25" fmla="*/ 544830 h 4345480"/>
              <a:gd name="connsiteX26" fmla="*/ 4903470 w 4903470"/>
              <a:gd name="connsiteY26" fmla="*/ 544830 h 4345480"/>
              <a:gd name="connsiteX27" fmla="*/ 4903470 w 4903470"/>
              <a:gd name="connsiteY27" fmla="*/ 1089660 h 4345480"/>
              <a:gd name="connsiteX28" fmla="*/ 4903470 w 4903470"/>
              <a:gd name="connsiteY28" fmla="*/ 1634490 h 4345480"/>
              <a:gd name="connsiteX29" fmla="*/ 4903470 w 4903470"/>
              <a:gd name="connsiteY29" fmla="*/ 2179320 h 4345480"/>
              <a:gd name="connsiteX30" fmla="*/ 4903470 w 4903470"/>
              <a:gd name="connsiteY30" fmla="*/ 2724150 h 4345480"/>
              <a:gd name="connsiteX31" fmla="*/ 4358640 w 4903470"/>
              <a:gd name="connsiteY31" fmla="*/ 2724150 h 4345480"/>
              <a:gd name="connsiteX32" fmla="*/ 4358640 w 4903470"/>
              <a:gd name="connsiteY32" fmla="*/ 3268980 h 4345480"/>
              <a:gd name="connsiteX33" fmla="*/ 3813810 w 4903470"/>
              <a:gd name="connsiteY33" fmla="*/ 3268980 h 4345480"/>
              <a:gd name="connsiteX34" fmla="*/ 3813810 w 4903470"/>
              <a:gd name="connsiteY34" fmla="*/ 3813810 h 4345480"/>
              <a:gd name="connsiteX35" fmla="*/ 3268980 w 4903470"/>
              <a:gd name="connsiteY35" fmla="*/ 3813810 h 4345480"/>
              <a:gd name="connsiteX36" fmla="*/ 3268980 w 4903470"/>
              <a:gd name="connsiteY36" fmla="*/ 4345480 h 4345480"/>
              <a:gd name="connsiteX37" fmla="*/ 2724150 w 4903470"/>
              <a:gd name="connsiteY37" fmla="*/ 4345480 h 4345480"/>
              <a:gd name="connsiteX38" fmla="*/ 2724150 w 4903470"/>
              <a:gd name="connsiteY38" fmla="*/ 3800650 h 4345480"/>
              <a:gd name="connsiteX39" fmla="*/ 3268980 w 4903470"/>
              <a:gd name="connsiteY39" fmla="*/ 3800650 h 4345480"/>
              <a:gd name="connsiteX40" fmla="*/ 3268980 w 4903470"/>
              <a:gd name="connsiteY40" fmla="*/ 3268980 h 4345480"/>
              <a:gd name="connsiteX41" fmla="*/ 1634490 w 4903470"/>
              <a:gd name="connsiteY41" fmla="*/ 3268980 h 4345480"/>
              <a:gd name="connsiteX42" fmla="*/ 1634490 w 4903470"/>
              <a:gd name="connsiteY42" fmla="*/ 3793447 h 4345480"/>
              <a:gd name="connsiteX43" fmla="*/ 2179320 w 4903470"/>
              <a:gd name="connsiteY43" fmla="*/ 3793447 h 4345480"/>
              <a:gd name="connsiteX44" fmla="*/ 2179320 w 4903470"/>
              <a:gd name="connsiteY44" fmla="*/ 4338277 h 4345480"/>
              <a:gd name="connsiteX45" fmla="*/ 1634490 w 4903470"/>
              <a:gd name="connsiteY45" fmla="*/ 4338277 h 4345480"/>
              <a:gd name="connsiteX46" fmla="*/ 1634490 w 4903470"/>
              <a:gd name="connsiteY46" fmla="*/ 3813810 h 4345480"/>
              <a:gd name="connsiteX47" fmla="*/ 1089660 w 4903470"/>
              <a:gd name="connsiteY47" fmla="*/ 3813810 h 4345480"/>
              <a:gd name="connsiteX48" fmla="*/ 1089660 w 4903470"/>
              <a:gd name="connsiteY48" fmla="*/ 3268980 h 4345480"/>
              <a:gd name="connsiteX49" fmla="*/ 544830 w 4903470"/>
              <a:gd name="connsiteY49" fmla="*/ 3268980 h 4345480"/>
              <a:gd name="connsiteX50" fmla="*/ 544830 w 4903470"/>
              <a:gd name="connsiteY50" fmla="*/ 2724150 h 4345480"/>
              <a:gd name="connsiteX51" fmla="*/ 0 w 4903470"/>
              <a:gd name="connsiteY51" fmla="*/ 2724150 h 4345480"/>
              <a:gd name="connsiteX52" fmla="*/ 0 w 4903470"/>
              <a:gd name="connsiteY52" fmla="*/ 2179320 h 4345480"/>
              <a:gd name="connsiteX53" fmla="*/ 0 w 4903470"/>
              <a:gd name="connsiteY53" fmla="*/ 1634490 h 4345480"/>
              <a:gd name="connsiteX54" fmla="*/ 0 w 4903470"/>
              <a:gd name="connsiteY54" fmla="*/ 1089660 h 4345480"/>
              <a:gd name="connsiteX55" fmla="*/ 0 w 4903470"/>
              <a:gd name="connsiteY55" fmla="*/ 544830 h 4345480"/>
              <a:gd name="connsiteX56" fmla="*/ 544830 w 4903470"/>
              <a:gd name="connsiteY56" fmla="*/ 544830 h 4345480"/>
              <a:gd name="connsiteX57" fmla="*/ 544830 w 4903470"/>
              <a:gd name="connsiteY57" fmla="*/ 1089660 h 4345480"/>
              <a:gd name="connsiteX58" fmla="*/ 544830 w 4903470"/>
              <a:gd name="connsiteY58" fmla="*/ 1634490 h 4345480"/>
              <a:gd name="connsiteX59" fmla="*/ 1089660 w 4903470"/>
              <a:gd name="connsiteY59" fmla="*/ 1634490 h 4345480"/>
              <a:gd name="connsiteX60" fmla="*/ 1089660 w 4903470"/>
              <a:gd name="connsiteY60" fmla="*/ 1089660 h 4345480"/>
              <a:gd name="connsiteX61" fmla="*/ 1634490 w 4903470"/>
              <a:gd name="connsiteY61" fmla="*/ 1089660 h 4345480"/>
              <a:gd name="connsiteX62" fmla="*/ 1634490 w 4903470"/>
              <a:gd name="connsiteY62" fmla="*/ 544830 h 4345480"/>
              <a:gd name="connsiteX63" fmla="*/ 2179320 w 4903470"/>
              <a:gd name="connsiteY63" fmla="*/ 544830 h 434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903470" h="4345480">
                <a:moveTo>
                  <a:pt x="4358640" y="3268980"/>
                </a:moveTo>
                <a:lnTo>
                  <a:pt x="4903470" y="3268980"/>
                </a:lnTo>
                <a:lnTo>
                  <a:pt x="4903470" y="3813810"/>
                </a:lnTo>
                <a:lnTo>
                  <a:pt x="4358640" y="3813810"/>
                </a:lnTo>
                <a:close/>
                <a:moveTo>
                  <a:pt x="0" y="3268980"/>
                </a:moveTo>
                <a:lnTo>
                  <a:pt x="544830" y="3268980"/>
                </a:lnTo>
                <a:lnTo>
                  <a:pt x="544830" y="3813810"/>
                </a:lnTo>
                <a:lnTo>
                  <a:pt x="0" y="3813810"/>
                </a:lnTo>
                <a:close/>
                <a:moveTo>
                  <a:pt x="2724150" y="1634490"/>
                </a:moveTo>
                <a:lnTo>
                  <a:pt x="2724150" y="2179320"/>
                </a:lnTo>
                <a:lnTo>
                  <a:pt x="3268980" y="2179320"/>
                </a:lnTo>
                <a:lnTo>
                  <a:pt x="3268980" y="1634490"/>
                </a:lnTo>
                <a:close/>
                <a:moveTo>
                  <a:pt x="1634490" y="1634490"/>
                </a:moveTo>
                <a:lnTo>
                  <a:pt x="1634490" y="2179320"/>
                </a:lnTo>
                <a:lnTo>
                  <a:pt x="2179320" y="2179320"/>
                </a:lnTo>
                <a:lnTo>
                  <a:pt x="2179320" y="1634490"/>
                </a:lnTo>
                <a:close/>
                <a:moveTo>
                  <a:pt x="2179320" y="0"/>
                </a:moveTo>
                <a:lnTo>
                  <a:pt x="2724150" y="0"/>
                </a:lnTo>
                <a:lnTo>
                  <a:pt x="2724150" y="544830"/>
                </a:lnTo>
                <a:lnTo>
                  <a:pt x="3268980" y="544830"/>
                </a:lnTo>
                <a:lnTo>
                  <a:pt x="3268980" y="1089660"/>
                </a:lnTo>
                <a:lnTo>
                  <a:pt x="3813810" y="1089660"/>
                </a:lnTo>
                <a:lnTo>
                  <a:pt x="3813810" y="1634490"/>
                </a:lnTo>
                <a:lnTo>
                  <a:pt x="4358640" y="1634490"/>
                </a:lnTo>
                <a:lnTo>
                  <a:pt x="4358640" y="1089660"/>
                </a:lnTo>
                <a:lnTo>
                  <a:pt x="4358640" y="544830"/>
                </a:lnTo>
                <a:lnTo>
                  <a:pt x="4903470" y="544830"/>
                </a:lnTo>
                <a:lnTo>
                  <a:pt x="4903470" y="1089660"/>
                </a:lnTo>
                <a:lnTo>
                  <a:pt x="4903470" y="1634490"/>
                </a:lnTo>
                <a:lnTo>
                  <a:pt x="4903470" y="2179320"/>
                </a:lnTo>
                <a:lnTo>
                  <a:pt x="4903470" y="2724150"/>
                </a:lnTo>
                <a:lnTo>
                  <a:pt x="4358640" y="2724150"/>
                </a:lnTo>
                <a:lnTo>
                  <a:pt x="4358640" y="3268980"/>
                </a:lnTo>
                <a:lnTo>
                  <a:pt x="3813810" y="3268980"/>
                </a:lnTo>
                <a:lnTo>
                  <a:pt x="3813810" y="3813810"/>
                </a:lnTo>
                <a:lnTo>
                  <a:pt x="3268980" y="3813810"/>
                </a:lnTo>
                <a:lnTo>
                  <a:pt x="3268980" y="4345480"/>
                </a:lnTo>
                <a:lnTo>
                  <a:pt x="2724150" y="4345480"/>
                </a:lnTo>
                <a:lnTo>
                  <a:pt x="2724150" y="3800650"/>
                </a:lnTo>
                <a:lnTo>
                  <a:pt x="3268980" y="3800650"/>
                </a:lnTo>
                <a:lnTo>
                  <a:pt x="3268980" y="3268980"/>
                </a:lnTo>
                <a:lnTo>
                  <a:pt x="1634490" y="3268980"/>
                </a:lnTo>
                <a:lnTo>
                  <a:pt x="1634490" y="3793447"/>
                </a:lnTo>
                <a:lnTo>
                  <a:pt x="2179320" y="3793447"/>
                </a:lnTo>
                <a:lnTo>
                  <a:pt x="2179320" y="4338277"/>
                </a:lnTo>
                <a:lnTo>
                  <a:pt x="1634490" y="4338277"/>
                </a:lnTo>
                <a:lnTo>
                  <a:pt x="1634490" y="3813810"/>
                </a:lnTo>
                <a:lnTo>
                  <a:pt x="1089660" y="3813810"/>
                </a:lnTo>
                <a:lnTo>
                  <a:pt x="1089660" y="3268980"/>
                </a:lnTo>
                <a:lnTo>
                  <a:pt x="544830" y="3268980"/>
                </a:lnTo>
                <a:lnTo>
                  <a:pt x="544830" y="2724150"/>
                </a:lnTo>
                <a:lnTo>
                  <a:pt x="0" y="2724150"/>
                </a:lnTo>
                <a:lnTo>
                  <a:pt x="0" y="2179320"/>
                </a:lnTo>
                <a:lnTo>
                  <a:pt x="0" y="1634490"/>
                </a:lnTo>
                <a:lnTo>
                  <a:pt x="0" y="1089660"/>
                </a:lnTo>
                <a:lnTo>
                  <a:pt x="0" y="544830"/>
                </a:lnTo>
                <a:lnTo>
                  <a:pt x="544830" y="544830"/>
                </a:lnTo>
                <a:lnTo>
                  <a:pt x="544830" y="1089660"/>
                </a:lnTo>
                <a:lnTo>
                  <a:pt x="544830" y="1634490"/>
                </a:lnTo>
                <a:lnTo>
                  <a:pt x="1089660" y="1634490"/>
                </a:lnTo>
                <a:lnTo>
                  <a:pt x="1089660" y="1089660"/>
                </a:lnTo>
                <a:lnTo>
                  <a:pt x="1634490" y="1089660"/>
                </a:lnTo>
                <a:lnTo>
                  <a:pt x="1634490" y="544830"/>
                </a:lnTo>
                <a:lnTo>
                  <a:pt x="2179320" y="544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cket Ship"/>
          <p:cNvSpPr/>
          <p:nvPr/>
        </p:nvSpPr>
        <p:spPr>
          <a:xfrm>
            <a:off x="6483321" y="1851275"/>
            <a:ext cx="910433" cy="909514"/>
          </a:xfrm>
          <a:custGeom>
            <a:avLst/>
            <a:gdLst>
              <a:gd name="connsiteX0" fmla="*/ 86841 w 4164818"/>
              <a:gd name="connsiteY0" fmla="*/ 2904885 h 4160613"/>
              <a:gd name="connsiteX1" fmla="*/ 508481 w 4164818"/>
              <a:gd name="connsiteY1" fmla="*/ 2904885 h 4160613"/>
              <a:gd name="connsiteX2" fmla="*/ 693901 w 4164818"/>
              <a:gd name="connsiteY2" fmla="*/ 2983625 h 4160613"/>
              <a:gd name="connsiteX3" fmla="*/ 1194281 w 4164818"/>
              <a:gd name="connsiteY3" fmla="*/ 3484005 h 4160613"/>
              <a:gd name="connsiteX4" fmla="*/ 1260321 w 4164818"/>
              <a:gd name="connsiteY4" fmla="*/ 3671965 h 4160613"/>
              <a:gd name="connsiteX5" fmla="*/ 1260321 w 4164818"/>
              <a:gd name="connsiteY5" fmla="*/ 4058045 h 4160613"/>
              <a:gd name="connsiteX6" fmla="*/ 1123161 w 4164818"/>
              <a:gd name="connsiteY6" fmla="*/ 4141865 h 4160613"/>
              <a:gd name="connsiteX7" fmla="*/ 23341 w 4164818"/>
              <a:gd name="connsiteY7" fmla="*/ 3042045 h 4160613"/>
              <a:gd name="connsiteX8" fmla="*/ 86841 w 4164818"/>
              <a:gd name="connsiteY8" fmla="*/ 2904885 h 4160613"/>
              <a:gd name="connsiteX9" fmla="*/ 3092438 w 4164818"/>
              <a:gd name="connsiteY9" fmla="*/ 674186 h 4160613"/>
              <a:gd name="connsiteX10" fmla="*/ 2698179 w 4164818"/>
              <a:gd name="connsiteY10" fmla="*/ 1068444 h 4160613"/>
              <a:gd name="connsiteX11" fmla="*/ 3092438 w 4164818"/>
              <a:gd name="connsiteY11" fmla="*/ 1462703 h 4160613"/>
              <a:gd name="connsiteX12" fmla="*/ 3486696 w 4164818"/>
              <a:gd name="connsiteY12" fmla="*/ 1068444 h 4160613"/>
              <a:gd name="connsiteX13" fmla="*/ 3092438 w 4164818"/>
              <a:gd name="connsiteY13" fmla="*/ 674186 h 4160613"/>
              <a:gd name="connsiteX14" fmla="*/ 2830917 w 4164818"/>
              <a:gd name="connsiteY14" fmla="*/ 0 h 4160613"/>
              <a:gd name="connsiteX15" fmla="*/ 3898032 w 4164818"/>
              <a:gd name="connsiteY15" fmla="*/ 0 h 4160613"/>
              <a:gd name="connsiteX16" fmla="*/ 4164818 w 4164818"/>
              <a:gd name="connsiteY16" fmla="*/ 266786 h 4160613"/>
              <a:gd name="connsiteX17" fmla="*/ 4164818 w 4164818"/>
              <a:gd name="connsiteY17" fmla="*/ 1333901 h 4160613"/>
              <a:gd name="connsiteX18" fmla="*/ 4086677 w 4164818"/>
              <a:gd name="connsiteY18" fmla="*/ 1522546 h 4160613"/>
              <a:gd name="connsiteX19" fmla="*/ 4079335 w 4164818"/>
              <a:gd name="connsiteY19" fmla="*/ 1527497 h 4160613"/>
              <a:gd name="connsiteX20" fmla="*/ 4070283 w 4164818"/>
              <a:gd name="connsiteY20" fmla="*/ 1549349 h 4160613"/>
              <a:gd name="connsiteX21" fmla="*/ 2739527 w 4164818"/>
              <a:gd name="connsiteY21" fmla="*/ 2880103 h 4160613"/>
              <a:gd name="connsiteX22" fmla="*/ 2739527 w 4164818"/>
              <a:gd name="connsiteY22" fmla="*/ 3701813 h 4160613"/>
              <a:gd name="connsiteX23" fmla="*/ 2506427 w 4164818"/>
              <a:gd name="connsiteY23" fmla="*/ 3783095 h 4160613"/>
              <a:gd name="connsiteX24" fmla="*/ 2177701 w 4164818"/>
              <a:gd name="connsiteY24" fmla="*/ 3441928 h 4160613"/>
              <a:gd name="connsiteX25" fmla="*/ 1989271 w 4164818"/>
              <a:gd name="connsiteY25" fmla="*/ 3630357 h 4160613"/>
              <a:gd name="connsiteX26" fmla="*/ 1800204 w 4164818"/>
              <a:gd name="connsiteY26" fmla="*/ 3630357 h 4160613"/>
              <a:gd name="connsiteX27" fmla="*/ 534460 w 4164818"/>
              <a:gd name="connsiteY27" fmla="*/ 2364614 h 4160613"/>
              <a:gd name="connsiteX28" fmla="*/ 534460 w 4164818"/>
              <a:gd name="connsiteY28" fmla="*/ 2175547 h 4160613"/>
              <a:gd name="connsiteX29" fmla="*/ 714971 w 4164818"/>
              <a:gd name="connsiteY29" fmla="*/ 1995036 h 4160613"/>
              <a:gd name="connsiteX30" fmla="*/ 342128 w 4164818"/>
              <a:gd name="connsiteY30" fmla="*/ 1635789 h 4160613"/>
              <a:gd name="connsiteX31" fmla="*/ 423410 w 4164818"/>
              <a:gd name="connsiteY31" fmla="*/ 1402690 h 4160613"/>
              <a:gd name="connsiteX32" fmla="*/ 1307318 w 4164818"/>
              <a:gd name="connsiteY32" fmla="*/ 1402690 h 4160613"/>
              <a:gd name="connsiteX33" fmla="*/ 2615471 w 4164818"/>
              <a:gd name="connsiteY33" fmla="*/ 94539 h 4160613"/>
              <a:gd name="connsiteX34" fmla="*/ 2637317 w 4164818"/>
              <a:gd name="connsiteY34" fmla="*/ 85489 h 4160613"/>
              <a:gd name="connsiteX35" fmla="*/ 2642271 w 4164818"/>
              <a:gd name="connsiteY35" fmla="*/ 78141 h 4160613"/>
              <a:gd name="connsiteX36" fmla="*/ 2830917 w 4164818"/>
              <a:gd name="connsiteY36" fmla="*/ 0 h 41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64818" h="4160613">
                <a:moveTo>
                  <a:pt x="86841" y="2904885"/>
                </a:moveTo>
                <a:lnTo>
                  <a:pt x="508481" y="2904885"/>
                </a:lnTo>
                <a:cubicBezTo>
                  <a:pt x="549968" y="2905732"/>
                  <a:pt x="639714" y="2937058"/>
                  <a:pt x="693901" y="2983625"/>
                </a:cubicBezTo>
                <a:lnTo>
                  <a:pt x="1194281" y="3484005"/>
                </a:lnTo>
                <a:cubicBezTo>
                  <a:pt x="1251854" y="3541578"/>
                  <a:pt x="1256088" y="3606772"/>
                  <a:pt x="1260321" y="3671965"/>
                </a:cubicBezTo>
                <a:lnTo>
                  <a:pt x="1260321" y="4058045"/>
                </a:lnTo>
                <a:cubicBezTo>
                  <a:pt x="1260321" y="4116465"/>
                  <a:pt x="1184121" y="4197745"/>
                  <a:pt x="1123161" y="4141865"/>
                </a:cubicBezTo>
                <a:lnTo>
                  <a:pt x="23341" y="3042045"/>
                </a:lnTo>
                <a:cubicBezTo>
                  <a:pt x="-32539" y="2980662"/>
                  <a:pt x="21224" y="2907425"/>
                  <a:pt x="86841" y="2904885"/>
                </a:cubicBezTo>
                <a:close/>
                <a:moveTo>
                  <a:pt x="3092438" y="674186"/>
                </a:moveTo>
                <a:cubicBezTo>
                  <a:pt x="2874695" y="674186"/>
                  <a:pt x="2698179" y="850702"/>
                  <a:pt x="2698179" y="1068444"/>
                </a:cubicBezTo>
                <a:cubicBezTo>
                  <a:pt x="2698179" y="1286186"/>
                  <a:pt x="2874695" y="1462703"/>
                  <a:pt x="3092438" y="1462703"/>
                </a:cubicBezTo>
                <a:cubicBezTo>
                  <a:pt x="3310180" y="1462703"/>
                  <a:pt x="3486696" y="1286186"/>
                  <a:pt x="3486696" y="1068444"/>
                </a:cubicBezTo>
                <a:cubicBezTo>
                  <a:pt x="3486696" y="850702"/>
                  <a:pt x="3310180" y="674186"/>
                  <a:pt x="3092438" y="674186"/>
                </a:cubicBezTo>
                <a:close/>
                <a:moveTo>
                  <a:pt x="2830917" y="0"/>
                </a:moveTo>
                <a:lnTo>
                  <a:pt x="3898032" y="0"/>
                </a:lnTo>
                <a:cubicBezTo>
                  <a:pt x="4045373" y="0"/>
                  <a:pt x="4164818" y="119445"/>
                  <a:pt x="4164818" y="266786"/>
                </a:cubicBezTo>
                <a:lnTo>
                  <a:pt x="4164818" y="1333901"/>
                </a:lnTo>
                <a:cubicBezTo>
                  <a:pt x="4164818" y="1407572"/>
                  <a:pt x="4134957" y="1474269"/>
                  <a:pt x="4086677" y="1522546"/>
                </a:cubicBezTo>
                <a:lnTo>
                  <a:pt x="4079335" y="1527497"/>
                </a:lnTo>
                <a:lnTo>
                  <a:pt x="4070283" y="1549349"/>
                </a:lnTo>
                <a:lnTo>
                  <a:pt x="2739527" y="2880103"/>
                </a:lnTo>
                <a:lnTo>
                  <a:pt x="2739527" y="3701813"/>
                </a:lnTo>
                <a:cubicBezTo>
                  <a:pt x="2737181" y="3860428"/>
                  <a:pt x="2630434" y="3884681"/>
                  <a:pt x="2506427" y="3783095"/>
                </a:cubicBezTo>
                <a:lnTo>
                  <a:pt x="2177701" y="3441928"/>
                </a:lnTo>
                <a:lnTo>
                  <a:pt x="1989271" y="3630357"/>
                </a:lnTo>
                <a:cubicBezTo>
                  <a:pt x="1937064" y="3682567"/>
                  <a:pt x="1852413" y="3682567"/>
                  <a:pt x="1800204" y="3630357"/>
                </a:cubicBezTo>
                <a:lnTo>
                  <a:pt x="534460" y="2364614"/>
                </a:lnTo>
                <a:cubicBezTo>
                  <a:pt x="482250" y="2312404"/>
                  <a:pt x="482250" y="2227756"/>
                  <a:pt x="534460" y="2175547"/>
                </a:cubicBezTo>
                <a:lnTo>
                  <a:pt x="714971" y="1995036"/>
                </a:lnTo>
                <a:lnTo>
                  <a:pt x="342128" y="1635789"/>
                </a:lnTo>
                <a:cubicBezTo>
                  <a:pt x="240544" y="1511783"/>
                  <a:pt x="264796" y="1405036"/>
                  <a:pt x="423410" y="1402690"/>
                </a:cubicBezTo>
                <a:lnTo>
                  <a:pt x="1307318" y="1402690"/>
                </a:lnTo>
                <a:lnTo>
                  <a:pt x="2615471" y="94539"/>
                </a:lnTo>
                <a:lnTo>
                  <a:pt x="2637317" y="85489"/>
                </a:lnTo>
                <a:lnTo>
                  <a:pt x="2642271" y="78141"/>
                </a:lnTo>
                <a:cubicBezTo>
                  <a:pt x="2690551" y="29862"/>
                  <a:pt x="2757247" y="0"/>
                  <a:pt x="2830917" y="0"/>
                </a:cubicBezTo>
                <a:close/>
              </a:path>
            </a:pathLst>
          </a:custGeom>
          <a:solidFill>
            <a:srgbClr val="F5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eering Wheel"/>
          <p:cNvSpPr/>
          <p:nvPr/>
        </p:nvSpPr>
        <p:spPr>
          <a:xfrm>
            <a:off x="7683279" y="2024252"/>
            <a:ext cx="1026962" cy="1026962"/>
          </a:xfrm>
          <a:custGeom>
            <a:avLst/>
            <a:gdLst>
              <a:gd name="connsiteX0" fmla="*/ 1088917 w 1531620"/>
              <a:gd name="connsiteY0" fmla="*/ 871220 h 1531620"/>
              <a:gd name="connsiteX1" fmla="*/ 904203 w 1531620"/>
              <a:gd name="connsiteY1" fmla="*/ 1055934 h 1531620"/>
              <a:gd name="connsiteX2" fmla="*/ 904203 w 1531620"/>
              <a:gd name="connsiteY2" fmla="*/ 1307639 h 1531620"/>
              <a:gd name="connsiteX3" fmla="*/ 979686 w 1531620"/>
              <a:gd name="connsiteY3" fmla="*/ 1284207 h 1531620"/>
              <a:gd name="connsiteX4" fmla="*/ 1311873 w 1531620"/>
              <a:gd name="connsiteY4" fmla="*/ 879196 h 1531620"/>
              <a:gd name="connsiteX5" fmla="*/ 1312677 w 1531620"/>
              <a:gd name="connsiteY5" fmla="*/ 871220 h 1531620"/>
              <a:gd name="connsiteX6" fmla="*/ 208710 w 1531620"/>
              <a:gd name="connsiteY6" fmla="*/ 871220 h 1531620"/>
              <a:gd name="connsiteX7" fmla="*/ 209514 w 1531620"/>
              <a:gd name="connsiteY7" fmla="*/ 879196 h 1531620"/>
              <a:gd name="connsiteX8" fmla="*/ 541700 w 1531620"/>
              <a:gd name="connsiteY8" fmla="*/ 1284207 h 1531620"/>
              <a:gd name="connsiteX9" fmla="*/ 617183 w 1531620"/>
              <a:gd name="connsiteY9" fmla="*/ 1307639 h 1531620"/>
              <a:gd name="connsiteX10" fmla="*/ 617183 w 1531620"/>
              <a:gd name="connsiteY10" fmla="*/ 1059169 h 1531620"/>
              <a:gd name="connsiteX11" fmla="*/ 429234 w 1531620"/>
              <a:gd name="connsiteY11" fmla="*/ 871220 h 1531620"/>
              <a:gd name="connsiteX12" fmla="*/ 760693 w 1531620"/>
              <a:gd name="connsiteY12" fmla="*/ 640080 h 1531620"/>
              <a:gd name="connsiteX13" fmla="*/ 635423 w 1531620"/>
              <a:gd name="connsiteY13" fmla="*/ 765350 h 1531620"/>
              <a:gd name="connsiteX14" fmla="*/ 760693 w 1531620"/>
              <a:gd name="connsiteY14" fmla="*/ 890620 h 1531620"/>
              <a:gd name="connsiteX15" fmla="*/ 885963 w 1531620"/>
              <a:gd name="connsiteY15" fmla="*/ 765350 h 1531620"/>
              <a:gd name="connsiteX16" fmla="*/ 760693 w 1531620"/>
              <a:gd name="connsiteY16" fmla="*/ 640080 h 1531620"/>
              <a:gd name="connsiteX17" fmla="*/ 760693 w 1531620"/>
              <a:gd name="connsiteY17" fmla="*/ 203200 h 1531620"/>
              <a:gd name="connsiteX18" fmla="*/ 294168 w 1531620"/>
              <a:gd name="connsiteY18" fmla="*/ 451249 h 1531620"/>
              <a:gd name="connsiteX19" fmla="*/ 266122 w 1531620"/>
              <a:gd name="connsiteY19" fmla="*/ 502920 h 1531620"/>
              <a:gd name="connsiteX20" fmla="*/ 1255264 w 1531620"/>
              <a:gd name="connsiteY20" fmla="*/ 502920 h 1531620"/>
              <a:gd name="connsiteX21" fmla="*/ 1227218 w 1531620"/>
              <a:gd name="connsiteY21" fmla="*/ 451249 h 1531620"/>
              <a:gd name="connsiteX22" fmla="*/ 760693 w 1531620"/>
              <a:gd name="connsiteY22" fmla="*/ 203200 h 1531620"/>
              <a:gd name="connsiteX23" fmla="*/ 765810 w 1531620"/>
              <a:gd name="connsiteY23" fmla="*/ 0 h 1531620"/>
              <a:gd name="connsiteX24" fmla="*/ 1531620 w 1531620"/>
              <a:gd name="connsiteY24" fmla="*/ 765810 h 1531620"/>
              <a:gd name="connsiteX25" fmla="*/ 765810 w 1531620"/>
              <a:gd name="connsiteY25" fmla="*/ 1531620 h 1531620"/>
              <a:gd name="connsiteX26" fmla="*/ 0 w 1531620"/>
              <a:gd name="connsiteY26" fmla="*/ 765810 h 1531620"/>
              <a:gd name="connsiteX27" fmla="*/ 765810 w 1531620"/>
              <a:gd name="connsiteY27" fmla="*/ 0 h 15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1620" h="1531620">
                <a:moveTo>
                  <a:pt x="1088917" y="871220"/>
                </a:moveTo>
                <a:lnTo>
                  <a:pt x="904203" y="1055934"/>
                </a:lnTo>
                <a:lnTo>
                  <a:pt x="904203" y="1307639"/>
                </a:lnTo>
                <a:lnTo>
                  <a:pt x="979686" y="1284207"/>
                </a:lnTo>
                <a:cubicBezTo>
                  <a:pt x="1147961" y="1213033"/>
                  <a:pt x="1274400" y="1062318"/>
                  <a:pt x="1311873" y="879196"/>
                </a:cubicBezTo>
                <a:lnTo>
                  <a:pt x="1312677" y="871220"/>
                </a:lnTo>
                <a:close/>
                <a:moveTo>
                  <a:pt x="208710" y="871220"/>
                </a:moveTo>
                <a:lnTo>
                  <a:pt x="209514" y="879196"/>
                </a:lnTo>
                <a:cubicBezTo>
                  <a:pt x="246986" y="1062318"/>
                  <a:pt x="373426" y="1213033"/>
                  <a:pt x="541700" y="1284207"/>
                </a:cubicBezTo>
                <a:lnTo>
                  <a:pt x="617183" y="1307639"/>
                </a:lnTo>
                <a:lnTo>
                  <a:pt x="617183" y="1059169"/>
                </a:lnTo>
                <a:lnTo>
                  <a:pt x="429234" y="871220"/>
                </a:lnTo>
                <a:close/>
                <a:moveTo>
                  <a:pt x="760693" y="640080"/>
                </a:moveTo>
                <a:cubicBezTo>
                  <a:pt x="691508" y="640080"/>
                  <a:pt x="635423" y="696165"/>
                  <a:pt x="635423" y="765350"/>
                </a:cubicBezTo>
                <a:cubicBezTo>
                  <a:pt x="635423" y="834535"/>
                  <a:pt x="691508" y="890620"/>
                  <a:pt x="760693" y="890620"/>
                </a:cubicBezTo>
                <a:cubicBezTo>
                  <a:pt x="829878" y="890620"/>
                  <a:pt x="885963" y="834535"/>
                  <a:pt x="885963" y="765350"/>
                </a:cubicBezTo>
                <a:cubicBezTo>
                  <a:pt x="885963" y="696165"/>
                  <a:pt x="829878" y="640080"/>
                  <a:pt x="760693" y="640080"/>
                </a:cubicBezTo>
                <a:close/>
                <a:moveTo>
                  <a:pt x="760693" y="203200"/>
                </a:moveTo>
                <a:cubicBezTo>
                  <a:pt x="566493" y="203200"/>
                  <a:pt x="395273" y="301594"/>
                  <a:pt x="294168" y="451249"/>
                </a:cubicBezTo>
                <a:lnTo>
                  <a:pt x="266122" y="502920"/>
                </a:lnTo>
                <a:lnTo>
                  <a:pt x="1255264" y="502920"/>
                </a:lnTo>
                <a:lnTo>
                  <a:pt x="1227218" y="451249"/>
                </a:lnTo>
                <a:cubicBezTo>
                  <a:pt x="1126113" y="301594"/>
                  <a:pt x="954894" y="203200"/>
                  <a:pt x="760693" y="203200"/>
                </a:cubicBezTo>
                <a:close/>
                <a:moveTo>
                  <a:pt x="765810" y="0"/>
                </a:moveTo>
                <a:cubicBezTo>
                  <a:pt x="1188755" y="0"/>
                  <a:pt x="1531620" y="342865"/>
                  <a:pt x="1531620" y="765810"/>
                </a:cubicBezTo>
                <a:cubicBezTo>
                  <a:pt x="1531620" y="1188755"/>
                  <a:pt x="1188755" y="1531620"/>
                  <a:pt x="765810" y="1531620"/>
                </a:cubicBezTo>
                <a:cubicBezTo>
                  <a:pt x="342865" y="1531620"/>
                  <a:pt x="0" y="1188755"/>
                  <a:pt x="0" y="765810"/>
                </a:cubicBezTo>
                <a:cubicBezTo>
                  <a:pt x="0" y="342865"/>
                  <a:pt x="342865" y="0"/>
                  <a:pt x="765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lmet and Goggles"/>
          <p:cNvSpPr/>
          <p:nvPr/>
        </p:nvSpPr>
        <p:spPr>
          <a:xfrm>
            <a:off x="4819445" y="1584110"/>
            <a:ext cx="1385632" cy="1492541"/>
          </a:xfrm>
          <a:custGeom>
            <a:avLst/>
            <a:gdLst>
              <a:gd name="connsiteX0" fmla="*/ 481802 w 2066544"/>
              <a:gd name="connsiteY0" fmla="*/ 956669 h 2225989"/>
              <a:gd name="connsiteX1" fmla="*/ 1588554 w 2066544"/>
              <a:gd name="connsiteY1" fmla="*/ 956669 h 2225989"/>
              <a:gd name="connsiteX2" fmla="*/ 1695705 w 2066544"/>
              <a:gd name="connsiteY2" fmla="*/ 1063820 h 2225989"/>
              <a:gd name="connsiteX3" fmla="*/ 1695705 w 2066544"/>
              <a:gd name="connsiteY3" fmla="*/ 1381287 h 2225989"/>
              <a:gd name="connsiteX4" fmla="*/ 1588554 w 2066544"/>
              <a:gd name="connsiteY4" fmla="*/ 1488438 h 2225989"/>
              <a:gd name="connsiteX5" fmla="*/ 1296925 w 2066544"/>
              <a:gd name="connsiteY5" fmla="*/ 1487804 h 2225989"/>
              <a:gd name="connsiteX6" fmla="*/ 1243585 w 2066544"/>
              <a:gd name="connsiteY6" fmla="*/ 1466849 h 2225989"/>
              <a:gd name="connsiteX7" fmla="*/ 1062352 w 2066544"/>
              <a:gd name="connsiteY7" fmla="*/ 1286829 h 2225989"/>
              <a:gd name="connsiteX8" fmla="*/ 1008004 w 2066544"/>
              <a:gd name="connsiteY8" fmla="*/ 1286829 h 2225989"/>
              <a:gd name="connsiteX9" fmla="*/ 834010 w 2066544"/>
              <a:gd name="connsiteY9" fmla="*/ 1459229 h 2225989"/>
              <a:gd name="connsiteX10" fmla="*/ 776860 w 2066544"/>
              <a:gd name="connsiteY10" fmla="*/ 1487804 h 2225989"/>
              <a:gd name="connsiteX11" fmla="*/ 481802 w 2066544"/>
              <a:gd name="connsiteY11" fmla="*/ 1488438 h 2225989"/>
              <a:gd name="connsiteX12" fmla="*/ 374651 w 2066544"/>
              <a:gd name="connsiteY12" fmla="*/ 1381287 h 2225989"/>
              <a:gd name="connsiteX13" fmla="*/ 374651 w 2066544"/>
              <a:gd name="connsiteY13" fmla="*/ 1063820 h 2225989"/>
              <a:gd name="connsiteX14" fmla="*/ 481802 w 2066544"/>
              <a:gd name="connsiteY14" fmla="*/ 956669 h 2225989"/>
              <a:gd name="connsiteX15" fmla="*/ 899174 w 2066544"/>
              <a:gd name="connsiteY15" fmla="*/ 0 h 2225989"/>
              <a:gd name="connsiteX16" fmla="*/ 1167370 w 2066544"/>
              <a:gd name="connsiteY16" fmla="*/ 0 h 2225989"/>
              <a:gd name="connsiteX17" fmla="*/ 2066544 w 2066544"/>
              <a:gd name="connsiteY17" fmla="*/ 899174 h 2225989"/>
              <a:gd name="connsiteX18" fmla="*/ 2066544 w 2066544"/>
              <a:gd name="connsiteY18" fmla="*/ 1068071 h 2225989"/>
              <a:gd name="connsiteX19" fmla="*/ 2066544 w 2066544"/>
              <a:gd name="connsiteY19" fmla="*/ 1263014 h 2225989"/>
              <a:gd name="connsiteX20" fmla="*/ 2066544 w 2066544"/>
              <a:gd name="connsiteY20" fmla="*/ 1413506 h 2225989"/>
              <a:gd name="connsiteX21" fmla="*/ 1991612 w 2066544"/>
              <a:gd name="connsiteY21" fmla="*/ 1488438 h 2225989"/>
              <a:gd name="connsiteX22" fmla="*/ 1897636 w 2066544"/>
              <a:gd name="connsiteY22" fmla="*/ 1488438 h 2225989"/>
              <a:gd name="connsiteX23" fmla="*/ 1822704 w 2066544"/>
              <a:gd name="connsiteY23" fmla="*/ 1413506 h 2225989"/>
              <a:gd name="connsiteX24" fmla="*/ 1822704 w 2066544"/>
              <a:gd name="connsiteY24" fmla="*/ 1263014 h 2225989"/>
              <a:gd name="connsiteX25" fmla="*/ 1822704 w 2066544"/>
              <a:gd name="connsiteY25" fmla="*/ 1250787 h 2225989"/>
              <a:gd name="connsiteX26" fmla="*/ 1822704 w 2066544"/>
              <a:gd name="connsiteY26" fmla="*/ 1068071 h 2225989"/>
              <a:gd name="connsiteX27" fmla="*/ 1822704 w 2066544"/>
              <a:gd name="connsiteY27" fmla="*/ 1024128 h 2225989"/>
              <a:gd name="connsiteX28" fmla="*/ 1822704 w 2066544"/>
              <a:gd name="connsiteY28" fmla="*/ 910511 h 2225989"/>
              <a:gd name="connsiteX29" fmla="*/ 1737632 w 2066544"/>
              <a:gd name="connsiteY29" fmla="*/ 825439 h 2225989"/>
              <a:gd name="connsiteX30" fmla="*/ 328912 w 2066544"/>
              <a:gd name="connsiteY30" fmla="*/ 825439 h 2225989"/>
              <a:gd name="connsiteX31" fmla="*/ 243840 w 2066544"/>
              <a:gd name="connsiteY31" fmla="*/ 910511 h 2225989"/>
              <a:gd name="connsiteX32" fmla="*/ 243840 w 2066544"/>
              <a:gd name="connsiteY32" fmla="*/ 1024128 h 2225989"/>
              <a:gd name="connsiteX33" fmla="*/ 243840 w 2066544"/>
              <a:gd name="connsiteY33" fmla="*/ 1250787 h 2225989"/>
              <a:gd name="connsiteX34" fmla="*/ 243840 w 2066544"/>
              <a:gd name="connsiteY34" fmla="*/ 1307380 h 2225989"/>
              <a:gd name="connsiteX35" fmla="*/ 792370 w 2066544"/>
              <a:gd name="connsiteY35" fmla="*/ 1980403 h 2225989"/>
              <a:gd name="connsiteX36" fmla="*/ 823482 w 2066544"/>
              <a:gd name="connsiteY36" fmla="*/ 1983539 h 2225989"/>
              <a:gd name="connsiteX37" fmla="*/ 824118 w 2066544"/>
              <a:gd name="connsiteY37" fmla="*/ 1977222 h 2225989"/>
              <a:gd name="connsiteX38" fmla="*/ 1026953 w 2066544"/>
              <a:gd name="connsiteY38" fmla="*/ 1811907 h 2225989"/>
              <a:gd name="connsiteX39" fmla="*/ 1233994 w 2066544"/>
              <a:gd name="connsiteY39" fmla="*/ 2018948 h 2225989"/>
              <a:gd name="connsiteX40" fmla="*/ 1026953 w 2066544"/>
              <a:gd name="connsiteY40" fmla="*/ 2225989 h 2225989"/>
              <a:gd name="connsiteX41" fmla="*/ 1026414 w 2066544"/>
              <a:gd name="connsiteY41" fmla="*/ 2225935 h 2225989"/>
              <a:gd name="connsiteX42" fmla="*/ 1026414 w 2066544"/>
              <a:gd name="connsiteY42" fmla="*/ 2225989 h 2225989"/>
              <a:gd name="connsiteX43" fmla="*/ 867664 w 2066544"/>
              <a:gd name="connsiteY43" fmla="*/ 2225989 h 2225989"/>
              <a:gd name="connsiteX44" fmla="*/ 845439 w 2066544"/>
              <a:gd name="connsiteY44" fmla="*/ 2225989 h 2225989"/>
              <a:gd name="connsiteX45" fmla="*/ 845439 w 2066544"/>
              <a:gd name="connsiteY45" fmla="*/ 2224867 h 2225989"/>
              <a:gd name="connsiteX46" fmla="*/ 807239 w 2066544"/>
              <a:gd name="connsiteY46" fmla="*/ 2222938 h 2225989"/>
              <a:gd name="connsiteX47" fmla="*/ 0 w 2066544"/>
              <a:gd name="connsiteY47" fmla="*/ 1328406 h 2225989"/>
              <a:gd name="connsiteX48" fmla="*/ 0 w 2066544"/>
              <a:gd name="connsiteY48" fmla="*/ 899174 h 2225989"/>
              <a:gd name="connsiteX49" fmla="*/ 899174 w 2066544"/>
              <a:gd name="connsiteY49" fmla="*/ 0 h 222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66544" h="2225989">
                <a:moveTo>
                  <a:pt x="481802" y="956669"/>
                </a:moveTo>
                <a:lnTo>
                  <a:pt x="1588554" y="956669"/>
                </a:lnTo>
                <a:cubicBezTo>
                  <a:pt x="1647732" y="956669"/>
                  <a:pt x="1695705" y="1004642"/>
                  <a:pt x="1695705" y="1063820"/>
                </a:cubicBezTo>
                <a:lnTo>
                  <a:pt x="1695705" y="1381287"/>
                </a:lnTo>
                <a:cubicBezTo>
                  <a:pt x="1695705" y="1440465"/>
                  <a:pt x="1647732" y="1488438"/>
                  <a:pt x="1588554" y="1488438"/>
                </a:cubicBezTo>
                <a:lnTo>
                  <a:pt x="1296925" y="1487804"/>
                </a:lnTo>
                <a:cubicBezTo>
                  <a:pt x="1271525" y="1488439"/>
                  <a:pt x="1263270" y="1487169"/>
                  <a:pt x="1243585" y="1466849"/>
                </a:cubicBezTo>
                <a:lnTo>
                  <a:pt x="1062352" y="1286829"/>
                </a:lnTo>
                <a:cubicBezTo>
                  <a:pt x="1047345" y="1271822"/>
                  <a:pt x="1023012" y="1271822"/>
                  <a:pt x="1008004" y="1286829"/>
                </a:cubicBezTo>
                <a:lnTo>
                  <a:pt x="834010" y="1459229"/>
                </a:lnTo>
                <a:cubicBezTo>
                  <a:pt x="812631" y="1485105"/>
                  <a:pt x="805081" y="1488651"/>
                  <a:pt x="776860" y="1487804"/>
                </a:cubicBezTo>
                <a:lnTo>
                  <a:pt x="481802" y="1488438"/>
                </a:lnTo>
                <a:cubicBezTo>
                  <a:pt x="422624" y="1488438"/>
                  <a:pt x="374651" y="1440465"/>
                  <a:pt x="374651" y="1381287"/>
                </a:cubicBezTo>
                <a:lnTo>
                  <a:pt x="374651" y="1063820"/>
                </a:lnTo>
                <a:cubicBezTo>
                  <a:pt x="374651" y="1004642"/>
                  <a:pt x="422624" y="956669"/>
                  <a:pt x="481802" y="956669"/>
                </a:cubicBezTo>
                <a:close/>
                <a:moveTo>
                  <a:pt x="899174" y="0"/>
                </a:moveTo>
                <a:lnTo>
                  <a:pt x="1167370" y="0"/>
                </a:lnTo>
                <a:cubicBezTo>
                  <a:pt x="1663970" y="0"/>
                  <a:pt x="2066544" y="402574"/>
                  <a:pt x="2066544" y="899174"/>
                </a:cubicBezTo>
                <a:lnTo>
                  <a:pt x="2066544" y="1068071"/>
                </a:lnTo>
                <a:lnTo>
                  <a:pt x="2066544" y="1263014"/>
                </a:lnTo>
                <a:lnTo>
                  <a:pt x="2066544" y="1413506"/>
                </a:lnTo>
                <a:cubicBezTo>
                  <a:pt x="2066544" y="1454890"/>
                  <a:pt x="2032996" y="1488438"/>
                  <a:pt x="1991612" y="1488438"/>
                </a:cubicBezTo>
                <a:lnTo>
                  <a:pt x="1897636" y="1488438"/>
                </a:lnTo>
                <a:cubicBezTo>
                  <a:pt x="1856252" y="1488438"/>
                  <a:pt x="1822704" y="1454890"/>
                  <a:pt x="1822704" y="1413506"/>
                </a:cubicBezTo>
                <a:lnTo>
                  <a:pt x="1822704" y="1263014"/>
                </a:lnTo>
                <a:lnTo>
                  <a:pt x="1822704" y="1250787"/>
                </a:lnTo>
                <a:lnTo>
                  <a:pt x="1822704" y="1068071"/>
                </a:lnTo>
                <a:lnTo>
                  <a:pt x="1822704" y="1024128"/>
                </a:lnTo>
                <a:lnTo>
                  <a:pt x="1822704" y="910511"/>
                </a:lnTo>
                <a:cubicBezTo>
                  <a:pt x="1822704" y="863527"/>
                  <a:pt x="1784616" y="825439"/>
                  <a:pt x="1737632" y="825439"/>
                </a:cubicBezTo>
                <a:lnTo>
                  <a:pt x="328912" y="825439"/>
                </a:lnTo>
                <a:cubicBezTo>
                  <a:pt x="281928" y="825439"/>
                  <a:pt x="243840" y="863527"/>
                  <a:pt x="243840" y="910511"/>
                </a:cubicBezTo>
                <a:lnTo>
                  <a:pt x="243840" y="1024128"/>
                </a:lnTo>
                <a:lnTo>
                  <a:pt x="243840" y="1250787"/>
                </a:lnTo>
                <a:lnTo>
                  <a:pt x="243840" y="1307380"/>
                </a:lnTo>
                <a:cubicBezTo>
                  <a:pt x="243840" y="1639363"/>
                  <a:pt x="479324" y="1916345"/>
                  <a:pt x="792370" y="1980403"/>
                </a:cubicBezTo>
                <a:lnTo>
                  <a:pt x="823482" y="1983539"/>
                </a:lnTo>
                <a:lnTo>
                  <a:pt x="824118" y="1977222"/>
                </a:lnTo>
                <a:cubicBezTo>
                  <a:pt x="843424" y="1882877"/>
                  <a:pt x="926900" y="1811907"/>
                  <a:pt x="1026953" y="1811907"/>
                </a:cubicBezTo>
                <a:cubicBezTo>
                  <a:pt x="1141299" y="1811907"/>
                  <a:pt x="1233994" y="1904602"/>
                  <a:pt x="1233994" y="2018948"/>
                </a:cubicBezTo>
                <a:cubicBezTo>
                  <a:pt x="1233994" y="2133294"/>
                  <a:pt x="1141299" y="2225989"/>
                  <a:pt x="1026953" y="2225989"/>
                </a:cubicBezTo>
                <a:lnTo>
                  <a:pt x="1026414" y="2225935"/>
                </a:lnTo>
                <a:lnTo>
                  <a:pt x="1026414" y="2225989"/>
                </a:lnTo>
                <a:lnTo>
                  <a:pt x="867664" y="2225989"/>
                </a:lnTo>
                <a:lnTo>
                  <a:pt x="845439" y="2225989"/>
                </a:lnTo>
                <a:lnTo>
                  <a:pt x="845439" y="2224867"/>
                </a:lnTo>
                <a:lnTo>
                  <a:pt x="807239" y="2222938"/>
                </a:lnTo>
                <a:cubicBezTo>
                  <a:pt x="353825" y="2176891"/>
                  <a:pt x="0" y="1793969"/>
                  <a:pt x="0" y="1328406"/>
                </a:cubicBezTo>
                <a:lnTo>
                  <a:pt x="0" y="899174"/>
                </a:lnTo>
                <a:cubicBezTo>
                  <a:pt x="0" y="402574"/>
                  <a:pt x="402574" y="0"/>
                  <a:pt x="899174" y="0"/>
                </a:cubicBezTo>
                <a:close/>
              </a:path>
            </a:pathLst>
          </a:custGeom>
          <a:solidFill>
            <a:srgbClr val="FFB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On Graphical Assets</a:t>
            </a:r>
            <a:endParaRPr lang="en-US" dirty="0"/>
          </a:p>
        </p:txBody>
      </p:sp>
      <p:grpSp>
        <p:nvGrpSpPr>
          <p:cNvPr id="103" name="Dots"/>
          <p:cNvGrpSpPr/>
          <p:nvPr/>
        </p:nvGrpSpPr>
        <p:grpSpPr>
          <a:xfrm>
            <a:off x="2008591" y="4570171"/>
            <a:ext cx="1950368" cy="202667"/>
            <a:chOff x="5488945" y="4573579"/>
            <a:chExt cx="1950368" cy="202667"/>
          </a:xfrm>
        </p:grpSpPr>
        <p:sp>
          <p:nvSpPr>
            <p:cNvPr id="95" name="Dot"/>
            <p:cNvSpPr/>
            <p:nvPr/>
          </p:nvSpPr>
          <p:spPr>
            <a:xfrm>
              <a:off x="548894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t"/>
            <p:cNvSpPr/>
            <p:nvPr/>
          </p:nvSpPr>
          <p:spPr>
            <a:xfrm>
              <a:off x="5823695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t"/>
            <p:cNvSpPr/>
            <p:nvPr/>
          </p:nvSpPr>
          <p:spPr>
            <a:xfrm>
              <a:off x="6179264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t"/>
            <p:cNvSpPr/>
            <p:nvPr/>
          </p:nvSpPr>
          <p:spPr>
            <a:xfrm>
              <a:off x="653095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t"/>
            <p:cNvSpPr/>
            <p:nvPr/>
          </p:nvSpPr>
          <p:spPr>
            <a:xfrm>
              <a:off x="6884960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t"/>
            <p:cNvSpPr/>
            <p:nvPr/>
          </p:nvSpPr>
          <p:spPr>
            <a:xfrm>
              <a:off x="7236646" y="4573579"/>
              <a:ext cx="202667" cy="202667"/>
            </a:xfrm>
            <a:custGeom>
              <a:avLst/>
              <a:gdLst>
                <a:gd name="connsiteX0" fmla="*/ 101333 w 202667"/>
                <a:gd name="connsiteY0" fmla="*/ 0 h 202667"/>
                <a:gd name="connsiteX1" fmla="*/ 202667 w 202667"/>
                <a:gd name="connsiteY1" fmla="*/ 101333 h 202667"/>
                <a:gd name="connsiteX2" fmla="*/ 101333 w 202667"/>
                <a:gd name="connsiteY2" fmla="*/ 202667 h 202667"/>
                <a:gd name="connsiteX3" fmla="*/ 0 w 202667"/>
                <a:gd name="connsiteY3" fmla="*/ 101333 h 202667"/>
                <a:gd name="connsiteX4" fmla="*/ 101333 w 202667"/>
                <a:gd name="connsiteY4" fmla="*/ 0 h 2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67" h="202667">
                  <a:moveTo>
                    <a:pt x="101333" y="0"/>
                  </a:moveTo>
                  <a:cubicBezTo>
                    <a:pt x="157299" y="0"/>
                    <a:pt x="202667" y="45368"/>
                    <a:pt x="202667" y="101333"/>
                  </a:cubicBezTo>
                  <a:cubicBezTo>
                    <a:pt x="202667" y="157299"/>
                    <a:pt x="157299" y="202667"/>
                    <a:pt x="101333" y="202667"/>
                  </a:cubicBezTo>
                  <a:cubicBezTo>
                    <a:pt x="45368" y="202667"/>
                    <a:pt x="0" y="157299"/>
                    <a:pt x="0" y="101333"/>
                  </a:cubicBezTo>
                  <a:cubicBezTo>
                    <a:pt x="0" y="45368"/>
                    <a:pt x="45368" y="0"/>
                    <a:pt x="101333" y="0"/>
                  </a:cubicBezTo>
                  <a:close/>
                </a:path>
              </a:pathLst>
            </a:custGeom>
            <a:solidFill>
              <a:srgbClr val="F9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41173" y="571497"/>
            <a:ext cx="4509654" cy="4509654"/>
            <a:chOff x="3520580" y="853580"/>
            <a:chExt cx="5150840" cy="5150840"/>
          </a:xfrm>
        </p:grpSpPr>
        <p:sp>
          <p:nvSpPr>
            <p:cNvPr id="4" name="Oval 3"/>
            <p:cNvSpPr/>
            <p:nvPr/>
          </p:nvSpPr>
          <p:spPr>
            <a:xfrm>
              <a:off x="3520580" y="853580"/>
              <a:ext cx="5150840" cy="515084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2"/>
              </a:solidFill>
            </a:ln>
            <a:effectLst>
              <a:outerShdw blurRad="2159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51650" y="1922318"/>
              <a:ext cx="2288700" cy="1059872"/>
              <a:chOff x="4769427" y="1922318"/>
              <a:chExt cx="2288700" cy="105987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769427" y="1922318"/>
                <a:ext cx="675409" cy="1018309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382718" y="1963881"/>
                <a:ext cx="675409" cy="1018309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95518" y="3675414"/>
              <a:ext cx="4200965" cy="1489028"/>
              <a:chOff x="3995517" y="3675414"/>
              <a:chExt cx="4200965" cy="1489028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4318649" y="3779520"/>
                <a:ext cx="3554702" cy="1384922"/>
              </a:xfrm>
              <a:custGeom>
                <a:avLst/>
                <a:gdLst>
                  <a:gd name="connsiteX0" fmla="*/ 0 w 4762948"/>
                  <a:gd name="connsiteY0" fmla="*/ 0 h 1855658"/>
                  <a:gd name="connsiteX1" fmla="*/ 50442 w 4762948"/>
                  <a:gd name="connsiteY1" fmla="*/ 133966 h 1855658"/>
                  <a:gd name="connsiteX2" fmla="*/ 2381474 w 4762948"/>
                  <a:gd name="connsiteY2" fmla="*/ 1635924 h 1855658"/>
                  <a:gd name="connsiteX3" fmla="*/ 4712507 w 4762948"/>
                  <a:gd name="connsiteY3" fmla="*/ 133966 h 1855658"/>
                  <a:gd name="connsiteX4" fmla="*/ 4762948 w 4762948"/>
                  <a:gd name="connsiteY4" fmla="*/ 0 h 1855658"/>
                  <a:gd name="connsiteX5" fmla="*/ 4730097 w 4762948"/>
                  <a:gd name="connsiteY5" fmla="*/ 127761 h 1855658"/>
                  <a:gd name="connsiteX6" fmla="*/ 2381474 w 4762948"/>
                  <a:gd name="connsiteY6" fmla="*/ 1855658 h 1855658"/>
                  <a:gd name="connsiteX7" fmla="*/ 32851 w 4762948"/>
                  <a:gd name="connsiteY7" fmla="*/ 127761 h 185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948" h="1855658">
                    <a:moveTo>
                      <a:pt x="0" y="0"/>
                    </a:moveTo>
                    <a:lnTo>
                      <a:pt x="50442" y="133966"/>
                    </a:lnTo>
                    <a:cubicBezTo>
                      <a:pt x="434492" y="1016604"/>
                      <a:pt x="1333580" y="1635924"/>
                      <a:pt x="2381474" y="1635924"/>
                    </a:cubicBezTo>
                    <a:cubicBezTo>
                      <a:pt x="3429368" y="1635924"/>
                      <a:pt x="4328456" y="1016604"/>
                      <a:pt x="4712507" y="133966"/>
                    </a:cubicBezTo>
                    <a:lnTo>
                      <a:pt x="4762948" y="0"/>
                    </a:lnTo>
                    <a:lnTo>
                      <a:pt x="4730097" y="127761"/>
                    </a:lnTo>
                    <a:cubicBezTo>
                      <a:pt x="4418736" y="1128817"/>
                      <a:pt x="3484987" y="1855658"/>
                      <a:pt x="2381474" y="1855658"/>
                    </a:cubicBezTo>
                    <a:cubicBezTo>
                      <a:pt x="1277962" y="1855658"/>
                      <a:pt x="344212" y="1128817"/>
                      <a:pt x="32851" y="127761"/>
                    </a:cubicBezTo>
                    <a:close/>
                  </a:path>
                </a:pathLst>
              </a:custGeom>
              <a:solidFill>
                <a:schemeClr val="tx2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0000">
                <a:off x="7550219" y="3675414"/>
                <a:ext cx="646263" cy="208212"/>
              </a:xfrm>
              <a:custGeom>
                <a:avLst/>
                <a:gdLst>
                  <a:gd name="connsiteX0" fmla="*/ 646263 w 646263"/>
                  <a:gd name="connsiteY0" fmla="*/ 0 h 269146"/>
                  <a:gd name="connsiteX1" fmla="*/ 645627 w 646263"/>
                  <a:gd name="connsiteY1" fmla="*/ 6304 h 269146"/>
                  <a:gd name="connsiteX2" fmla="*/ 323131 w 646263"/>
                  <a:gd name="connsiteY2" fmla="*/ 269146 h 269146"/>
                  <a:gd name="connsiteX3" fmla="*/ 635 w 646263"/>
                  <a:gd name="connsiteY3" fmla="*/ 6304 h 269146"/>
                  <a:gd name="connsiteX4" fmla="*/ 0 w 646263"/>
                  <a:gd name="connsiteY4" fmla="*/ 0 h 269146"/>
                  <a:gd name="connsiteX5" fmla="*/ 47258 w 646263"/>
                  <a:gd name="connsiteY5" fmla="*/ 48327 h 269146"/>
                  <a:gd name="connsiteX6" fmla="*/ 323131 w 646263"/>
                  <a:gd name="connsiteY6" fmla="*/ 144743 h 269146"/>
                  <a:gd name="connsiteX7" fmla="*/ 599005 w 646263"/>
                  <a:gd name="connsiteY7" fmla="*/ 48327 h 26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263" h="269146">
                    <a:moveTo>
                      <a:pt x="646263" y="0"/>
                    </a:moveTo>
                    <a:lnTo>
                      <a:pt x="645627" y="6304"/>
                    </a:lnTo>
                    <a:cubicBezTo>
                      <a:pt x="614932" y="156308"/>
                      <a:pt x="482209" y="269146"/>
                      <a:pt x="323131" y="269146"/>
                    </a:cubicBezTo>
                    <a:cubicBezTo>
                      <a:pt x="164054" y="269146"/>
                      <a:pt x="31330" y="156308"/>
                      <a:pt x="635" y="6304"/>
                    </a:cubicBezTo>
                    <a:lnTo>
                      <a:pt x="0" y="0"/>
                    </a:lnTo>
                    <a:lnTo>
                      <a:pt x="47258" y="48327"/>
                    </a:lnTo>
                    <a:cubicBezTo>
                      <a:pt x="117860" y="107898"/>
                      <a:pt x="215396" y="144743"/>
                      <a:pt x="323131" y="144743"/>
                    </a:cubicBezTo>
                    <a:cubicBezTo>
                      <a:pt x="430867" y="144743"/>
                      <a:pt x="528403" y="107898"/>
                      <a:pt x="599005" y="4832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9800000" flipH="1">
                <a:off x="3995517" y="3675414"/>
                <a:ext cx="646263" cy="208212"/>
              </a:xfrm>
              <a:custGeom>
                <a:avLst/>
                <a:gdLst>
                  <a:gd name="connsiteX0" fmla="*/ 646263 w 646263"/>
                  <a:gd name="connsiteY0" fmla="*/ 0 h 269146"/>
                  <a:gd name="connsiteX1" fmla="*/ 645627 w 646263"/>
                  <a:gd name="connsiteY1" fmla="*/ 6304 h 269146"/>
                  <a:gd name="connsiteX2" fmla="*/ 323131 w 646263"/>
                  <a:gd name="connsiteY2" fmla="*/ 269146 h 269146"/>
                  <a:gd name="connsiteX3" fmla="*/ 635 w 646263"/>
                  <a:gd name="connsiteY3" fmla="*/ 6304 h 269146"/>
                  <a:gd name="connsiteX4" fmla="*/ 0 w 646263"/>
                  <a:gd name="connsiteY4" fmla="*/ 0 h 269146"/>
                  <a:gd name="connsiteX5" fmla="*/ 47258 w 646263"/>
                  <a:gd name="connsiteY5" fmla="*/ 48327 h 269146"/>
                  <a:gd name="connsiteX6" fmla="*/ 323131 w 646263"/>
                  <a:gd name="connsiteY6" fmla="*/ 144743 h 269146"/>
                  <a:gd name="connsiteX7" fmla="*/ 599005 w 646263"/>
                  <a:gd name="connsiteY7" fmla="*/ 48327 h 26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263" h="269146">
                    <a:moveTo>
                      <a:pt x="646263" y="0"/>
                    </a:moveTo>
                    <a:lnTo>
                      <a:pt x="645627" y="6304"/>
                    </a:lnTo>
                    <a:cubicBezTo>
                      <a:pt x="614932" y="156308"/>
                      <a:pt x="482209" y="269146"/>
                      <a:pt x="323131" y="269146"/>
                    </a:cubicBezTo>
                    <a:cubicBezTo>
                      <a:pt x="164054" y="269146"/>
                      <a:pt x="31330" y="156308"/>
                      <a:pt x="635" y="6304"/>
                    </a:cubicBezTo>
                    <a:lnTo>
                      <a:pt x="0" y="0"/>
                    </a:lnTo>
                    <a:lnTo>
                      <a:pt x="47258" y="48327"/>
                    </a:lnTo>
                    <a:cubicBezTo>
                      <a:pt x="117860" y="107898"/>
                      <a:pt x="215396" y="144743"/>
                      <a:pt x="323131" y="144743"/>
                    </a:cubicBezTo>
                    <a:cubicBezTo>
                      <a:pt x="430867" y="144743"/>
                      <a:pt x="528403" y="107898"/>
                      <a:pt x="599005" y="4832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2145850" y="5215452"/>
            <a:ext cx="79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  <a:latin typeface="Cooper Black" panose="0208090404030B020404" pitchFamily="18" charset="0"/>
              </a:rPr>
              <a:t>HAVE FUN!!!!!</a:t>
            </a:r>
            <a:endParaRPr lang="en-US" sz="7200" dirty="0">
              <a:solidFill>
                <a:schemeClr val="accent4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Sample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or delete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Title &amp; Content Slide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goes here</a:t>
            </a:r>
          </a:p>
          <a:p>
            <a:r>
              <a:rPr lang="en-US" dirty="0" smtClean="0"/>
              <a:t>No duh!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Demo Slide</a:t>
            </a:r>
            <a:br>
              <a:rPr lang="en-US" dirty="0" smtClean="0"/>
            </a:br>
            <a:r>
              <a:rPr lang="en-US" dirty="0" smtClean="0"/>
              <a:t>Demo Something Awesome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8143362" y="1750588"/>
            <a:ext cx="1858315" cy="3447574"/>
          </a:xfrm>
          <a:custGeom>
            <a:avLst/>
            <a:gdLst>
              <a:gd name="connsiteX0" fmla="*/ 561084 w 1138023"/>
              <a:gd name="connsiteY0" fmla="*/ 1932654 h 2111277"/>
              <a:gd name="connsiteX1" fmla="*/ 561084 w 1138023"/>
              <a:gd name="connsiteY1" fmla="*/ 1979086 h 2111277"/>
              <a:gd name="connsiteX2" fmla="*/ 623789 w 1138023"/>
              <a:gd name="connsiteY2" fmla="*/ 1987739 h 2111277"/>
              <a:gd name="connsiteX3" fmla="*/ 623696 w 1138023"/>
              <a:gd name="connsiteY3" fmla="*/ 1932654 h 2111277"/>
              <a:gd name="connsiteX4" fmla="*/ 507749 w 1138023"/>
              <a:gd name="connsiteY4" fmla="*/ 1932654 h 2111277"/>
              <a:gd name="connsiteX5" fmla="*/ 507753 w 1138023"/>
              <a:gd name="connsiteY5" fmla="*/ 1971724 h 2111277"/>
              <a:gd name="connsiteX6" fmla="*/ 555223 w 1138023"/>
              <a:gd name="connsiteY6" fmla="*/ 1978278 h 2111277"/>
              <a:gd name="connsiteX7" fmla="*/ 555223 w 1138023"/>
              <a:gd name="connsiteY7" fmla="*/ 1932654 h 2111277"/>
              <a:gd name="connsiteX8" fmla="*/ 958702 w 1138023"/>
              <a:gd name="connsiteY8" fmla="*/ 1893570 h 2111277"/>
              <a:gd name="connsiteX9" fmla="*/ 984472 w 1138023"/>
              <a:gd name="connsiteY9" fmla="*/ 1919341 h 2111277"/>
              <a:gd name="connsiteX10" fmla="*/ 958702 w 1138023"/>
              <a:gd name="connsiteY10" fmla="*/ 1945114 h 2111277"/>
              <a:gd name="connsiteX11" fmla="*/ 932928 w 1138023"/>
              <a:gd name="connsiteY11" fmla="*/ 1919341 h 2111277"/>
              <a:gd name="connsiteX12" fmla="*/ 958702 w 1138023"/>
              <a:gd name="connsiteY12" fmla="*/ 1893570 h 2111277"/>
              <a:gd name="connsiteX13" fmla="*/ 184550 w 1138023"/>
              <a:gd name="connsiteY13" fmla="*/ 1883618 h 2111277"/>
              <a:gd name="connsiteX14" fmla="*/ 146907 w 1138023"/>
              <a:gd name="connsiteY14" fmla="*/ 1926968 h 2111277"/>
              <a:gd name="connsiteX15" fmla="*/ 184550 w 1138023"/>
              <a:gd name="connsiteY15" fmla="*/ 1972161 h 2111277"/>
              <a:gd name="connsiteX16" fmla="*/ 208167 w 1138023"/>
              <a:gd name="connsiteY16" fmla="*/ 1972161 h 2111277"/>
              <a:gd name="connsiteX17" fmla="*/ 180121 w 1138023"/>
              <a:gd name="connsiteY17" fmla="*/ 1938957 h 2111277"/>
              <a:gd name="connsiteX18" fmla="*/ 243597 w 1138023"/>
              <a:gd name="connsiteY18" fmla="*/ 1938957 h 2111277"/>
              <a:gd name="connsiteX19" fmla="*/ 243597 w 1138023"/>
              <a:gd name="connsiteY19" fmla="*/ 1915901 h 2111277"/>
              <a:gd name="connsiteX20" fmla="*/ 180121 w 1138023"/>
              <a:gd name="connsiteY20" fmla="*/ 1915901 h 2111277"/>
              <a:gd name="connsiteX21" fmla="*/ 208167 w 1138023"/>
              <a:gd name="connsiteY21" fmla="*/ 1883618 h 2111277"/>
              <a:gd name="connsiteX22" fmla="*/ 555223 w 1138023"/>
              <a:gd name="connsiteY22" fmla="*/ 1881082 h 2111277"/>
              <a:gd name="connsiteX23" fmla="*/ 507753 w 1138023"/>
              <a:gd name="connsiteY23" fmla="*/ 1887725 h 2111277"/>
              <a:gd name="connsiteX24" fmla="*/ 507761 w 1138023"/>
              <a:gd name="connsiteY24" fmla="*/ 1926797 h 2111277"/>
              <a:gd name="connsiteX25" fmla="*/ 555223 w 1138023"/>
              <a:gd name="connsiteY25" fmla="*/ 1926797 h 2111277"/>
              <a:gd name="connsiteX26" fmla="*/ 958566 w 1138023"/>
              <a:gd name="connsiteY26" fmla="*/ 1880684 h 2111277"/>
              <a:gd name="connsiteX27" fmla="*/ 919911 w 1138023"/>
              <a:gd name="connsiteY27" fmla="*/ 1919341 h 2111277"/>
              <a:gd name="connsiteX28" fmla="*/ 924574 w 1138023"/>
              <a:gd name="connsiteY28" fmla="*/ 1937385 h 2111277"/>
              <a:gd name="connsiteX29" fmla="*/ 889199 w 1138023"/>
              <a:gd name="connsiteY29" fmla="*/ 1972758 h 2111277"/>
              <a:gd name="connsiteX30" fmla="*/ 889199 w 1138023"/>
              <a:gd name="connsiteY30" fmla="*/ 1978832 h 2111277"/>
              <a:gd name="connsiteX31" fmla="*/ 901347 w 1138023"/>
              <a:gd name="connsiteY31" fmla="*/ 1990981 h 2111277"/>
              <a:gd name="connsiteX32" fmla="*/ 907425 w 1138023"/>
              <a:gd name="connsiteY32" fmla="*/ 1990981 h 2111277"/>
              <a:gd name="connsiteX33" fmla="*/ 943471 w 1138023"/>
              <a:gd name="connsiteY33" fmla="*/ 1954935 h 2111277"/>
              <a:gd name="connsiteX34" fmla="*/ 958566 w 1138023"/>
              <a:gd name="connsiteY34" fmla="*/ 1958000 h 2111277"/>
              <a:gd name="connsiteX35" fmla="*/ 997226 w 1138023"/>
              <a:gd name="connsiteY35" fmla="*/ 1919341 h 2111277"/>
              <a:gd name="connsiteX36" fmla="*/ 958566 w 1138023"/>
              <a:gd name="connsiteY36" fmla="*/ 1880684 h 2111277"/>
              <a:gd name="connsiteX37" fmla="*/ 623594 w 1138023"/>
              <a:gd name="connsiteY37" fmla="*/ 1871513 h 2111277"/>
              <a:gd name="connsiteX38" fmla="*/ 561084 w 1138023"/>
              <a:gd name="connsiteY38" fmla="*/ 1880261 h 2111277"/>
              <a:gd name="connsiteX39" fmla="*/ 561084 w 1138023"/>
              <a:gd name="connsiteY39" fmla="*/ 1926797 h 2111277"/>
              <a:gd name="connsiteX40" fmla="*/ 623688 w 1138023"/>
              <a:gd name="connsiteY40" fmla="*/ 1926797 h 2111277"/>
              <a:gd name="connsiteX41" fmla="*/ 113008 w 1138023"/>
              <a:gd name="connsiteY41" fmla="*/ 153172 h 2111277"/>
              <a:gd name="connsiteX42" fmla="*/ 56991 w 1138023"/>
              <a:gd name="connsiteY42" fmla="*/ 209189 h 2111277"/>
              <a:gd name="connsiteX43" fmla="*/ 56991 w 1138023"/>
              <a:gd name="connsiteY43" fmla="*/ 1742854 h 2111277"/>
              <a:gd name="connsiteX44" fmla="*/ 113008 w 1138023"/>
              <a:gd name="connsiteY44" fmla="*/ 1798870 h 2111277"/>
              <a:gd name="connsiteX45" fmla="*/ 1026548 w 1138023"/>
              <a:gd name="connsiteY45" fmla="*/ 1798870 h 2111277"/>
              <a:gd name="connsiteX46" fmla="*/ 1082565 w 1138023"/>
              <a:gd name="connsiteY46" fmla="*/ 1742854 h 2111277"/>
              <a:gd name="connsiteX47" fmla="*/ 1082565 w 1138023"/>
              <a:gd name="connsiteY47" fmla="*/ 209189 h 2111277"/>
              <a:gd name="connsiteX48" fmla="*/ 1026548 w 1138023"/>
              <a:gd name="connsiteY48" fmla="*/ 153172 h 2111277"/>
              <a:gd name="connsiteX49" fmla="*/ 497167 w 1138023"/>
              <a:gd name="connsiteY49" fmla="*/ 93324 h 2111277"/>
              <a:gd name="connsiteX50" fmla="*/ 491071 w 1138023"/>
              <a:gd name="connsiteY50" fmla="*/ 95850 h 2111277"/>
              <a:gd name="connsiteX51" fmla="*/ 488545 w 1138023"/>
              <a:gd name="connsiteY51" fmla="*/ 101946 h 2111277"/>
              <a:gd name="connsiteX52" fmla="*/ 491071 w 1138023"/>
              <a:gd name="connsiteY52" fmla="*/ 108042 h 2111277"/>
              <a:gd name="connsiteX53" fmla="*/ 497167 w 1138023"/>
              <a:gd name="connsiteY53" fmla="*/ 110567 h 2111277"/>
              <a:gd name="connsiteX54" fmla="*/ 640857 w 1138023"/>
              <a:gd name="connsiteY54" fmla="*/ 110567 h 2111277"/>
              <a:gd name="connsiteX55" fmla="*/ 649478 w 1138023"/>
              <a:gd name="connsiteY55" fmla="*/ 101946 h 2111277"/>
              <a:gd name="connsiteX56" fmla="*/ 649478 w 1138023"/>
              <a:gd name="connsiteY56" fmla="*/ 101946 h 2111277"/>
              <a:gd name="connsiteX57" fmla="*/ 640857 w 1138023"/>
              <a:gd name="connsiteY57" fmla="*/ 93324 h 2111277"/>
              <a:gd name="connsiteX58" fmla="*/ 0 w 1138023"/>
              <a:gd name="connsiteY58" fmla="*/ 0 h 2111277"/>
              <a:gd name="connsiteX59" fmla="*/ 1138023 w 1138023"/>
              <a:gd name="connsiteY59" fmla="*/ 0 h 2111277"/>
              <a:gd name="connsiteX60" fmla="*/ 1138023 w 1138023"/>
              <a:gd name="connsiteY60" fmla="*/ 2111277 h 2111277"/>
              <a:gd name="connsiteX61" fmla="*/ 0 w 1138023"/>
              <a:gd name="connsiteY61" fmla="*/ 2111277 h 211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38023" h="2111277">
                <a:moveTo>
                  <a:pt x="561084" y="1932654"/>
                </a:moveTo>
                <a:lnTo>
                  <a:pt x="561084" y="1979086"/>
                </a:lnTo>
                <a:lnTo>
                  <a:pt x="623789" y="1987739"/>
                </a:lnTo>
                <a:cubicBezTo>
                  <a:pt x="623759" y="1969379"/>
                  <a:pt x="623728" y="1951020"/>
                  <a:pt x="623696" y="1932654"/>
                </a:cubicBezTo>
                <a:close/>
                <a:moveTo>
                  <a:pt x="507749" y="1932654"/>
                </a:moveTo>
                <a:lnTo>
                  <a:pt x="507753" y="1971724"/>
                </a:lnTo>
                <a:lnTo>
                  <a:pt x="555223" y="1978278"/>
                </a:lnTo>
                <a:lnTo>
                  <a:pt x="555223" y="1932654"/>
                </a:lnTo>
                <a:close/>
                <a:moveTo>
                  <a:pt x="958702" y="1893570"/>
                </a:moveTo>
                <a:cubicBezTo>
                  <a:pt x="972934" y="1893570"/>
                  <a:pt x="984472" y="1905109"/>
                  <a:pt x="984472" y="1919341"/>
                </a:cubicBezTo>
                <a:cubicBezTo>
                  <a:pt x="984472" y="1933573"/>
                  <a:pt x="972934" y="1945114"/>
                  <a:pt x="958702" y="1945114"/>
                </a:cubicBezTo>
                <a:cubicBezTo>
                  <a:pt x="944466" y="1945114"/>
                  <a:pt x="932928" y="1933573"/>
                  <a:pt x="932928" y="1919341"/>
                </a:cubicBezTo>
                <a:cubicBezTo>
                  <a:pt x="932928" y="1905109"/>
                  <a:pt x="944466" y="1893570"/>
                  <a:pt x="958702" y="1893570"/>
                </a:cubicBezTo>
                <a:close/>
                <a:moveTo>
                  <a:pt x="184550" y="1883618"/>
                </a:moveTo>
                <a:lnTo>
                  <a:pt x="146907" y="1926968"/>
                </a:lnTo>
                <a:lnTo>
                  <a:pt x="184550" y="1972161"/>
                </a:lnTo>
                <a:lnTo>
                  <a:pt x="208167" y="1972161"/>
                </a:lnTo>
                <a:lnTo>
                  <a:pt x="180121" y="1938957"/>
                </a:lnTo>
                <a:lnTo>
                  <a:pt x="243597" y="1938957"/>
                </a:lnTo>
                <a:lnTo>
                  <a:pt x="243597" y="1915901"/>
                </a:lnTo>
                <a:lnTo>
                  <a:pt x="180121" y="1915901"/>
                </a:lnTo>
                <a:lnTo>
                  <a:pt x="208167" y="1883618"/>
                </a:lnTo>
                <a:close/>
                <a:moveTo>
                  <a:pt x="555223" y="1881082"/>
                </a:moveTo>
                <a:lnTo>
                  <a:pt x="507753" y="1887725"/>
                </a:lnTo>
                <a:cubicBezTo>
                  <a:pt x="507816" y="1893912"/>
                  <a:pt x="507791" y="1910078"/>
                  <a:pt x="507761" y="1926797"/>
                </a:cubicBezTo>
                <a:lnTo>
                  <a:pt x="555223" y="1926797"/>
                </a:lnTo>
                <a:close/>
                <a:moveTo>
                  <a:pt x="958566" y="1880684"/>
                </a:moveTo>
                <a:cubicBezTo>
                  <a:pt x="937219" y="1880684"/>
                  <a:pt x="919911" y="1897991"/>
                  <a:pt x="919911" y="1919341"/>
                </a:cubicBezTo>
                <a:cubicBezTo>
                  <a:pt x="919911" y="1925891"/>
                  <a:pt x="921539" y="1932063"/>
                  <a:pt x="924574" y="1937385"/>
                </a:cubicBezTo>
                <a:lnTo>
                  <a:pt x="889199" y="1972758"/>
                </a:lnTo>
                <a:cubicBezTo>
                  <a:pt x="887522" y="1974434"/>
                  <a:pt x="887522" y="1977153"/>
                  <a:pt x="889199" y="1978832"/>
                </a:cubicBezTo>
                <a:lnTo>
                  <a:pt x="901347" y="1990981"/>
                </a:lnTo>
                <a:cubicBezTo>
                  <a:pt x="903028" y="1992659"/>
                  <a:pt x="905745" y="1992659"/>
                  <a:pt x="907425" y="1990981"/>
                </a:cubicBezTo>
                <a:lnTo>
                  <a:pt x="943471" y="1954935"/>
                </a:lnTo>
                <a:cubicBezTo>
                  <a:pt x="948108" y="1956907"/>
                  <a:pt x="953209" y="1958000"/>
                  <a:pt x="958566" y="1958000"/>
                </a:cubicBezTo>
                <a:cubicBezTo>
                  <a:pt x="979917" y="1958000"/>
                  <a:pt x="997226" y="1940691"/>
                  <a:pt x="997226" y="1919341"/>
                </a:cubicBezTo>
                <a:cubicBezTo>
                  <a:pt x="997226" y="1897991"/>
                  <a:pt x="979917" y="1880684"/>
                  <a:pt x="958566" y="1880684"/>
                </a:cubicBezTo>
                <a:close/>
                <a:moveTo>
                  <a:pt x="623594" y="1871513"/>
                </a:moveTo>
                <a:lnTo>
                  <a:pt x="561084" y="1880261"/>
                </a:lnTo>
                <a:lnTo>
                  <a:pt x="561084" y="1926797"/>
                </a:lnTo>
                <a:lnTo>
                  <a:pt x="623688" y="1926797"/>
                </a:lnTo>
                <a:close/>
                <a:moveTo>
                  <a:pt x="113008" y="153172"/>
                </a:moveTo>
                <a:cubicBezTo>
                  <a:pt x="82071" y="153172"/>
                  <a:pt x="56991" y="178252"/>
                  <a:pt x="56991" y="209189"/>
                </a:cubicBezTo>
                <a:lnTo>
                  <a:pt x="56991" y="1742854"/>
                </a:lnTo>
                <a:cubicBezTo>
                  <a:pt x="56991" y="1773791"/>
                  <a:pt x="82071" y="1798870"/>
                  <a:pt x="113008" y="1798870"/>
                </a:cubicBezTo>
                <a:lnTo>
                  <a:pt x="1026548" y="1798870"/>
                </a:lnTo>
                <a:cubicBezTo>
                  <a:pt x="1057485" y="1798870"/>
                  <a:pt x="1082565" y="1773791"/>
                  <a:pt x="1082565" y="1742854"/>
                </a:cubicBezTo>
                <a:lnTo>
                  <a:pt x="1082565" y="209189"/>
                </a:lnTo>
                <a:cubicBezTo>
                  <a:pt x="1082565" y="178252"/>
                  <a:pt x="1057485" y="153172"/>
                  <a:pt x="1026548" y="153172"/>
                </a:cubicBezTo>
                <a:close/>
                <a:moveTo>
                  <a:pt x="497167" y="93324"/>
                </a:moveTo>
                <a:cubicBezTo>
                  <a:pt x="494786" y="93324"/>
                  <a:pt x="492631" y="94290"/>
                  <a:pt x="491071" y="95850"/>
                </a:cubicBezTo>
                <a:lnTo>
                  <a:pt x="488545" y="101946"/>
                </a:lnTo>
                <a:lnTo>
                  <a:pt x="491071" y="108042"/>
                </a:lnTo>
                <a:cubicBezTo>
                  <a:pt x="492631" y="109601"/>
                  <a:pt x="494786" y="110567"/>
                  <a:pt x="497167" y="110567"/>
                </a:cubicBezTo>
                <a:lnTo>
                  <a:pt x="640857" y="110567"/>
                </a:lnTo>
                <a:cubicBezTo>
                  <a:pt x="645618" y="110567"/>
                  <a:pt x="649478" y="106707"/>
                  <a:pt x="649478" y="101946"/>
                </a:cubicBezTo>
                <a:lnTo>
                  <a:pt x="649478" y="101946"/>
                </a:lnTo>
                <a:cubicBezTo>
                  <a:pt x="649478" y="97184"/>
                  <a:pt x="645618" y="93324"/>
                  <a:pt x="640857" y="93324"/>
                </a:cubicBezTo>
                <a:close/>
                <a:moveTo>
                  <a:pt x="0" y="0"/>
                </a:moveTo>
                <a:lnTo>
                  <a:pt x="1138023" y="0"/>
                </a:lnTo>
                <a:lnTo>
                  <a:pt x="1138023" y="2111277"/>
                </a:lnTo>
                <a:lnTo>
                  <a:pt x="0" y="2111277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190323" y="1714293"/>
            <a:ext cx="5629789" cy="3483869"/>
          </a:xfrm>
          <a:custGeom>
            <a:avLst/>
            <a:gdLst>
              <a:gd name="connsiteX0" fmla="*/ 1719801 w 3447656"/>
              <a:gd name="connsiteY0" fmla="*/ 2017535 h 2133504"/>
              <a:gd name="connsiteX1" fmla="*/ 1719801 w 3447656"/>
              <a:gd name="connsiteY1" fmla="*/ 2057572 h 2133504"/>
              <a:gd name="connsiteX2" fmla="*/ 1773871 w 3447656"/>
              <a:gd name="connsiteY2" fmla="*/ 2065038 h 2133504"/>
              <a:gd name="connsiteX3" fmla="*/ 1773791 w 3447656"/>
              <a:gd name="connsiteY3" fmla="*/ 2017535 h 2133504"/>
              <a:gd name="connsiteX4" fmla="*/ 1673812 w 3447656"/>
              <a:gd name="connsiteY4" fmla="*/ 2017535 h 2133504"/>
              <a:gd name="connsiteX5" fmla="*/ 1673816 w 3447656"/>
              <a:gd name="connsiteY5" fmla="*/ 2051226 h 2133504"/>
              <a:gd name="connsiteX6" fmla="*/ 1714748 w 3447656"/>
              <a:gd name="connsiteY6" fmla="*/ 2056875 h 2133504"/>
              <a:gd name="connsiteX7" fmla="*/ 1714748 w 3447656"/>
              <a:gd name="connsiteY7" fmla="*/ 2017535 h 2133504"/>
              <a:gd name="connsiteX8" fmla="*/ 1714748 w 3447656"/>
              <a:gd name="connsiteY8" fmla="*/ 1973064 h 2133504"/>
              <a:gd name="connsiteX9" fmla="*/ 1673816 w 3447656"/>
              <a:gd name="connsiteY9" fmla="*/ 1978793 h 2133504"/>
              <a:gd name="connsiteX10" fmla="*/ 1673820 w 3447656"/>
              <a:gd name="connsiteY10" fmla="*/ 2012482 h 2133504"/>
              <a:gd name="connsiteX11" fmla="*/ 1714748 w 3447656"/>
              <a:gd name="connsiteY11" fmla="*/ 2012482 h 2133504"/>
              <a:gd name="connsiteX12" fmla="*/ 1773703 w 3447656"/>
              <a:gd name="connsiteY12" fmla="*/ 1964813 h 2133504"/>
              <a:gd name="connsiteX13" fmla="*/ 1719801 w 3447656"/>
              <a:gd name="connsiteY13" fmla="*/ 1972357 h 2133504"/>
              <a:gd name="connsiteX14" fmla="*/ 1719801 w 3447656"/>
              <a:gd name="connsiteY14" fmla="*/ 2012482 h 2133504"/>
              <a:gd name="connsiteX15" fmla="*/ 1773783 w 3447656"/>
              <a:gd name="connsiteY15" fmla="*/ 2012482 h 2133504"/>
              <a:gd name="connsiteX16" fmla="*/ 212818 w 3447656"/>
              <a:gd name="connsiteY16" fmla="*/ 225560 h 2133504"/>
              <a:gd name="connsiteX17" fmla="*/ 212818 w 3447656"/>
              <a:gd name="connsiteY17" fmla="*/ 1910045 h 2133504"/>
              <a:gd name="connsiteX18" fmla="*/ 3234839 w 3447656"/>
              <a:gd name="connsiteY18" fmla="*/ 1910045 h 2133504"/>
              <a:gd name="connsiteX19" fmla="*/ 3234839 w 3447656"/>
              <a:gd name="connsiteY19" fmla="*/ 225560 h 2133504"/>
              <a:gd name="connsiteX20" fmla="*/ 47002 w 3447656"/>
              <a:gd name="connsiteY20" fmla="*/ 0 h 2133504"/>
              <a:gd name="connsiteX21" fmla="*/ 3400656 w 3447656"/>
              <a:gd name="connsiteY21" fmla="*/ 0 h 2133504"/>
              <a:gd name="connsiteX22" fmla="*/ 3447656 w 3447656"/>
              <a:gd name="connsiteY22" fmla="*/ 47000 h 2133504"/>
              <a:gd name="connsiteX23" fmla="*/ 3447656 w 3447656"/>
              <a:gd name="connsiteY23" fmla="*/ 2086504 h 2133504"/>
              <a:gd name="connsiteX24" fmla="*/ 3400656 w 3447656"/>
              <a:gd name="connsiteY24" fmla="*/ 2133504 h 2133504"/>
              <a:gd name="connsiteX25" fmla="*/ 47002 w 3447656"/>
              <a:gd name="connsiteY25" fmla="*/ 2133504 h 2133504"/>
              <a:gd name="connsiteX26" fmla="*/ 0 w 3447656"/>
              <a:gd name="connsiteY26" fmla="*/ 2086504 h 2133504"/>
              <a:gd name="connsiteX27" fmla="*/ 0 w 3447656"/>
              <a:gd name="connsiteY27" fmla="*/ 47000 h 2133504"/>
              <a:gd name="connsiteX28" fmla="*/ 47002 w 3447656"/>
              <a:gd name="connsiteY28" fmla="*/ 0 h 213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47656" h="2133504">
                <a:moveTo>
                  <a:pt x="1719801" y="2017535"/>
                </a:moveTo>
                <a:lnTo>
                  <a:pt x="1719801" y="2057572"/>
                </a:lnTo>
                <a:lnTo>
                  <a:pt x="1773871" y="2065038"/>
                </a:lnTo>
                <a:cubicBezTo>
                  <a:pt x="1773846" y="2049203"/>
                  <a:pt x="1773819" y="2033369"/>
                  <a:pt x="1773791" y="2017535"/>
                </a:cubicBezTo>
                <a:close/>
                <a:moveTo>
                  <a:pt x="1673812" y="2017535"/>
                </a:moveTo>
                <a:cubicBezTo>
                  <a:pt x="1673785" y="2031952"/>
                  <a:pt x="1673764" y="2045893"/>
                  <a:pt x="1673816" y="2051226"/>
                </a:cubicBezTo>
                <a:lnTo>
                  <a:pt x="1714748" y="2056875"/>
                </a:lnTo>
                <a:lnTo>
                  <a:pt x="1714748" y="2017535"/>
                </a:lnTo>
                <a:close/>
                <a:moveTo>
                  <a:pt x="1714748" y="1973064"/>
                </a:moveTo>
                <a:lnTo>
                  <a:pt x="1673816" y="1978793"/>
                </a:lnTo>
                <a:cubicBezTo>
                  <a:pt x="1673869" y="1984125"/>
                  <a:pt x="1673848" y="1998067"/>
                  <a:pt x="1673820" y="2012482"/>
                </a:cubicBezTo>
                <a:lnTo>
                  <a:pt x="1714748" y="2012482"/>
                </a:lnTo>
                <a:close/>
                <a:moveTo>
                  <a:pt x="1773703" y="1964813"/>
                </a:moveTo>
                <a:lnTo>
                  <a:pt x="1719801" y="1972357"/>
                </a:lnTo>
                <a:lnTo>
                  <a:pt x="1719801" y="2012482"/>
                </a:lnTo>
                <a:lnTo>
                  <a:pt x="1773783" y="2012482"/>
                </a:lnTo>
                <a:close/>
                <a:moveTo>
                  <a:pt x="212818" y="225560"/>
                </a:moveTo>
                <a:lnTo>
                  <a:pt x="212818" y="1910045"/>
                </a:lnTo>
                <a:lnTo>
                  <a:pt x="3234839" y="1910045"/>
                </a:lnTo>
                <a:lnTo>
                  <a:pt x="3234839" y="225560"/>
                </a:lnTo>
                <a:close/>
                <a:moveTo>
                  <a:pt x="47002" y="0"/>
                </a:moveTo>
                <a:lnTo>
                  <a:pt x="3400656" y="0"/>
                </a:lnTo>
                <a:cubicBezTo>
                  <a:pt x="3426613" y="0"/>
                  <a:pt x="3447656" y="21043"/>
                  <a:pt x="3447656" y="47000"/>
                </a:cubicBezTo>
                <a:lnTo>
                  <a:pt x="3447656" y="2086504"/>
                </a:lnTo>
                <a:cubicBezTo>
                  <a:pt x="3447656" y="2112461"/>
                  <a:pt x="3426613" y="2133504"/>
                  <a:pt x="3400656" y="2133504"/>
                </a:cubicBezTo>
                <a:lnTo>
                  <a:pt x="47002" y="2133504"/>
                </a:lnTo>
                <a:cubicBezTo>
                  <a:pt x="21043" y="2133504"/>
                  <a:pt x="0" y="2112461"/>
                  <a:pt x="0" y="2086504"/>
                </a:cubicBezTo>
                <a:lnTo>
                  <a:pt x="0" y="47000"/>
                </a:lnTo>
                <a:cubicBezTo>
                  <a:pt x="0" y="21043"/>
                  <a:pt x="21043" y="0"/>
                  <a:pt x="47002" y="0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Windows 8 Icon"/>
          <p:cNvSpPr>
            <a:spLocks noChangeAspect="1"/>
          </p:cNvSpPr>
          <p:nvPr/>
        </p:nvSpPr>
        <p:spPr>
          <a:xfrm>
            <a:off x="4172717" y="2622594"/>
            <a:ext cx="1665003" cy="1667267"/>
          </a:xfrm>
          <a:custGeom>
            <a:avLst/>
            <a:gdLst/>
            <a:ahLst/>
            <a:cxnLst/>
            <a:rect l="l" t="t" r="r" b="b"/>
            <a:pathLst>
              <a:path w="1414921" h="1416843">
                <a:moveTo>
                  <a:pt x="650540" y="745330"/>
                </a:moveTo>
                <a:lnTo>
                  <a:pt x="1413792" y="745330"/>
                </a:lnTo>
                <a:cubicBezTo>
                  <a:pt x="1414168" y="969168"/>
                  <a:pt x="1414545" y="1193006"/>
                  <a:pt x="1414921" y="1416843"/>
                </a:cubicBezTo>
                <a:lnTo>
                  <a:pt x="650540" y="1311323"/>
                </a:lnTo>
                <a:close/>
                <a:moveTo>
                  <a:pt x="395" y="745330"/>
                </a:moveTo>
                <a:lnTo>
                  <a:pt x="579102" y="745330"/>
                </a:lnTo>
                <a:lnTo>
                  <a:pt x="579102" y="1301461"/>
                </a:lnTo>
                <a:lnTo>
                  <a:pt x="458" y="1221581"/>
                </a:lnTo>
                <a:cubicBezTo>
                  <a:pt x="-292" y="1146207"/>
                  <a:pt x="21" y="949124"/>
                  <a:pt x="395" y="745330"/>
                </a:cubicBezTo>
                <a:close/>
                <a:moveTo>
                  <a:pt x="579102" y="116652"/>
                </a:moveTo>
                <a:lnTo>
                  <a:pt x="579102" y="673892"/>
                </a:lnTo>
                <a:lnTo>
                  <a:pt x="520" y="673892"/>
                </a:lnTo>
                <a:cubicBezTo>
                  <a:pt x="894" y="470099"/>
                  <a:pt x="1207" y="273016"/>
                  <a:pt x="457" y="197642"/>
                </a:cubicBezTo>
                <a:close/>
                <a:moveTo>
                  <a:pt x="1412538" y="0"/>
                </a:moveTo>
                <a:lnTo>
                  <a:pt x="1413672" y="673892"/>
                </a:lnTo>
                <a:lnTo>
                  <a:pt x="650540" y="673892"/>
                </a:lnTo>
                <a:lnTo>
                  <a:pt x="650540" y="106653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" name="Windows 8 Icon"/>
          <p:cNvSpPr>
            <a:spLocks noChangeAspect="1"/>
          </p:cNvSpPr>
          <p:nvPr/>
        </p:nvSpPr>
        <p:spPr>
          <a:xfrm>
            <a:off x="8466673" y="2867705"/>
            <a:ext cx="1211690" cy="1213338"/>
          </a:xfrm>
          <a:custGeom>
            <a:avLst/>
            <a:gdLst/>
            <a:ahLst/>
            <a:cxnLst/>
            <a:rect l="l" t="t" r="r" b="b"/>
            <a:pathLst>
              <a:path w="1414921" h="1416843">
                <a:moveTo>
                  <a:pt x="650540" y="745330"/>
                </a:moveTo>
                <a:lnTo>
                  <a:pt x="1413792" y="745330"/>
                </a:lnTo>
                <a:cubicBezTo>
                  <a:pt x="1414168" y="969168"/>
                  <a:pt x="1414545" y="1193006"/>
                  <a:pt x="1414921" y="1416843"/>
                </a:cubicBezTo>
                <a:lnTo>
                  <a:pt x="650540" y="1311323"/>
                </a:lnTo>
                <a:close/>
                <a:moveTo>
                  <a:pt x="395" y="745330"/>
                </a:moveTo>
                <a:lnTo>
                  <a:pt x="579102" y="745330"/>
                </a:lnTo>
                <a:lnTo>
                  <a:pt x="579102" y="1301461"/>
                </a:lnTo>
                <a:lnTo>
                  <a:pt x="458" y="1221581"/>
                </a:lnTo>
                <a:cubicBezTo>
                  <a:pt x="-292" y="1146207"/>
                  <a:pt x="21" y="949124"/>
                  <a:pt x="395" y="745330"/>
                </a:cubicBezTo>
                <a:close/>
                <a:moveTo>
                  <a:pt x="579102" y="116652"/>
                </a:moveTo>
                <a:lnTo>
                  <a:pt x="579102" y="673892"/>
                </a:lnTo>
                <a:lnTo>
                  <a:pt x="520" y="673892"/>
                </a:lnTo>
                <a:cubicBezTo>
                  <a:pt x="894" y="470099"/>
                  <a:pt x="1207" y="273016"/>
                  <a:pt x="457" y="197642"/>
                </a:cubicBezTo>
                <a:close/>
                <a:moveTo>
                  <a:pt x="1412538" y="0"/>
                </a:moveTo>
                <a:lnTo>
                  <a:pt x="1413672" y="673892"/>
                </a:lnTo>
                <a:lnTo>
                  <a:pt x="650540" y="673892"/>
                </a:lnTo>
                <a:lnTo>
                  <a:pt x="650540" y="106653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8378260" y="5587940"/>
            <a:ext cx="157889" cy="144586"/>
          </a:xfrm>
          <a:custGeom>
            <a:avLst/>
            <a:gdLst>
              <a:gd name="connsiteX0" fmla="*/ 25224 w 64791"/>
              <a:gd name="connsiteY0" fmla="*/ 0 h 59332"/>
              <a:gd name="connsiteX1" fmla="*/ 41050 w 64791"/>
              <a:gd name="connsiteY1" fmla="*/ 0 h 59332"/>
              <a:gd name="connsiteX2" fmla="*/ 22257 w 64791"/>
              <a:gd name="connsiteY2" fmla="*/ 21632 h 59332"/>
              <a:gd name="connsiteX3" fmla="*/ 64791 w 64791"/>
              <a:gd name="connsiteY3" fmla="*/ 21632 h 59332"/>
              <a:gd name="connsiteX4" fmla="*/ 64791 w 64791"/>
              <a:gd name="connsiteY4" fmla="*/ 37082 h 59332"/>
              <a:gd name="connsiteX5" fmla="*/ 22257 w 64791"/>
              <a:gd name="connsiteY5" fmla="*/ 37082 h 59332"/>
              <a:gd name="connsiteX6" fmla="*/ 41050 w 64791"/>
              <a:gd name="connsiteY6" fmla="*/ 59332 h 59332"/>
              <a:gd name="connsiteX7" fmla="*/ 25224 w 64791"/>
              <a:gd name="connsiteY7" fmla="*/ 59332 h 59332"/>
              <a:gd name="connsiteX8" fmla="*/ 0 w 64791"/>
              <a:gd name="connsiteY8" fmla="*/ 29048 h 5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91" h="59332">
                <a:moveTo>
                  <a:pt x="25224" y="0"/>
                </a:moveTo>
                <a:lnTo>
                  <a:pt x="41050" y="0"/>
                </a:lnTo>
                <a:lnTo>
                  <a:pt x="22257" y="21632"/>
                </a:lnTo>
                <a:lnTo>
                  <a:pt x="64791" y="21632"/>
                </a:lnTo>
                <a:lnTo>
                  <a:pt x="64791" y="37082"/>
                </a:lnTo>
                <a:lnTo>
                  <a:pt x="22257" y="37082"/>
                </a:lnTo>
                <a:lnTo>
                  <a:pt x="41050" y="59332"/>
                </a:lnTo>
                <a:lnTo>
                  <a:pt x="25224" y="59332"/>
                </a:lnTo>
                <a:lnTo>
                  <a:pt x="0" y="29048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967493" y="5565340"/>
            <a:ext cx="189484" cy="189788"/>
          </a:xfrm>
          <a:custGeom>
            <a:avLst/>
            <a:gdLst>
              <a:gd name="connsiteX0" fmla="*/ 35739 w 77756"/>
              <a:gd name="connsiteY0" fmla="*/ 40969 h 77881"/>
              <a:gd name="connsiteX1" fmla="*/ 77694 w 77756"/>
              <a:gd name="connsiteY1" fmla="*/ 40969 h 77881"/>
              <a:gd name="connsiteX2" fmla="*/ 77756 w 77756"/>
              <a:gd name="connsiteY2" fmla="*/ 77881 h 77881"/>
              <a:gd name="connsiteX3" fmla="*/ 35739 w 77756"/>
              <a:gd name="connsiteY3" fmla="*/ 72083 h 77881"/>
              <a:gd name="connsiteX4" fmla="*/ 0 w 77756"/>
              <a:gd name="connsiteY4" fmla="*/ 40969 h 77881"/>
              <a:gd name="connsiteX5" fmla="*/ 31811 w 77756"/>
              <a:gd name="connsiteY5" fmla="*/ 40969 h 77881"/>
              <a:gd name="connsiteX6" fmla="*/ 31811 w 77756"/>
              <a:gd name="connsiteY6" fmla="*/ 71541 h 77881"/>
              <a:gd name="connsiteX7" fmla="*/ 2 w 77756"/>
              <a:gd name="connsiteY7" fmla="*/ 67150 h 77881"/>
              <a:gd name="connsiteX8" fmla="*/ 31811 w 77756"/>
              <a:gd name="connsiteY8" fmla="*/ 6412 h 77881"/>
              <a:gd name="connsiteX9" fmla="*/ 31811 w 77756"/>
              <a:gd name="connsiteY9" fmla="*/ 37045 h 77881"/>
              <a:gd name="connsiteX10" fmla="*/ 8 w 77756"/>
              <a:gd name="connsiteY10" fmla="*/ 37045 h 77881"/>
              <a:gd name="connsiteX11" fmla="*/ 2 w 77756"/>
              <a:gd name="connsiteY11" fmla="*/ 10863 h 77881"/>
              <a:gd name="connsiteX12" fmla="*/ 77626 w 77756"/>
              <a:gd name="connsiteY12" fmla="*/ 0 h 77881"/>
              <a:gd name="connsiteX13" fmla="*/ 77689 w 77756"/>
              <a:gd name="connsiteY13" fmla="*/ 37045 h 77881"/>
              <a:gd name="connsiteX14" fmla="*/ 35739 w 77756"/>
              <a:gd name="connsiteY14" fmla="*/ 37045 h 77881"/>
              <a:gd name="connsiteX15" fmla="*/ 35739 w 77756"/>
              <a:gd name="connsiteY15" fmla="*/ 5862 h 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56" h="77881">
                <a:moveTo>
                  <a:pt x="35739" y="40969"/>
                </a:moveTo>
                <a:lnTo>
                  <a:pt x="77694" y="40969"/>
                </a:lnTo>
                <a:cubicBezTo>
                  <a:pt x="77715" y="53276"/>
                  <a:pt x="77736" y="65578"/>
                  <a:pt x="77756" y="77881"/>
                </a:cubicBezTo>
                <a:lnTo>
                  <a:pt x="35739" y="72083"/>
                </a:lnTo>
                <a:close/>
                <a:moveTo>
                  <a:pt x="0" y="40969"/>
                </a:moveTo>
                <a:lnTo>
                  <a:pt x="31811" y="40969"/>
                </a:lnTo>
                <a:lnTo>
                  <a:pt x="31811" y="71541"/>
                </a:lnTo>
                <a:lnTo>
                  <a:pt x="2" y="67150"/>
                </a:lnTo>
                <a:close/>
                <a:moveTo>
                  <a:pt x="31811" y="6412"/>
                </a:moveTo>
                <a:lnTo>
                  <a:pt x="31811" y="37045"/>
                </a:lnTo>
                <a:lnTo>
                  <a:pt x="8" y="37045"/>
                </a:lnTo>
                <a:cubicBezTo>
                  <a:pt x="28" y="25842"/>
                  <a:pt x="45" y="15009"/>
                  <a:pt x="2" y="10863"/>
                </a:cubicBezTo>
                <a:close/>
                <a:moveTo>
                  <a:pt x="77626" y="0"/>
                </a:moveTo>
                <a:lnTo>
                  <a:pt x="77689" y="37045"/>
                </a:lnTo>
                <a:lnTo>
                  <a:pt x="35739" y="37045"/>
                </a:lnTo>
                <a:lnTo>
                  <a:pt x="35739" y="5862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588320" y="5569151"/>
            <a:ext cx="178454" cy="182163"/>
          </a:xfrm>
          <a:custGeom>
            <a:avLst/>
            <a:gdLst>
              <a:gd name="connsiteX0" fmla="*/ 47416 w 73230"/>
              <a:gd name="connsiteY0" fmla="*/ 8635 h 74752"/>
              <a:gd name="connsiteX1" fmla="*/ 30145 w 73230"/>
              <a:gd name="connsiteY1" fmla="*/ 25904 h 74752"/>
              <a:gd name="connsiteX2" fmla="*/ 47416 w 73230"/>
              <a:gd name="connsiteY2" fmla="*/ 43174 h 74752"/>
              <a:gd name="connsiteX3" fmla="*/ 64684 w 73230"/>
              <a:gd name="connsiteY3" fmla="*/ 25904 h 74752"/>
              <a:gd name="connsiteX4" fmla="*/ 47416 w 73230"/>
              <a:gd name="connsiteY4" fmla="*/ 8635 h 74752"/>
              <a:gd name="connsiteX5" fmla="*/ 47325 w 73230"/>
              <a:gd name="connsiteY5" fmla="*/ 0 h 74752"/>
              <a:gd name="connsiteX6" fmla="*/ 73230 w 73230"/>
              <a:gd name="connsiteY6" fmla="*/ 25904 h 74752"/>
              <a:gd name="connsiteX7" fmla="*/ 47325 w 73230"/>
              <a:gd name="connsiteY7" fmla="*/ 51808 h 74752"/>
              <a:gd name="connsiteX8" fmla="*/ 37210 w 73230"/>
              <a:gd name="connsiteY8" fmla="*/ 49755 h 74752"/>
              <a:gd name="connsiteX9" fmla="*/ 13056 w 73230"/>
              <a:gd name="connsiteY9" fmla="*/ 73909 h 74752"/>
              <a:gd name="connsiteX10" fmla="*/ 8983 w 73230"/>
              <a:gd name="connsiteY10" fmla="*/ 73909 h 74752"/>
              <a:gd name="connsiteX11" fmla="*/ 843 w 73230"/>
              <a:gd name="connsiteY11" fmla="*/ 65768 h 74752"/>
              <a:gd name="connsiteX12" fmla="*/ 843 w 73230"/>
              <a:gd name="connsiteY12" fmla="*/ 61698 h 74752"/>
              <a:gd name="connsiteX13" fmla="*/ 24547 w 73230"/>
              <a:gd name="connsiteY13" fmla="*/ 37995 h 74752"/>
              <a:gd name="connsiteX14" fmla="*/ 21422 w 73230"/>
              <a:gd name="connsiteY14" fmla="*/ 25904 h 74752"/>
              <a:gd name="connsiteX15" fmla="*/ 47325 w 73230"/>
              <a:gd name="connsiteY15" fmla="*/ 0 h 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230" h="74752">
                <a:moveTo>
                  <a:pt x="47416" y="8635"/>
                </a:moveTo>
                <a:cubicBezTo>
                  <a:pt x="37876" y="8635"/>
                  <a:pt x="30145" y="16367"/>
                  <a:pt x="30145" y="25904"/>
                </a:cubicBezTo>
                <a:cubicBezTo>
                  <a:pt x="30145" y="35440"/>
                  <a:pt x="37876" y="43174"/>
                  <a:pt x="47416" y="43174"/>
                </a:cubicBezTo>
                <a:cubicBezTo>
                  <a:pt x="56952" y="43174"/>
                  <a:pt x="64684" y="35440"/>
                  <a:pt x="64684" y="25904"/>
                </a:cubicBezTo>
                <a:cubicBezTo>
                  <a:pt x="64684" y="16367"/>
                  <a:pt x="56952" y="8635"/>
                  <a:pt x="47416" y="8635"/>
                </a:cubicBezTo>
                <a:close/>
                <a:moveTo>
                  <a:pt x="47325" y="0"/>
                </a:moveTo>
                <a:cubicBezTo>
                  <a:pt x="61632" y="0"/>
                  <a:pt x="73230" y="11597"/>
                  <a:pt x="73230" y="25904"/>
                </a:cubicBezTo>
                <a:cubicBezTo>
                  <a:pt x="73230" y="40210"/>
                  <a:pt x="61632" y="51808"/>
                  <a:pt x="47325" y="51808"/>
                </a:cubicBezTo>
                <a:cubicBezTo>
                  <a:pt x="43735" y="51808"/>
                  <a:pt x="40317" y="51076"/>
                  <a:pt x="37210" y="49755"/>
                </a:cubicBezTo>
                <a:lnTo>
                  <a:pt x="13056" y="73909"/>
                </a:lnTo>
                <a:cubicBezTo>
                  <a:pt x="11930" y="75033"/>
                  <a:pt x="10109" y="75033"/>
                  <a:pt x="8983" y="73909"/>
                </a:cubicBezTo>
                <a:lnTo>
                  <a:pt x="843" y="65768"/>
                </a:lnTo>
                <a:cubicBezTo>
                  <a:pt x="-281" y="64643"/>
                  <a:pt x="-281" y="62821"/>
                  <a:pt x="843" y="61698"/>
                </a:cubicBezTo>
                <a:lnTo>
                  <a:pt x="24547" y="37995"/>
                </a:lnTo>
                <a:cubicBezTo>
                  <a:pt x="22513" y="34428"/>
                  <a:pt x="21422" y="30293"/>
                  <a:pt x="21422" y="25904"/>
                </a:cubicBezTo>
                <a:cubicBezTo>
                  <a:pt x="21422" y="11597"/>
                  <a:pt x="33020" y="0"/>
                  <a:pt x="47325" y="0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YoYo</a:t>
            </a:r>
            <a:r>
              <a:rPr lang="en-US" dirty="0" smtClean="0"/>
              <a:t> Games Logo</a:t>
            </a:r>
            <a:endParaRPr lang="en-US" dirty="0"/>
          </a:p>
        </p:txBody>
      </p:sp>
      <p:sp>
        <p:nvSpPr>
          <p:cNvPr id="68" name="Gray Background"/>
          <p:cNvSpPr/>
          <p:nvPr/>
        </p:nvSpPr>
        <p:spPr>
          <a:xfrm>
            <a:off x="1185716" y="1491792"/>
            <a:ext cx="4572000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YoYo Logo"/>
          <p:cNvGrpSpPr/>
          <p:nvPr/>
        </p:nvGrpSpPr>
        <p:grpSpPr>
          <a:xfrm>
            <a:off x="1908738" y="1779420"/>
            <a:ext cx="3139083" cy="1842592"/>
            <a:chOff x="1694749" y="762000"/>
            <a:chExt cx="9866028" cy="5791202"/>
          </a:xfrm>
        </p:grpSpPr>
        <p:grpSp>
          <p:nvGrpSpPr>
            <p:cNvPr id="70" name="Y"/>
            <p:cNvGrpSpPr/>
            <p:nvPr/>
          </p:nvGrpSpPr>
          <p:grpSpPr>
            <a:xfrm>
              <a:off x="1694749" y="762000"/>
              <a:ext cx="5381248" cy="5791202"/>
              <a:chOff x="1694749" y="762000"/>
              <a:chExt cx="5381248" cy="5791202"/>
            </a:xfrm>
          </p:grpSpPr>
          <p:sp>
            <p:nvSpPr>
              <p:cNvPr id="74" name="Y Tip"/>
              <p:cNvSpPr/>
              <p:nvPr/>
            </p:nvSpPr>
            <p:spPr>
              <a:xfrm>
                <a:off x="1694749" y="762000"/>
                <a:ext cx="2282031" cy="2520852"/>
              </a:xfrm>
              <a:custGeom>
                <a:avLst/>
                <a:gdLst>
                  <a:gd name="connsiteX0" fmla="*/ 0 w 2282031"/>
                  <a:gd name="connsiteY0" fmla="*/ 0 h 2520852"/>
                  <a:gd name="connsiteX1" fmla="*/ 1653233 w 2282031"/>
                  <a:gd name="connsiteY1" fmla="*/ 0 h 2520852"/>
                  <a:gd name="connsiteX2" fmla="*/ 2282031 w 2282031"/>
                  <a:gd name="connsiteY2" fmla="*/ 1089111 h 2520852"/>
                  <a:gd name="connsiteX3" fmla="*/ 1455415 w 2282031"/>
                  <a:gd name="connsiteY3" fmla="*/ 2520852 h 252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031" h="2520852">
                    <a:moveTo>
                      <a:pt x="0" y="0"/>
                    </a:moveTo>
                    <a:lnTo>
                      <a:pt x="1653233" y="0"/>
                    </a:lnTo>
                    <a:lnTo>
                      <a:pt x="2282031" y="1089111"/>
                    </a:lnTo>
                    <a:lnTo>
                      <a:pt x="1455415" y="2520852"/>
                    </a:lnTo>
                    <a:close/>
                  </a:path>
                </a:pathLst>
              </a:custGeom>
              <a:solidFill>
                <a:srgbClr val="6FA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 Main"/>
              <p:cNvSpPr/>
              <p:nvPr/>
            </p:nvSpPr>
            <p:spPr>
              <a:xfrm>
                <a:off x="3360964" y="762000"/>
                <a:ext cx="3715033" cy="5791202"/>
              </a:xfrm>
              <a:custGeom>
                <a:avLst/>
                <a:gdLst>
                  <a:gd name="connsiteX0" fmla="*/ 1666215 w 3715033"/>
                  <a:gd name="connsiteY0" fmla="*/ 0 h 5791202"/>
                  <a:gd name="connsiteX1" fmla="*/ 3309457 w 3715033"/>
                  <a:gd name="connsiteY1" fmla="*/ 0 h 5791202"/>
                  <a:gd name="connsiteX2" fmla="*/ 1642080 w 3715033"/>
                  <a:gd name="connsiteY2" fmla="*/ 2887981 h 5791202"/>
                  <a:gd name="connsiteX3" fmla="*/ 1649351 w 3715033"/>
                  <a:gd name="connsiteY3" fmla="*/ 2892179 h 5791202"/>
                  <a:gd name="connsiteX4" fmla="*/ 1643425 w 3715033"/>
                  <a:gd name="connsiteY4" fmla="*/ 2895600 h 5791202"/>
                  <a:gd name="connsiteX5" fmla="*/ 2470967 w 3715033"/>
                  <a:gd name="connsiteY5" fmla="*/ 4328945 h 5791202"/>
                  <a:gd name="connsiteX6" fmla="*/ 2483895 w 3715033"/>
                  <a:gd name="connsiteY6" fmla="*/ 4321481 h 5791202"/>
                  <a:gd name="connsiteX7" fmla="*/ 3715033 w 3715033"/>
                  <a:gd name="connsiteY7" fmla="*/ 4321481 h 5791202"/>
                  <a:gd name="connsiteX8" fmla="*/ 2866490 w 3715033"/>
                  <a:gd name="connsiteY8" fmla="*/ 5791200 h 5791202"/>
                  <a:gd name="connsiteX9" fmla="*/ 2249831 w 3715033"/>
                  <a:gd name="connsiteY9" fmla="*/ 5791200 h 5791202"/>
                  <a:gd name="connsiteX10" fmla="*/ 2249805 w 3715033"/>
                  <a:gd name="connsiteY10" fmla="*/ 5791202 h 5791202"/>
                  <a:gd name="connsiteX11" fmla="*/ 2249765 w 3715033"/>
                  <a:gd name="connsiteY11" fmla="*/ 5791200 h 5791202"/>
                  <a:gd name="connsiteX12" fmla="*/ 2209840 w 3715033"/>
                  <a:gd name="connsiteY12" fmla="*/ 5791200 h 5791202"/>
                  <a:gd name="connsiteX13" fmla="*/ 2205841 w 3715033"/>
                  <a:gd name="connsiteY13" fmla="*/ 5788891 h 5791202"/>
                  <a:gd name="connsiteX14" fmla="*/ 2144765 w 3715033"/>
                  <a:gd name="connsiteY14" fmla="*/ 5785680 h 5791202"/>
                  <a:gd name="connsiteX15" fmla="*/ 1346460 w 3715033"/>
                  <a:gd name="connsiteY15" fmla="*/ 5231459 h 5791202"/>
                  <a:gd name="connsiteX16" fmla="*/ 1315346 w 3715033"/>
                  <a:gd name="connsiteY16" fmla="*/ 5164215 h 5791202"/>
                  <a:gd name="connsiteX17" fmla="*/ 0 w 3715033"/>
                  <a:gd name="connsiteY17" fmla="*/ 2885970 h 5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5033" h="5791202">
                    <a:moveTo>
                      <a:pt x="1666215" y="0"/>
                    </a:moveTo>
                    <a:lnTo>
                      <a:pt x="3309457" y="0"/>
                    </a:lnTo>
                    <a:lnTo>
                      <a:pt x="1642080" y="2887981"/>
                    </a:lnTo>
                    <a:lnTo>
                      <a:pt x="1649351" y="2892179"/>
                    </a:lnTo>
                    <a:lnTo>
                      <a:pt x="1643425" y="2895600"/>
                    </a:lnTo>
                    <a:lnTo>
                      <a:pt x="2470967" y="4328945"/>
                    </a:lnTo>
                    <a:lnTo>
                      <a:pt x="2483895" y="4321481"/>
                    </a:lnTo>
                    <a:lnTo>
                      <a:pt x="3715033" y="4321481"/>
                    </a:lnTo>
                    <a:lnTo>
                      <a:pt x="2866490" y="5791200"/>
                    </a:lnTo>
                    <a:lnTo>
                      <a:pt x="2249831" y="5791200"/>
                    </a:lnTo>
                    <a:lnTo>
                      <a:pt x="2249805" y="5791202"/>
                    </a:lnTo>
                    <a:lnTo>
                      <a:pt x="2249765" y="5791200"/>
                    </a:lnTo>
                    <a:lnTo>
                      <a:pt x="2209840" y="5791200"/>
                    </a:lnTo>
                    <a:lnTo>
                      <a:pt x="2205841" y="5788891"/>
                    </a:lnTo>
                    <a:lnTo>
                      <a:pt x="2144765" y="5785680"/>
                    </a:lnTo>
                    <a:cubicBezTo>
                      <a:pt x="1799404" y="5749166"/>
                      <a:pt x="1504614" y="5534558"/>
                      <a:pt x="1346460" y="5231459"/>
                    </a:cubicBezTo>
                    <a:lnTo>
                      <a:pt x="1315346" y="5164215"/>
                    </a:lnTo>
                    <a:lnTo>
                      <a:pt x="0" y="2885970"/>
                    </a:lnTo>
                    <a:close/>
                  </a:path>
                </a:pathLst>
              </a:custGeom>
              <a:solidFill>
                <a:srgbClr val="8CD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Y"/>
            <p:cNvGrpSpPr/>
            <p:nvPr/>
          </p:nvGrpSpPr>
          <p:grpSpPr>
            <a:xfrm rot="10800000">
              <a:off x="6179529" y="762000"/>
              <a:ext cx="5381248" cy="5791202"/>
              <a:chOff x="1694749" y="762000"/>
              <a:chExt cx="5381248" cy="5791202"/>
            </a:xfrm>
          </p:grpSpPr>
          <p:sp>
            <p:nvSpPr>
              <p:cNvPr id="72" name="Y Tip"/>
              <p:cNvSpPr/>
              <p:nvPr/>
            </p:nvSpPr>
            <p:spPr>
              <a:xfrm>
                <a:off x="1694749" y="762000"/>
                <a:ext cx="2282031" cy="2520852"/>
              </a:xfrm>
              <a:custGeom>
                <a:avLst/>
                <a:gdLst>
                  <a:gd name="connsiteX0" fmla="*/ 0 w 2282031"/>
                  <a:gd name="connsiteY0" fmla="*/ 0 h 2520852"/>
                  <a:gd name="connsiteX1" fmla="*/ 1653233 w 2282031"/>
                  <a:gd name="connsiteY1" fmla="*/ 0 h 2520852"/>
                  <a:gd name="connsiteX2" fmla="*/ 2282031 w 2282031"/>
                  <a:gd name="connsiteY2" fmla="*/ 1089111 h 2520852"/>
                  <a:gd name="connsiteX3" fmla="*/ 1455415 w 2282031"/>
                  <a:gd name="connsiteY3" fmla="*/ 2520852 h 252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031" h="2520852">
                    <a:moveTo>
                      <a:pt x="0" y="0"/>
                    </a:moveTo>
                    <a:lnTo>
                      <a:pt x="1653233" y="0"/>
                    </a:lnTo>
                    <a:lnTo>
                      <a:pt x="2282031" y="1089111"/>
                    </a:lnTo>
                    <a:lnTo>
                      <a:pt x="1455415" y="2520852"/>
                    </a:lnTo>
                    <a:close/>
                  </a:path>
                </a:pathLst>
              </a:custGeom>
              <a:solidFill>
                <a:srgbClr val="6FA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 Main"/>
              <p:cNvSpPr/>
              <p:nvPr/>
            </p:nvSpPr>
            <p:spPr>
              <a:xfrm>
                <a:off x="3360964" y="762000"/>
                <a:ext cx="3715033" cy="5791202"/>
              </a:xfrm>
              <a:custGeom>
                <a:avLst/>
                <a:gdLst>
                  <a:gd name="connsiteX0" fmla="*/ 1666215 w 3715033"/>
                  <a:gd name="connsiteY0" fmla="*/ 0 h 5791202"/>
                  <a:gd name="connsiteX1" fmla="*/ 3309457 w 3715033"/>
                  <a:gd name="connsiteY1" fmla="*/ 0 h 5791202"/>
                  <a:gd name="connsiteX2" fmla="*/ 1642080 w 3715033"/>
                  <a:gd name="connsiteY2" fmla="*/ 2887981 h 5791202"/>
                  <a:gd name="connsiteX3" fmla="*/ 1649351 w 3715033"/>
                  <a:gd name="connsiteY3" fmla="*/ 2892179 h 5791202"/>
                  <a:gd name="connsiteX4" fmla="*/ 1643425 w 3715033"/>
                  <a:gd name="connsiteY4" fmla="*/ 2895600 h 5791202"/>
                  <a:gd name="connsiteX5" fmla="*/ 2470967 w 3715033"/>
                  <a:gd name="connsiteY5" fmla="*/ 4328945 h 5791202"/>
                  <a:gd name="connsiteX6" fmla="*/ 2483895 w 3715033"/>
                  <a:gd name="connsiteY6" fmla="*/ 4321481 h 5791202"/>
                  <a:gd name="connsiteX7" fmla="*/ 3715033 w 3715033"/>
                  <a:gd name="connsiteY7" fmla="*/ 4321481 h 5791202"/>
                  <a:gd name="connsiteX8" fmla="*/ 2866490 w 3715033"/>
                  <a:gd name="connsiteY8" fmla="*/ 5791200 h 5791202"/>
                  <a:gd name="connsiteX9" fmla="*/ 2249831 w 3715033"/>
                  <a:gd name="connsiteY9" fmla="*/ 5791200 h 5791202"/>
                  <a:gd name="connsiteX10" fmla="*/ 2249805 w 3715033"/>
                  <a:gd name="connsiteY10" fmla="*/ 5791202 h 5791202"/>
                  <a:gd name="connsiteX11" fmla="*/ 2249765 w 3715033"/>
                  <a:gd name="connsiteY11" fmla="*/ 5791200 h 5791202"/>
                  <a:gd name="connsiteX12" fmla="*/ 2209840 w 3715033"/>
                  <a:gd name="connsiteY12" fmla="*/ 5791200 h 5791202"/>
                  <a:gd name="connsiteX13" fmla="*/ 2205841 w 3715033"/>
                  <a:gd name="connsiteY13" fmla="*/ 5788891 h 5791202"/>
                  <a:gd name="connsiteX14" fmla="*/ 2144765 w 3715033"/>
                  <a:gd name="connsiteY14" fmla="*/ 5785680 h 5791202"/>
                  <a:gd name="connsiteX15" fmla="*/ 1346460 w 3715033"/>
                  <a:gd name="connsiteY15" fmla="*/ 5231459 h 5791202"/>
                  <a:gd name="connsiteX16" fmla="*/ 1315346 w 3715033"/>
                  <a:gd name="connsiteY16" fmla="*/ 5164215 h 5791202"/>
                  <a:gd name="connsiteX17" fmla="*/ 0 w 3715033"/>
                  <a:gd name="connsiteY17" fmla="*/ 2885970 h 5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5033" h="5791202">
                    <a:moveTo>
                      <a:pt x="1666215" y="0"/>
                    </a:moveTo>
                    <a:lnTo>
                      <a:pt x="3309457" y="0"/>
                    </a:lnTo>
                    <a:lnTo>
                      <a:pt x="1642080" y="2887981"/>
                    </a:lnTo>
                    <a:lnTo>
                      <a:pt x="1649351" y="2892179"/>
                    </a:lnTo>
                    <a:lnTo>
                      <a:pt x="1643425" y="2895600"/>
                    </a:lnTo>
                    <a:lnTo>
                      <a:pt x="2470967" y="4328945"/>
                    </a:lnTo>
                    <a:lnTo>
                      <a:pt x="2483895" y="4321481"/>
                    </a:lnTo>
                    <a:lnTo>
                      <a:pt x="3715033" y="4321481"/>
                    </a:lnTo>
                    <a:lnTo>
                      <a:pt x="2866490" y="5791200"/>
                    </a:lnTo>
                    <a:lnTo>
                      <a:pt x="2249831" y="5791200"/>
                    </a:lnTo>
                    <a:lnTo>
                      <a:pt x="2249805" y="5791202"/>
                    </a:lnTo>
                    <a:lnTo>
                      <a:pt x="2249765" y="5791200"/>
                    </a:lnTo>
                    <a:lnTo>
                      <a:pt x="2209840" y="5791200"/>
                    </a:lnTo>
                    <a:lnTo>
                      <a:pt x="2205841" y="5788891"/>
                    </a:lnTo>
                    <a:lnTo>
                      <a:pt x="2144765" y="5785680"/>
                    </a:lnTo>
                    <a:cubicBezTo>
                      <a:pt x="1799404" y="5749166"/>
                      <a:pt x="1504614" y="5534558"/>
                      <a:pt x="1346460" y="5231459"/>
                    </a:cubicBezTo>
                    <a:lnTo>
                      <a:pt x="1315346" y="5164215"/>
                    </a:lnTo>
                    <a:lnTo>
                      <a:pt x="0" y="2885970"/>
                    </a:lnTo>
                    <a:close/>
                  </a:path>
                </a:pathLst>
              </a:custGeom>
              <a:solidFill>
                <a:srgbClr val="8CD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YOYO"/>
          <p:cNvSpPr/>
          <p:nvPr/>
        </p:nvSpPr>
        <p:spPr>
          <a:xfrm>
            <a:off x="1850617" y="3802031"/>
            <a:ext cx="3233721" cy="890990"/>
          </a:xfrm>
          <a:custGeom>
            <a:avLst/>
            <a:gdLst/>
            <a:ahLst/>
            <a:cxnLst/>
            <a:rect l="l" t="t" r="r" b="b"/>
            <a:pathLst>
              <a:path w="10163472" h="2800350">
                <a:moveTo>
                  <a:pt x="8736861" y="295349"/>
                </a:moveTo>
                <a:cubicBezTo>
                  <a:pt x="8588446" y="295349"/>
                  <a:pt x="8447945" y="322696"/>
                  <a:pt x="8315359" y="377391"/>
                </a:cubicBezTo>
                <a:cubicBezTo>
                  <a:pt x="8182773" y="432085"/>
                  <a:pt x="8065385" y="511696"/>
                  <a:pt x="7963193" y="616223"/>
                </a:cubicBezTo>
                <a:cubicBezTo>
                  <a:pt x="7858590" y="721965"/>
                  <a:pt x="7778917" y="841685"/>
                  <a:pt x="7724175" y="975382"/>
                </a:cubicBezTo>
                <a:cubicBezTo>
                  <a:pt x="7669435" y="1109079"/>
                  <a:pt x="7642063" y="1250677"/>
                  <a:pt x="7642063" y="1400175"/>
                </a:cubicBezTo>
                <a:cubicBezTo>
                  <a:pt x="7642063" y="1548457"/>
                  <a:pt x="7669130" y="1688231"/>
                  <a:pt x="7723264" y="1819498"/>
                </a:cubicBezTo>
                <a:cubicBezTo>
                  <a:pt x="7777399" y="1950764"/>
                  <a:pt x="7857375" y="2069876"/>
                  <a:pt x="7963193" y="2176834"/>
                </a:cubicBezTo>
                <a:cubicBezTo>
                  <a:pt x="8070246" y="2283792"/>
                  <a:pt x="8189159" y="2364618"/>
                  <a:pt x="8319931" y="2419312"/>
                </a:cubicBezTo>
                <a:cubicBezTo>
                  <a:pt x="8450703" y="2474007"/>
                  <a:pt x="8589681" y="2501354"/>
                  <a:pt x="8736861" y="2501354"/>
                </a:cubicBezTo>
                <a:cubicBezTo>
                  <a:pt x="8882827" y="2501354"/>
                  <a:pt x="9021803" y="2473703"/>
                  <a:pt x="9153792" y="2418401"/>
                </a:cubicBezTo>
                <a:cubicBezTo>
                  <a:pt x="9285780" y="2363099"/>
                  <a:pt x="9404693" y="2282576"/>
                  <a:pt x="9510530" y="2176834"/>
                </a:cubicBezTo>
                <a:cubicBezTo>
                  <a:pt x="9615133" y="2072307"/>
                  <a:pt x="9694805" y="1953803"/>
                  <a:pt x="9749547" y="1821321"/>
                </a:cubicBezTo>
                <a:cubicBezTo>
                  <a:pt x="9804288" y="1688839"/>
                  <a:pt x="9831660" y="1548457"/>
                  <a:pt x="9831660" y="1400175"/>
                </a:cubicBezTo>
                <a:cubicBezTo>
                  <a:pt x="9831660" y="1250677"/>
                  <a:pt x="9803984" y="1108472"/>
                  <a:pt x="9748636" y="973559"/>
                </a:cubicBezTo>
                <a:cubicBezTo>
                  <a:pt x="9693285" y="838646"/>
                  <a:pt x="9613918" y="719534"/>
                  <a:pt x="9510530" y="616223"/>
                </a:cubicBezTo>
                <a:cubicBezTo>
                  <a:pt x="9405909" y="511696"/>
                  <a:pt x="9287603" y="432085"/>
                  <a:pt x="9155615" y="377391"/>
                </a:cubicBezTo>
                <a:cubicBezTo>
                  <a:pt x="9023626" y="322696"/>
                  <a:pt x="8884042" y="295349"/>
                  <a:pt x="8736861" y="295349"/>
                </a:cubicBezTo>
                <a:close/>
                <a:moveTo>
                  <a:pt x="3621936" y="295349"/>
                </a:moveTo>
                <a:cubicBezTo>
                  <a:pt x="3473521" y="295349"/>
                  <a:pt x="3333020" y="322696"/>
                  <a:pt x="3200434" y="377391"/>
                </a:cubicBezTo>
                <a:cubicBezTo>
                  <a:pt x="3067848" y="432085"/>
                  <a:pt x="2950459" y="511696"/>
                  <a:pt x="2848268" y="616223"/>
                </a:cubicBezTo>
                <a:cubicBezTo>
                  <a:pt x="2743665" y="721965"/>
                  <a:pt x="2663992" y="841685"/>
                  <a:pt x="2609251" y="975382"/>
                </a:cubicBezTo>
                <a:cubicBezTo>
                  <a:pt x="2554509" y="1109079"/>
                  <a:pt x="2527138" y="1250677"/>
                  <a:pt x="2527138" y="1400175"/>
                </a:cubicBezTo>
                <a:cubicBezTo>
                  <a:pt x="2527138" y="1548457"/>
                  <a:pt x="2554205" y="1688231"/>
                  <a:pt x="2608340" y="1819498"/>
                </a:cubicBezTo>
                <a:cubicBezTo>
                  <a:pt x="2662474" y="1950764"/>
                  <a:pt x="2742450" y="2069876"/>
                  <a:pt x="2848268" y="2176834"/>
                </a:cubicBezTo>
                <a:cubicBezTo>
                  <a:pt x="2955320" y="2283792"/>
                  <a:pt x="3074234" y="2364618"/>
                  <a:pt x="3205006" y="2419312"/>
                </a:cubicBezTo>
                <a:cubicBezTo>
                  <a:pt x="3335778" y="2474007"/>
                  <a:pt x="3474756" y="2501354"/>
                  <a:pt x="3621936" y="2501354"/>
                </a:cubicBezTo>
                <a:cubicBezTo>
                  <a:pt x="3767902" y="2501354"/>
                  <a:pt x="3906878" y="2473703"/>
                  <a:pt x="4038867" y="2418401"/>
                </a:cubicBezTo>
                <a:cubicBezTo>
                  <a:pt x="4170855" y="2363099"/>
                  <a:pt x="4289768" y="2282576"/>
                  <a:pt x="4395604" y="2176834"/>
                </a:cubicBezTo>
                <a:cubicBezTo>
                  <a:pt x="4500208" y="2072307"/>
                  <a:pt x="4579880" y="1953803"/>
                  <a:pt x="4634622" y="1821321"/>
                </a:cubicBezTo>
                <a:cubicBezTo>
                  <a:pt x="4689364" y="1688839"/>
                  <a:pt x="4716735" y="1548457"/>
                  <a:pt x="4716735" y="1400175"/>
                </a:cubicBezTo>
                <a:cubicBezTo>
                  <a:pt x="4716735" y="1250677"/>
                  <a:pt x="4689060" y="1108472"/>
                  <a:pt x="4633710" y="973559"/>
                </a:cubicBezTo>
                <a:cubicBezTo>
                  <a:pt x="4578361" y="838646"/>
                  <a:pt x="4498992" y="719534"/>
                  <a:pt x="4395604" y="616223"/>
                </a:cubicBezTo>
                <a:cubicBezTo>
                  <a:pt x="4290983" y="511696"/>
                  <a:pt x="4172678" y="432085"/>
                  <a:pt x="4040690" y="377391"/>
                </a:cubicBezTo>
                <a:cubicBezTo>
                  <a:pt x="3908702" y="322696"/>
                  <a:pt x="3769118" y="295349"/>
                  <a:pt x="3621936" y="295349"/>
                </a:cubicBezTo>
                <a:close/>
                <a:moveTo>
                  <a:pt x="5114924" y="60164"/>
                </a:moveTo>
                <a:lnTo>
                  <a:pt x="5481376" y="60164"/>
                </a:lnTo>
                <a:lnTo>
                  <a:pt x="6179641" y="1217860"/>
                </a:lnTo>
                <a:lnTo>
                  <a:pt x="6874259" y="60164"/>
                </a:lnTo>
                <a:lnTo>
                  <a:pt x="7238888" y="60164"/>
                </a:lnTo>
                <a:lnTo>
                  <a:pt x="6336431" y="1507740"/>
                </a:lnTo>
                <a:lnTo>
                  <a:pt x="6336431" y="2729247"/>
                </a:lnTo>
                <a:lnTo>
                  <a:pt x="6019204" y="2729247"/>
                </a:lnTo>
                <a:lnTo>
                  <a:pt x="6019204" y="1507740"/>
                </a:lnTo>
                <a:close/>
                <a:moveTo>
                  <a:pt x="0" y="60164"/>
                </a:moveTo>
                <a:lnTo>
                  <a:pt x="366452" y="60164"/>
                </a:lnTo>
                <a:lnTo>
                  <a:pt x="1064716" y="1217860"/>
                </a:lnTo>
                <a:lnTo>
                  <a:pt x="1759334" y="60164"/>
                </a:lnTo>
                <a:lnTo>
                  <a:pt x="2123963" y="60164"/>
                </a:lnTo>
                <a:lnTo>
                  <a:pt x="1221506" y="1507740"/>
                </a:lnTo>
                <a:lnTo>
                  <a:pt x="1221506" y="2729247"/>
                </a:lnTo>
                <a:lnTo>
                  <a:pt x="904279" y="2729247"/>
                </a:lnTo>
                <a:lnTo>
                  <a:pt x="904279" y="1507740"/>
                </a:lnTo>
                <a:close/>
                <a:moveTo>
                  <a:pt x="8736861" y="0"/>
                </a:moveTo>
                <a:cubicBezTo>
                  <a:pt x="8926582" y="0"/>
                  <a:pt x="9109314" y="35247"/>
                  <a:pt x="9285058" y="105742"/>
                </a:cubicBezTo>
                <a:cubicBezTo>
                  <a:pt x="9460802" y="176237"/>
                  <a:pt x="9615570" y="276510"/>
                  <a:pt x="9749362" y="406561"/>
                </a:cubicBezTo>
                <a:cubicBezTo>
                  <a:pt x="9884350" y="537827"/>
                  <a:pt x="9987115" y="688237"/>
                  <a:pt x="10057659" y="857789"/>
                </a:cubicBezTo>
                <a:cubicBezTo>
                  <a:pt x="10128201" y="1027342"/>
                  <a:pt x="10163472" y="1208137"/>
                  <a:pt x="10163472" y="1400175"/>
                </a:cubicBezTo>
                <a:cubicBezTo>
                  <a:pt x="10163472" y="1590997"/>
                  <a:pt x="10128201" y="1770881"/>
                  <a:pt x="10057659" y="1939825"/>
                </a:cubicBezTo>
                <a:cubicBezTo>
                  <a:pt x="9987115" y="2108770"/>
                  <a:pt x="9884350" y="2258876"/>
                  <a:pt x="9749362" y="2390142"/>
                </a:cubicBezTo>
                <a:cubicBezTo>
                  <a:pt x="9614354" y="2521408"/>
                  <a:pt x="9458979" y="2622593"/>
                  <a:pt x="9283235" y="2693696"/>
                </a:cubicBezTo>
                <a:cubicBezTo>
                  <a:pt x="9107491" y="2764798"/>
                  <a:pt x="8925367" y="2800350"/>
                  <a:pt x="8736861" y="2800350"/>
                </a:cubicBezTo>
                <a:cubicBezTo>
                  <a:pt x="8548355" y="2800350"/>
                  <a:pt x="8366838" y="2764798"/>
                  <a:pt x="8192311" y="2693696"/>
                </a:cubicBezTo>
                <a:cubicBezTo>
                  <a:pt x="8017783" y="2622593"/>
                  <a:pt x="7863016" y="2521408"/>
                  <a:pt x="7728008" y="2390142"/>
                </a:cubicBezTo>
                <a:cubicBezTo>
                  <a:pt x="7591803" y="2257660"/>
                  <a:pt x="7488126" y="2106947"/>
                  <a:pt x="7416976" y="1938002"/>
                </a:cubicBezTo>
                <a:cubicBezTo>
                  <a:pt x="7345825" y="1769058"/>
                  <a:pt x="7310251" y="1589782"/>
                  <a:pt x="7310251" y="1400175"/>
                </a:cubicBezTo>
                <a:cubicBezTo>
                  <a:pt x="7310251" y="1209352"/>
                  <a:pt x="7345825" y="1029165"/>
                  <a:pt x="7416976" y="859612"/>
                </a:cubicBezTo>
                <a:cubicBezTo>
                  <a:pt x="7488126" y="690060"/>
                  <a:pt x="7591803" y="539043"/>
                  <a:pt x="7728008" y="406561"/>
                </a:cubicBezTo>
                <a:cubicBezTo>
                  <a:pt x="7861800" y="276510"/>
                  <a:pt x="8016263" y="176237"/>
                  <a:pt x="8191399" y="105742"/>
                </a:cubicBezTo>
                <a:cubicBezTo>
                  <a:pt x="8366535" y="35247"/>
                  <a:pt x="8548355" y="0"/>
                  <a:pt x="8736861" y="0"/>
                </a:cubicBezTo>
                <a:close/>
                <a:moveTo>
                  <a:pt x="3621936" y="0"/>
                </a:moveTo>
                <a:cubicBezTo>
                  <a:pt x="3811658" y="0"/>
                  <a:pt x="3994390" y="35247"/>
                  <a:pt x="4170134" y="105742"/>
                </a:cubicBezTo>
                <a:cubicBezTo>
                  <a:pt x="4345877" y="176237"/>
                  <a:pt x="4500645" y="276510"/>
                  <a:pt x="4634437" y="406561"/>
                </a:cubicBezTo>
                <a:cubicBezTo>
                  <a:pt x="4769426" y="537827"/>
                  <a:pt x="4872192" y="688237"/>
                  <a:pt x="4942733" y="857789"/>
                </a:cubicBezTo>
                <a:cubicBezTo>
                  <a:pt x="5013276" y="1027342"/>
                  <a:pt x="5048547" y="1208137"/>
                  <a:pt x="5048547" y="1400175"/>
                </a:cubicBezTo>
                <a:cubicBezTo>
                  <a:pt x="5048547" y="1590997"/>
                  <a:pt x="5013276" y="1770881"/>
                  <a:pt x="4942733" y="1939825"/>
                </a:cubicBezTo>
                <a:cubicBezTo>
                  <a:pt x="4872192" y="2108770"/>
                  <a:pt x="4769426" y="2258876"/>
                  <a:pt x="4634437" y="2390142"/>
                </a:cubicBezTo>
                <a:cubicBezTo>
                  <a:pt x="4499430" y="2521408"/>
                  <a:pt x="4344054" y="2622593"/>
                  <a:pt x="4168310" y="2693696"/>
                </a:cubicBezTo>
                <a:cubicBezTo>
                  <a:pt x="3992567" y="2764798"/>
                  <a:pt x="3810442" y="2800350"/>
                  <a:pt x="3621936" y="2800350"/>
                </a:cubicBezTo>
                <a:cubicBezTo>
                  <a:pt x="3433431" y="2800350"/>
                  <a:pt x="3251914" y="2764798"/>
                  <a:pt x="3077386" y="2693696"/>
                </a:cubicBezTo>
                <a:cubicBezTo>
                  <a:pt x="2902858" y="2622593"/>
                  <a:pt x="2748090" y="2521408"/>
                  <a:pt x="2613082" y="2390142"/>
                </a:cubicBezTo>
                <a:cubicBezTo>
                  <a:pt x="2476878" y="2257660"/>
                  <a:pt x="2373201" y="2106947"/>
                  <a:pt x="2302051" y="1938002"/>
                </a:cubicBezTo>
                <a:cubicBezTo>
                  <a:pt x="2230901" y="1769058"/>
                  <a:pt x="2195326" y="1589782"/>
                  <a:pt x="2195326" y="1400175"/>
                </a:cubicBezTo>
                <a:cubicBezTo>
                  <a:pt x="2195326" y="1209352"/>
                  <a:pt x="2230901" y="1029165"/>
                  <a:pt x="2302051" y="859612"/>
                </a:cubicBezTo>
                <a:cubicBezTo>
                  <a:pt x="2373201" y="690060"/>
                  <a:pt x="2476878" y="539043"/>
                  <a:pt x="2613082" y="406561"/>
                </a:cubicBezTo>
                <a:cubicBezTo>
                  <a:pt x="2746875" y="276510"/>
                  <a:pt x="2901339" y="176237"/>
                  <a:pt x="3076474" y="105742"/>
                </a:cubicBezTo>
                <a:cubicBezTo>
                  <a:pt x="3251610" y="35247"/>
                  <a:pt x="3433431" y="0"/>
                  <a:pt x="3621936" y="0"/>
                </a:cubicBezTo>
                <a:close/>
              </a:path>
            </a:pathLst>
          </a:custGeom>
          <a:solidFill>
            <a:srgbClr val="90D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553407" y="4860230"/>
            <a:ext cx="3987879" cy="915933"/>
            <a:chOff x="2427300" y="4860230"/>
            <a:chExt cx="3987879" cy="915933"/>
          </a:xfrm>
        </p:grpSpPr>
        <p:sp>
          <p:nvSpPr>
            <p:cNvPr id="84" name="GAMES"/>
            <p:cNvSpPr/>
            <p:nvPr/>
          </p:nvSpPr>
          <p:spPr>
            <a:xfrm>
              <a:off x="2427300" y="4860230"/>
              <a:ext cx="3836617" cy="915933"/>
            </a:xfrm>
            <a:custGeom>
              <a:avLst/>
              <a:gdLst/>
              <a:ahLst/>
              <a:cxnLst/>
              <a:rect l="l" t="t" r="r" b="b"/>
              <a:pathLst>
                <a:path w="12058352" h="2878745">
                  <a:moveTo>
                    <a:pt x="4004742" y="701911"/>
                  </a:moveTo>
                  <a:lnTo>
                    <a:pt x="3579949" y="1684585"/>
                  </a:lnTo>
                  <a:lnTo>
                    <a:pt x="4429535" y="1684585"/>
                  </a:lnTo>
                  <a:close/>
                  <a:moveTo>
                    <a:pt x="8618452" y="105742"/>
                  </a:moveTo>
                  <a:lnTo>
                    <a:pt x="10025918" y="105742"/>
                  </a:lnTo>
                  <a:lnTo>
                    <a:pt x="10025918" y="395622"/>
                  </a:lnTo>
                  <a:lnTo>
                    <a:pt x="8935679" y="395622"/>
                  </a:lnTo>
                  <a:lnTo>
                    <a:pt x="8935679" y="1161343"/>
                  </a:lnTo>
                  <a:lnTo>
                    <a:pt x="10025918" y="1161343"/>
                  </a:lnTo>
                  <a:lnTo>
                    <a:pt x="10025918" y="1456693"/>
                  </a:lnTo>
                  <a:lnTo>
                    <a:pt x="8935679" y="1456693"/>
                  </a:lnTo>
                  <a:lnTo>
                    <a:pt x="8935679" y="2479477"/>
                  </a:lnTo>
                  <a:lnTo>
                    <a:pt x="10025918" y="2479477"/>
                  </a:lnTo>
                  <a:lnTo>
                    <a:pt x="10025918" y="2774826"/>
                  </a:lnTo>
                  <a:lnTo>
                    <a:pt x="8618452" y="2774826"/>
                  </a:lnTo>
                  <a:close/>
                  <a:moveTo>
                    <a:pt x="1376475" y="45579"/>
                  </a:moveTo>
                  <a:cubicBezTo>
                    <a:pt x="1632930" y="45579"/>
                    <a:pt x="1855354" y="92069"/>
                    <a:pt x="2043745" y="185049"/>
                  </a:cubicBezTo>
                  <a:cubicBezTo>
                    <a:pt x="2232137" y="278030"/>
                    <a:pt x="2388320" y="418108"/>
                    <a:pt x="2512294" y="605284"/>
                  </a:cubicBezTo>
                  <a:lnTo>
                    <a:pt x="2246115" y="818592"/>
                  </a:lnTo>
                  <a:cubicBezTo>
                    <a:pt x="2150095" y="656940"/>
                    <a:pt x="2030375" y="535701"/>
                    <a:pt x="1886955" y="454875"/>
                  </a:cubicBezTo>
                  <a:cubicBezTo>
                    <a:pt x="1743534" y="374049"/>
                    <a:pt x="1577020" y="333635"/>
                    <a:pt x="1387413" y="333635"/>
                  </a:cubicBezTo>
                  <a:cubicBezTo>
                    <a:pt x="1077479" y="333635"/>
                    <a:pt x="825885" y="438163"/>
                    <a:pt x="632631" y="647216"/>
                  </a:cubicBezTo>
                  <a:cubicBezTo>
                    <a:pt x="439378" y="856270"/>
                    <a:pt x="342752" y="1129742"/>
                    <a:pt x="342752" y="1467631"/>
                  </a:cubicBezTo>
                  <a:cubicBezTo>
                    <a:pt x="342752" y="1786074"/>
                    <a:pt x="440897" y="2047391"/>
                    <a:pt x="637189" y="2251583"/>
                  </a:cubicBezTo>
                  <a:cubicBezTo>
                    <a:pt x="833481" y="2455775"/>
                    <a:pt x="1083556" y="2557872"/>
                    <a:pt x="1387413" y="2557872"/>
                  </a:cubicBezTo>
                  <a:cubicBezTo>
                    <a:pt x="1654808" y="2557872"/>
                    <a:pt x="1877536" y="2476742"/>
                    <a:pt x="2055596" y="2314482"/>
                  </a:cubicBezTo>
                  <a:cubicBezTo>
                    <a:pt x="2233656" y="2152222"/>
                    <a:pt x="2332410" y="1941041"/>
                    <a:pt x="2351857" y="1680939"/>
                  </a:cubicBezTo>
                  <a:lnTo>
                    <a:pt x="1589782" y="1680939"/>
                  </a:lnTo>
                  <a:lnTo>
                    <a:pt x="1589782" y="1396529"/>
                  </a:lnTo>
                  <a:lnTo>
                    <a:pt x="2690962" y="1396529"/>
                  </a:lnTo>
                  <a:lnTo>
                    <a:pt x="2690962" y="1485863"/>
                  </a:lnTo>
                  <a:cubicBezTo>
                    <a:pt x="2690962" y="1906401"/>
                    <a:pt x="2571850" y="2238214"/>
                    <a:pt x="2333625" y="2481299"/>
                  </a:cubicBezTo>
                  <a:cubicBezTo>
                    <a:pt x="2095401" y="2724386"/>
                    <a:pt x="1770274" y="2845929"/>
                    <a:pt x="1358243" y="2845929"/>
                  </a:cubicBezTo>
                  <a:cubicBezTo>
                    <a:pt x="1233054" y="2845929"/>
                    <a:pt x="1113638" y="2832559"/>
                    <a:pt x="999995" y="2805819"/>
                  </a:cubicBezTo>
                  <a:cubicBezTo>
                    <a:pt x="886353" y="2779080"/>
                    <a:pt x="781522" y="2740186"/>
                    <a:pt x="685503" y="2689138"/>
                  </a:cubicBezTo>
                  <a:cubicBezTo>
                    <a:pt x="466725" y="2568811"/>
                    <a:pt x="297781" y="2402601"/>
                    <a:pt x="178669" y="2190508"/>
                  </a:cubicBezTo>
                  <a:cubicBezTo>
                    <a:pt x="59557" y="1978416"/>
                    <a:pt x="0" y="1737457"/>
                    <a:pt x="0" y="1467631"/>
                  </a:cubicBezTo>
                  <a:cubicBezTo>
                    <a:pt x="0" y="1245208"/>
                    <a:pt x="35552" y="1044358"/>
                    <a:pt x="106655" y="865082"/>
                  </a:cubicBezTo>
                  <a:cubicBezTo>
                    <a:pt x="177757" y="685806"/>
                    <a:pt x="285019" y="528104"/>
                    <a:pt x="428439" y="391976"/>
                  </a:cubicBezTo>
                  <a:cubicBezTo>
                    <a:pt x="548767" y="277726"/>
                    <a:pt x="688541" y="191430"/>
                    <a:pt x="847763" y="133090"/>
                  </a:cubicBezTo>
                  <a:cubicBezTo>
                    <a:pt x="1006984" y="74749"/>
                    <a:pt x="1183221" y="45579"/>
                    <a:pt x="1376475" y="45579"/>
                  </a:cubicBezTo>
                  <a:close/>
                  <a:moveTo>
                    <a:pt x="11223352" y="41932"/>
                  </a:moveTo>
                  <a:cubicBezTo>
                    <a:pt x="11383789" y="41932"/>
                    <a:pt x="11522651" y="75964"/>
                    <a:pt x="11639940" y="144029"/>
                  </a:cubicBezTo>
                  <a:cubicBezTo>
                    <a:pt x="11757229" y="212093"/>
                    <a:pt x="11848690" y="312366"/>
                    <a:pt x="11914324" y="444847"/>
                  </a:cubicBezTo>
                  <a:lnTo>
                    <a:pt x="11651791" y="612577"/>
                  </a:lnTo>
                  <a:cubicBezTo>
                    <a:pt x="11592234" y="509265"/>
                    <a:pt x="11525386" y="432389"/>
                    <a:pt x="11451245" y="381949"/>
                  </a:cubicBezTo>
                  <a:cubicBezTo>
                    <a:pt x="11377103" y="331509"/>
                    <a:pt x="11293238" y="306288"/>
                    <a:pt x="11199651" y="306288"/>
                  </a:cubicBezTo>
                  <a:cubicBezTo>
                    <a:pt x="11080539" y="306288"/>
                    <a:pt x="10983000" y="342751"/>
                    <a:pt x="10907036" y="415677"/>
                  </a:cubicBezTo>
                  <a:cubicBezTo>
                    <a:pt x="10831071" y="488603"/>
                    <a:pt x="10793090" y="581583"/>
                    <a:pt x="10793090" y="694618"/>
                  </a:cubicBezTo>
                  <a:cubicBezTo>
                    <a:pt x="10793090" y="789422"/>
                    <a:pt x="10822260" y="871463"/>
                    <a:pt x="10880601" y="940743"/>
                  </a:cubicBezTo>
                  <a:cubicBezTo>
                    <a:pt x="10938941" y="1010022"/>
                    <a:pt x="11029490" y="1071401"/>
                    <a:pt x="11152249" y="1124880"/>
                  </a:cubicBezTo>
                  <a:lnTo>
                    <a:pt x="11533286" y="1292609"/>
                  </a:lnTo>
                  <a:cubicBezTo>
                    <a:pt x="11707092" y="1366751"/>
                    <a:pt x="11838055" y="1465201"/>
                    <a:pt x="11926174" y="1587959"/>
                  </a:cubicBezTo>
                  <a:cubicBezTo>
                    <a:pt x="12014292" y="1710717"/>
                    <a:pt x="12058352" y="1855961"/>
                    <a:pt x="12058352" y="2023690"/>
                  </a:cubicBezTo>
                  <a:cubicBezTo>
                    <a:pt x="12058352" y="2269207"/>
                    <a:pt x="11980260" y="2467019"/>
                    <a:pt x="11824078" y="2617124"/>
                  </a:cubicBezTo>
                  <a:cubicBezTo>
                    <a:pt x="11667895" y="2767229"/>
                    <a:pt x="11460968" y="2842282"/>
                    <a:pt x="11203297" y="2842282"/>
                  </a:cubicBezTo>
                  <a:cubicBezTo>
                    <a:pt x="10993028" y="2842282"/>
                    <a:pt x="10816791" y="2788499"/>
                    <a:pt x="10674585" y="2680934"/>
                  </a:cubicBezTo>
                  <a:cubicBezTo>
                    <a:pt x="10532380" y="2573369"/>
                    <a:pt x="10436360" y="2420528"/>
                    <a:pt x="10386529" y="2222413"/>
                  </a:cubicBezTo>
                  <a:lnTo>
                    <a:pt x="10674585" y="2080208"/>
                  </a:lnTo>
                  <a:cubicBezTo>
                    <a:pt x="10713478" y="2241860"/>
                    <a:pt x="10777593" y="2364315"/>
                    <a:pt x="10866927" y="2447571"/>
                  </a:cubicBezTo>
                  <a:cubicBezTo>
                    <a:pt x="10956261" y="2530829"/>
                    <a:pt x="11068385" y="2572457"/>
                    <a:pt x="11203297" y="2572457"/>
                  </a:cubicBezTo>
                  <a:cubicBezTo>
                    <a:pt x="11362518" y="2572457"/>
                    <a:pt x="11491354" y="2526575"/>
                    <a:pt x="11589804" y="2434809"/>
                  </a:cubicBezTo>
                  <a:cubicBezTo>
                    <a:pt x="11688254" y="2343045"/>
                    <a:pt x="11737479" y="2223629"/>
                    <a:pt x="11737479" y="2076561"/>
                  </a:cubicBezTo>
                  <a:cubicBezTo>
                    <a:pt x="11737479" y="1957449"/>
                    <a:pt x="11703142" y="1853834"/>
                    <a:pt x="11634471" y="1765715"/>
                  </a:cubicBezTo>
                  <a:cubicBezTo>
                    <a:pt x="11565798" y="1677597"/>
                    <a:pt x="11462184" y="1603152"/>
                    <a:pt x="11323625" y="1542380"/>
                  </a:cubicBezTo>
                  <a:lnTo>
                    <a:pt x="10999105" y="1403821"/>
                  </a:lnTo>
                  <a:cubicBezTo>
                    <a:pt x="10821652" y="1329680"/>
                    <a:pt x="10689474" y="1234269"/>
                    <a:pt x="10602571" y="1117588"/>
                  </a:cubicBezTo>
                  <a:cubicBezTo>
                    <a:pt x="10515667" y="1000906"/>
                    <a:pt x="10472216" y="861132"/>
                    <a:pt x="10472216" y="698264"/>
                  </a:cubicBezTo>
                  <a:cubicBezTo>
                    <a:pt x="10472216" y="508657"/>
                    <a:pt x="10542711" y="351867"/>
                    <a:pt x="10683701" y="227893"/>
                  </a:cubicBezTo>
                  <a:cubicBezTo>
                    <a:pt x="10824690" y="103919"/>
                    <a:pt x="11004575" y="41932"/>
                    <a:pt x="11223352" y="41932"/>
                  </a:cubicBezTo>
                  <a:close/>
                  <a:moveTo>
                    <a:pt x="5804186" y="0"/>
                  </a:moveTo>
                  <a:lnTo>
                    <a:pt x="6737635" y="2207828"/>
                  </a:lnTo>
                  <a:lnTo>
                    <a:pt x="7671086" y="0"/>
                  </a:lnTo>
                  <a:lnTo>
                    <a:pt x="8212560" y="2774826"/>
                  </a:lnTo>
                  <a:lnTo>
                    <a:pt x="7902625" y="2774826"/>
                  </a:lnTo>
                  <a:lnTo>
                    <a:pt x="7563520" y="960797"/>
                  </a:lnTo>
                  <a:lnTo>
                    <a:pt x="6737635" y="2878745"/>
                  </a:lnTo>
                  <a:lnTo>
                    <a:pt x="5908105" y="960797"/>
                  </a:lnTo>
                  <a:lnTo>
                    <a:pt x="5572646" y="2774826"/>
                  </a:lnTo>
                  <a:lnTo>
                    <a:pt x="5262711" y="2774826"/>
                  </a:lnTo>
                  <a:close/>
                  <a:moveTo>
                    <a:pt x="4004742" y="0"/>
                  </a:moveTo>
                  <a:lnTo>
                    <a:pt x="5218956" y="2774826"/>
                  </a:lnTo>
                  <a:lnTo>
                    <a:pt x="4874382" y="2774826"/>
                  </a:lnTo>
                  <a:lnTo>
                    <a:pt x="4527985" y="1956234"/>
                  </a:lnTo>
                  <a:lnTo>
                    <a:pt x="3485146" y="1956234"/>
                  </a:lnTo>
                  <a:lnTo>
                    <a:pt x="3138749" y="2774826"/>
                  </a:lnTo>
                  <a:lnTo>
                    <a:pt x="2794174" y="2774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M"/>
            <p:cNvSpPr/>
            <p:nvPr/>
          </p:nvSpPr>
          <p:spPr>
            <a:xfrm>
              <a:off x="6253375" y="4870161"/>
              <a:ext cx="161804" cy="93371"/>
            </a:xfrm>
            <a:custGeom>
              <a:avLst/>
              <a:gdLst/>
              <a:ahLst/>
              <a:cxnLst/>
              <a:rect l="l" t="t" r="r" b="b"/>
              <a:pathLst>
                <a:path w="161804" h="93371">
                  <a:moveTo>
                    <a:pt x="74684" y="0"/>
                  </a:moveTo>
                  <a:lnTo>
                    <a:pt x="80674" y="0"/>
                  </a:lnTo>
                  <a:lnTo>
                    <a:pt x="115509" y="75205"/>
                  </a:lnTo>
                  <a:cubicBezTo>
                    <a:pt x="115726" y="75639"/>
                    <a:pt x="115965" y="76225"/>
                    <a:pt x="116226" y="76963"/>
                  </a:cubicBezTo>
                  <a:cubicBezTo>
                    <a:pt x="116486" y="77701"/>
                    <a:pt x="116768" y="78439"/>
                    <a:pt x="117072" y="79177"/>
                  </a:cubicBezTo>
                  <a:cubicBezTo>
                    <a:pt x="117506" y="80305"/>
                    <a:pt x="117962" y="81564"/>
                    <a:pt x="118439" y="82953"/>
                  </a:cubicBezTo>
                  <a:lnTo>
                    <a:pt x="118830" y="82953"/>
                  </a:lnTo>
                  <a:lnTo>
                    <a:pt x="119546" y="80870"/>
                  </a:lnTo>
                  <a:cubicBezTo>
                    <a:pt x="119590" y="80696"/>
                    <a:pt x="120328" y="78634"/>
                    <a:pt x="121760" y="74684"/>
                  </a:cubicBezTo>
                  <a:lnTo>
                    <a:pt x="156074" y="0"/>
                  </a:lnTo>
                  <a:lnTo>
                    <a:pt x="161804" y="0"/>
                  </a:lnTo>
                  <a:lnTo>
                    <a:pt x="161804" y="93371"/>
                  </a:lnTo>
                  <a:lnTo>
                    <a:pt x="155619" y="93371"/>
                  </a:lnTo>
                  <a:lnTo>
                    <a:pt x="155619" y="27087"/>
                  </a:lnTo>
                  <a:cubicBezTo>
                    <a:pt x="155619" y="25481"/>
                    <a:pt x="155857" y="20901"/>
                    <a:pt x="156335" y="13348"/>
                  </a:cubicBezTo>
                  <a:lnTo>
                    <a:pt x="156074" y="13348"/>
                  </a:lnTo>
                  <a:cubicBezTo>
                    <a:pt x="154729" y="16864"/>
                    <a:pt x="153600" y="19577"/>
                    <a:pt x="152688" y="21487"/>
                  </a:cubicBezTo>
                  <a:lnTo>
                    <a:pt x="119481" y="93371"/>
                  </a:lnTo>
                  <a:lnTo>
                    <a:pt x="117398" y="93371"/>
                  </a:lnTo>
                  <a:lnTo>
                    <a:pt x="84060" y="21878"/>
                  </a:lnTo>
                  <a:cubicBezTo>
                    <a:pt x="82975" y="19577"/>
                    <a:pt x="81955" y="16647"/>
                    <a:pt x="81000" y="13088"/>
                  </a:cubicBezTo>
                  <a:lnTo>
                    <a:pt x="80674" y="13088"/>
                  </a:lnTo>
                  <a:cubicBezTo>
                    <a:pt x="80978" y="17255"/>
                    <a:pt x="81130" y="21400"/>
                    <a:pt x="81130" y="25524"/>
                  </a:cubicBezTo>
                  <a:lnTo>
                    <a:pt x="81130" y="93371"/>
                  </a:lnTo>
                  <a:lnTo>
                    <a:pt x="74684" y="93371"/>
                  </a:lnTo>
                  <a:close/>
                  <a:moveTo>
                    <a:pt x="0" y="0"/>
                  </a:moveTo>
                  <a:lnTo>
                    <a:pt x="60294" y="0"/>
                  </a:lnTo>
                  <a:lnTo>
                    <a:pt x="60294" y="5925"/>
                  </a:lnTo>
                  <a:lnTo>
                    <a:pt x="33338" y="5925"/>
                  </a:lnTo>
                  <a:lnTo>
                    <a:pt x="33338" y="93371"/>
                  </a:lnTo>
                  <a:lnTo>
                    <a:pt x="26957" y="93371"/>
                  </a:lnTo>
                  <a:lnTo>
                    <a:pt x="26957" y="5925"/>
                  </a:lnTo>
                  <a:lnTo>
                    <a:pt x="0" y="59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YoYo Logo"/>
          <p:cNvGrpSpPr/>
          <p:nvPr/>
        </p:nvGrpSpPr>
        <p:grpSpPr>
          <a:xfrm>
            <a:off x="6968426" y="1779420"/>
            <a:ext cx="3139083" cy="1842592"/>
            <a:chOff x="1694749" y="762000"/>
            <a:chExt cx="9866028" cy="5791202"/>
          </a:xfrm>
        </p:grpSpPr>
        <p:grpSp>
          <p:nvGrpSpPr>
            <p:cNvPr id="94" name="Y"/>
            <p:cNvGrpSpPr/>
            <p:nvPr/>
          </p:nvGrpSpPr>
          <p:grpSpPr>
            <a:xfrm>
              <a:off x="1694749" y="762000"/>
              <a:ext cx="5381248" cy="5791202"/>
              <a:chOff x="1694749" y="762000"/>
              <a:chExt cx="5381248" cy="5791202"/>
            </a:xfrm>
          </p:grpSpPr>
          <p:sp>
            <p:nvSpPr>
              <p:cNvPr id="98" name="Y Tip"/>
              <p:cNvSpPr/>
              <p:nvPr/>
            </p:nvSpPr>
            <p:spPr>
              <a:xfrm>
                <a:off x="1694749" y="762000"/>
                <a:ext cx="2282031" cy="2520852"/>
              </a:xfrm>
              <a:custGeom>
                <a:avLst/>
                <a:gdLst>
                  <a:gd name="connsiteX0" fmla="*/ 0 w 2282031"/>
                  <a:gd name="connsiteY0" fmla="*/ 0 h 2520852"/>
                  <a:gd name="connsiteX1" fmla="*/ 1653233 w 2282031"/>
                  <a:gd name="connsiteY1" fmla="*/ 0 h 2520852"/>
                  <a:gd name="connsiteX2" fmla="*/ 2282031 w 2282031"/>
                  <a:gd name="connsiteY2" fmla="*/ 1089111 h 2520852"/>
                  <a:gd name="connsiteX3" fmla="*/ 1455415 w 2282031"/>
                  <a:gd name="connsiteY3" fmla="*/ 2520852 h 252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031" h="2520852">
                    <a:moveTo>
                      <a:pt x="0" y="0"/>
                    </a:moveTo>
                    <a:lnTo>
                      <a:pt x="1653233" y="0"/>
                    </a:lnTo>
                    <a:lnTo>
                      <a:pt x="2282031" y="1089111"/>
                    </a:lnTo>
                    <a:lnTo>
                      <a:pt x="1455415" y="2520852"/>
                    </a:lnTo>
                    <a:close/>
                  </a:path>
                </a:pathLst>
              </a:custGeom>
              <a:solidFill>
                <a:srgbClr val="6FA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Y Main"/>
              <p:cNvSpPr/>
              <p:nvPr/>
            </p:nvSpPr>
            <p:spPr>
              <a:xfrm>
                <a:off x="3360964" y="762000"/>
                <a:ext cx="3715033" cy="5791202"/>
              </a:xfrm>
              <a:custGeom>
                <a:avLst/>
                <a:gdLst>
                  <a:gd name="connsiteX0" fmla="*/ 1666215 w 3715033"/>
                  <a:gd name="connsiteY0" fmla="*/ 0 h 5791202"/>
                  <a:gd name="connsiteX1" fmla="*/ 3309457 w 3715033"/>
                  <a:gd name="connsiteY1" fmla="*/ 0 h 5791202"/>
                  <a:gd name="connsiteX2" fmla="*/ 1642080 w 3715033"/>
                  <a:gd name="connsiteY2" fmla="*/ 2887981 h 5791202"/>
                  <a:gd name="connsiteX3" fmla="*/ 1649351 w 3715033"/>
                  <a:gd name="connsiteY3" fmla="*/ 2892179 h 5791202"/>
                  <a:gd name="connsiteX4" fmla="*/ 1643425 w 3715033"/>
                  <a:gd name="connsiteY4" fmla="*/ 2895600 h 5791202"/>
                  <a:gd name="connsiteX5" fmla="*/ 2470967 w 3715033"/>
                  <a:gd name="connsiteY5" fmla="*/ 4328945 h 5791202"/>
                  <a:gd name="connsiteX6" fmla="*/ 2483895 w 3715033"/>
                  <a:gd name="connsiteY6" fmla="*/ 4321481 h 5791202"/>
                  <a:gd name="connsiteX7" fmla="*/ 3715033 w 3715033"/>
                  <a:gd name="connsiteY7" fmla="*/ 4321481 h 5791202"/>
                  <a:gd name="connsiteX8" fmla="*/ 2866490 w 3715033"/>
                  <a:gd name="connsiteY8" fmla="*/ 5791200 h 5791202"/>
                  <a:gd name="connsiteX9" fmla="*/ 2249831 w 3715033"/>
                  <a:gd name="connsiteY9" fmla="*/ 5791200 h 5791202"/>
                  <a:gd name="connsiteX10" fmla="*/ 2249805 w 3715033"/>
                  <a:gd name="connsiteY10" fmla="*/ 5791202 h 5791202"/>
                  <a:gd name="connsiteX11" fmla="*/ 2249765 w 3715033"/>
                  <a:gd name="connsiteY11" fmla="*/ 5791200 h 5791202"/>
                  <a:gd name="connsiteX12" fmla="*/ 2209840 w 3715033"/>
                  <a:gd name="connsiteY12" fmla="*/ 5791200 h 5791202"/>
                  <a:gd name="connsiteX13" fmla="*/ 2205841 w 3715033"/>
                  <a:gd name="connsiteY13" fmla="*/ 5788891 h 5791202"/>
                  <a:gd name="connsiteX14" fmla="*/ 2144765 w 3715033"/>
                  <a:gd name="connsiteY14" fmla="*/ 5785680 h 5791202"/>
                  <a:gd name="connsiteX15" fmla="*/ 1346460 w 3715033"/>
                  <a:gd name="connsiteY15" fmla="*/ 5231459 h 5791202"/>
                  <a:gd name="connsiteX16" fmla="*/ 1315346 w 3715033"/>
                  <a:gd name="connsiteY16" fmla="*/ 5164215 h 5791202"/>
                  <a:gd name="connsiteX17" fmla="*/ 0 w 3715033"/>
                  <a:gd name="connsiteY17" fmla="*/ 2885970 h 5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5033" h="5791202">
                    <a:moveTo>
                      <a:pt x="1666215" y="0"/>
                    </a:moveTo>
                    <a:lnTo>
                      <a:pt x="3309457" y="0"/>
                    </a:lnTo>
                    <a:lnTo>
                      <a:pt x="1642080" y="2887981"/>
                    </a:lnTo>
                    <a:lnTo>
                      <a:pt x="1649351" y="2892179"/>
                    </a:lnTo>
                    <a:lnTo>
                      <a:pt x="1643425" y="2895600"/>
                    </a:lnTo>
                    <a:lnTo>
                      <a:pt x="2470967" y="4328945"/>
                    </a:lnTo>
                    <a:lnTo>
                      <a:pt x="2483895" y="4321481"/>
                    </a:lnTo>
                    <a:lnTo>
                      <a:pt x="3715033" y="4321481"/>
                    </a:lnTo>
                    <a:lnTo>
                      <a:pt x="2866490" y="5791200"/>
                    </a:lnTo>
                    <a:lnTo>
                      <a:pt x="2249831" y="5791200"/>
                    </a:lnTo>
                    <a:lnTo>
                      <a:pt x="2249805" y="5791202"/>
                    </a:lnTo>
                    <a:lnTo>
                      <a:pt x="2249765" y="5791200"/>
                    </a:lnTo>
                    <a:lnTo>
                      <a:pt x="2209840" y="5791200"/>
                    </a:lnTo>
                    <a:lnTo>
                      <a:pt x="2205841" y="5788891"/>
                    </a:lnTo>
                    <a:lnTo>
                      <a:pt x="2144765" y="5785680"/>
                    </a:lnTo>
                    <a:cubicBezTo>
                      <a:pt x="1799404" y="5749166"/>
                      <a:pt x="1504614" y="5534558"/>
                      <a:pt x="1346460" y="5231459"/>
                    </a:cubicBezTo>
                    <a:lnTo>
                      <a:pt x="1315346" y="5164215"/>
                    </a:lnTo>
                    <a:lnTo>
                      <a:pt x="0" y="2885970"/>
                    </a:lnTo>
                    <a:close/>
                  </a:path>
                </a:pathLst>
              </a:custGeom>
              <a:solidFill>
                <a:srgbClr val="8CD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Y"/>
            <p:cNvGrpSpPr/>
            <p:nvPr/>
          </p:nvGrpSpPr>
          <p:grpSpPr>
            <a:xfrm rot="10800000">
              <a:off x="6179529" y="762000"/>
              <a:ext cx="5381248" cy="5791202"/>
              <a:chOff x="1694749" y="762000"/>
              <a:chExt cx="5381248" cy="5791202"/>
            </a:xfrm>
          </p:grpSpPr>
          <p:sp>
            <p:nvSpPr>
              <p:cNvPr id="96" name="Y Tip"/>
              <p:cNvSpPr/>
              <p:nvPr/>
            </p:nvSpPr>
            <p:spPr>
              <a:xfrm>
                <a:off x="1694749" y="762000"/>
                <a:ext cx="2282031" cy="2520852"/>
              </a:xfrm>
              <a:custGeom>
                <a:avLst/>
                <a:gdLst>
                  <a:gd name="connsiteX0" fmla="*/ 0 w 2282031"/>
                  <a:gd name="connsiteY0" fmla="*/ 0 h 2520852"/>
                  <a:gd name="connsiteX1" fmla="*/ 1653233 w 2282031"/>
                  <a:gd name="connsiteY1" fmla="*/ 0 h 2520852"/>
                  <a:gd name="connsiteX2" fmla="*/ 2282031 w 2282031"/>
                  <a:gd name="connsiteY2" fmla="*/ 1089111 h 2520852"/>
                  <a:gd name="connsiteX3" fmla="*/ 1455415 w 2282031"/>
                  <a:gd name="connsiteY3" fmla="*/ 2520852 h 252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031" h="2520852">
                    <a:moveTo>
                      <a:pt x="0" y="0"/>
                    </a:moveTo>
                    <a:lnTo>
                      <a:pt x="1653233" y="0"/>
                    </a:lnTo>
                    <a:lnTo>
                      <a:pt x="2282031" y="1089111"/>
                    </a:lnTo>
                    <a:lnTo>
                      <a:pt x="1455415" y="2520852"/>
                    </a:lnTo>
                    <a:close/>
                  </a:path>
                </a:pathLst>
              </a:custGeom>
              <a:solidFill>
                <a:srgbClr val="6FA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 Main"/>
              <p:cNvSpPr/>
              <p:nvPr/>
            </p:nvSpPr>
            <p:spPr>
              <a:xfrm>
                <a:off x="3360964" y="762000"/>
                <a:ext cx="3715033" cy="5791202"/>
              </a:xfrm>
              <a:custGeom>
                <a:avLst/>
                <a:gdLst>
                  <a:gd name="connsiteX0" fmla="*/ 1666215 w 3715033"/>
                  <a:gd name="connsiteY0" fmla="*/ 0 h 5791202"/>
                  <a:gd name="connsiteX1" fmla="*/ 3309457 w 3715033"/>
                  <a:gd name="connsiteY1" fmla="*/ 0 h 5791202"/>
                  <a:gd name="connsiteX2" fmla="*/ 1642080 w 3715033"/>
                  <a:gd name="connsiteY2" fmla="*/ 2887981 h 5791202"/>
                  <a:gd name="connsiteX3" fmla="*/ 1649351 w 3715033"/>
                  <a:gd name="connsiteY3" fmla="*/ 2892179 h 5791202"/>
                  <a:gd name="connsiteX4" fmla="*/ 1643425 w 3715033"/>
                  <a:gd name="connsiteY4" fmla="*/ 2895600 h 5791202"/>
                  <a:gd name="connsiteX5" fmla="*/ 2470967 w 3715033"/>
                  <a:gd name="connsiteY5" fmla="*/ 4328945 h 5791202"/>
                  <a:gd name="connsiteX6" fmla="*/ 2483895 w 3715033"/>
                  <a:gd name="connsiteY6" fmla="*/ 4321481 h 5791202"/>
                  <a:gd name="connsiteX7" fmla="*/ 3715033 w 3715033"/>
                  <a:gd name="connsiteY7" fmla="*/ 4321481 h 5791202"/>
                  <a:gd name="connsiteX8" fmla="*/ 2866490 w 3715033"/>
                  <a:gd name="connsiteY8" fmla="*/ 5791200 h 5791202"/>
                  <a:gd name="connsiteX9" fmla="*/ 2249831 w 3715033"/>
                  <a:gd name="connsiteY9" fmla="*/ 5791200 h 5791202"/>
                  <a:gd name="connsiteX10" fmla="*/ 2249805 w 3715033"/>
                  <a:gd name="connsiteY10" fmla="*/ 5791202 h 5791202"/>
                  <a:gd name="connsiteX11" fmla="*/ 2249765 w 3715033"/>
                  <a:gd name="connsiteY11" fmla="*/ 5791200 h 5791202"/>
                  <a:gd name="connsiteX12" fmla="*/ 2209840 w 3715033"/>
                  <a:gd name="connsiteY12" fmla="*/ 5791200 h 5791202"/>
                  <a:gd name="connsiteX13" fmla="*/ 2205841 w 3715033"/>
                  <a:gd name="connsiteY13" fmla="*/ 5788891 h 5791202"/>
                  <a:gd name="connsiteX14" fmla="*/ 2144765 w 3715033"/>
                  <a:gd name="connsiteY14" fmla="*/ 5785680 h 5791202"/>
                  <a:gd name="connsiteX15" fmla="*/ 1346460 w 3715033"/>
                  <a:gd name="connsiteY15" fmla="*/ 5231459 h 5791202"/>
                  <a:gd name="connsiteX16" fmla="*/ 1315346 w 3715033"/>
                  <a:gd name="connsiteY16" fmla="*/ 5164215 h 5791202"/>
                  <a:gd name="connsiteX17" fmla="*/ 0 w 3715033"/>
                  <a:gd name="connsiteY17" fmla="*/ 2885970 h 5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5033" h="5791202">
                    <a:moveTo>
                      <a:pt x="1666215" y="0"/>
                    </a:moveTo>
                    <a:lnTo>
                      <a:pt x="3309457" y="0"/>
                    </a:lnTo>
                    <a:lnTo>
                      <a:pt x="1642080" y="2887981"/>
                    </a:lnTo>
                    <a:lnTo>
                      <a:pt x="1649351" y="2892179"/>
                    </a:lnTo>
                    <a:lnTo>
                      <a:pt x="1643425" y="2895600"/>
                    </a:lnTo>
                    <a:lnTo>
                      <a:pt x="2470967" y="4328945"/>
                    </a:lnTo>
                    <a:lnTo>
                      <a:pt x="2483895" y="4321481"/>
                    </a:lnTo>
                    <a:lnTo>
                      <a:pt x="3715033" y="4321481"/>
                    </a:lnTo>
                    <a:lnTo>
                      <a:pt x="2866490" y="5791200"/>
                    </a:lnTo>
                    <a:lnTo>
                      <a:pt x="2249831" y="5791200"/>
                    </a:lnTo>
                    <a:lnTo>
                      <a:pt x="2249805" y="5791202"/>
                    </a:lnTo>
                    <a:lnTo>
                      <a:pt x="2249765" y="5791200"/>
                    </a:lnTo>
                    <a:lnTo>
                      <a:pt x="2209840" y="5791200"/>
                    </a:lnTo>
                    <a:lnTo>
                      <a:pt x="2205841" y="5788891"/>
                    </a:lnTo>
                    <a:lnTo>
                      <a:pt x="2144765" y="5785680"/>
                    </a:lnTo>
                    <a:cubicBezTo>
                      <a:pt x="1799404" y="5749166"/>
                      <a:pt x="1504614" y="5534558"/>
                      <a:pt x="1346460" y="5231459"/>
                    </a:cubicBezTo>
                    <a:lnTo>
                      <a:pt x="1315346" y="5164215"/>
                    </a:lnTo>
                    <a:lnTo>
                      <a:pt x="0" y="2885970"/>
                    </a:lnTo>
                    <a:close/>
                  </a:path>
                </a:pathLst>
              </a:custGeom>
              <a:solidFill>
                <a:srgbClr val="8CD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6058560" y="5416095"/>
            <a:ext cx="4947724" cy="647697"/>
            <a:chOff x="6873490" y="4238330"/>
            <a:chExt cx="10487504" cy="1372899"/>
          </a:xfrm>
        </p:grpSpPr>
        <p:sp>
          <p:nvSpPr>
            <p:cNvPr id="115" name="Gray Background"/>
            <p:cNvSpPr/>
            <p:nvPr/>
          </p:nvSpPr>
          <p:spPr>
            <a:xfrm>
              <a:off x="6873490" y="4238330"/>
              <a:ext cx="10487504" cy="13728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YoYo Logo"/>
            <p:cNvGrpSpPr/>
            <p:nvPr/>
          </p:nvGrpSpPr>
          <p:grpSpPr>
            <a:xfrm>
              <a:off x="6944059" y="4334050"/>
              <a:ext cx="2017062" cy="1183983"/>
              <a:chOff x="1694749" y="762000"/>
              <a:chExt cx="9866028" cy="5791202"/>
            </a:xfrm>
          </p:grpSpPr>
          <p:grpSp>
            <p:nvGrpSpPr>
              <p:cNvPr id="103" name="Y"/>
              <p:cNvGrpSpPr/>
              <p:nvPr/>
            </p:nvGrpSpPr>
            <p:grpSpPr>
              <a:xfrm>
                <a:off x="1694749" y="762000"/>
                <a:ext cx="5381248" cy="5791202"/>
                <a:chOff x="1694749" y="762000"/>
                <a:chExt cx="5381248" cy="5791202"/>
              </a:xfrm>
            </p:grpSpPr>
            <p:sp>
              <p:nvSpPr>
                <p:cNvPr id="107" name="Y Tip"/>
                <p:cNvSpPr/>
                <p:nvPr/>
              </p:nvSpPr>
              <p:spPr>
                <a:xfrm>
                  <a:off x="1694749" y="762000"/>
                  <a:ext cx="2282031" cy="2520852"/>
                </a:xfrm>
                <a:custGeom>
                  <a:avLst/>
                  <a:gdLst>
                    <a:gd name="connsiteX0" fmla="*/ 0 w 2282031"/>
                    <a:gd name="connsiteY0" fmla="*/ 0 h 2520852"/>
                    <a:gd name="connsiteX1" fmla="*/ 1653233 w 2282031"/>
                    <a:gd name="connsiteY1" fmla="*/ 0 h 2520852"/>
                    <a:gd name="connsiteX2" fmla="*/ 2282031 w 2282031"/>
                    <a:gd name="connsiteY2" fmla="*/ 1089111 h 2520852"/>
                    <a:gd name="connsiteX3" fmla="*/ 1455415 w 2282031"/>
                    <a:gd name="connsiteY3" fmla="*/ 2520852 h 2520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031" h="2520852">
                      <a:moveTo>
                        <a:pt x="0" y="0"/>
                      </a:moveTo>
                      <a:lnTo>
                        <a:pt x="1653233" y="0"/>
                      </a:lnTo>
                      <a:lnTo>
                        <a:pt x="2282031" y="1089111"/>
                      </a:lnTo>
                      <a:lnTo>
                        <a:pt x="1455415" y="2520852"/>
                      </a:lnTo>
                      <a:close/>
                    </a:path>
                  </a:pathLst>
                </a:custGeom>
                <a:solidFill>
                  <a:srgbClr val="6F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 Main"/>
                <p:cNvSpPr/>
                <p:nvPr/>
              </p:nvSpPr>
              <p:spPr>
                <a:xfrm>
                  <a:off x="3360964" y="762000"/>
                  <a:ext cx="3715033" cy="5791202"/>
                </a:xfrm>
                <a:custGeom>
                  <a:avLst/>
                  <a:gdLst>
                    <a:gd name="connsiteX0" fmla="*/ 1666215 w 3715033"/>
                    <a:gd name="connsiteY0" fmla="*/ 0 h 5791202"/>
                    <a:gd name="connsiteX1" fmla="*/ 3309457 w 3715033"/>
                    <a:gd name="connsiteY1" fmla="*/ 0 h 5791202"/>
                    <a:gd name="connsiteX2" fmla="*/ 1642080 w 3715033"/>
                    <a:gd name="connsiteY2" fmla="*/ 2887981 h 5791202"/>
                    <a:gd name="connsiteX3" fmla="*/ 1649351 w 3715033"/>
                    <a:gd name="connsiteY3" fmla="*/ 2892179 h 5791202"/>
                    <a:gd name="connsiteX4" fmla="*/ 1643425 w 3715033"/>
                    <a:gd name="connsiteY4" fmla="*/ 2895600 h 5791202"/>
                    <a:gd name="connsiteX5" fmla="*/ 2470967 w 3715033"/>
                    <a:gd name="connsiteY5" fmla="*/ 4328945 h 5791202"/>
                    <a:gd name="connsiteX6" fmla="*/ 2483895 w 3715033"/>
                    <a:gd name="connsiteY6" fmla="*/ 4321481 h 5791202"/>
                    <a:gd name="connsiteX7" fmla="*/ 3715033 w 3715033"/>
                    <a:gd name="connsiteY7" fmla="*/ 4321481 h 5791202"/>
                    <a:gd name="connsiteX8" fmla="*/ 2866490 w 3715033"/>
                    <a:gd name="connsiteY8" fmla="*/ 5791200 h 5791202"/>
                    <a:gd name="connsiteX9" fmla="*/ 2249831 w 3715033"/>
                    <a:gd name="connsiteY9" fmla="*/ 5791200 h 5791202"/>
                    <a:gd name="connsiteX10" fmla="*/ 2249805 w 3715033"/>
                    <a:gd name="connsiteY10" fmla="*/ 5791202 h 5791202"/>
                    <a:gd name="connsiteX11" fmla="*/ 2249765 w 3715033"/>
                    <a:gd name="connsiteY11" fmla="*/ 5791200 h 5791202"/>
                    <a:gd name="connsiteX12" fmla="*/ 2209840 w 3715033"/>
                    <a:gd name="connsiteY12" fmla="*/ 5791200 h 5791202"/>
                    <a:gd name="connsiteX13" fmla="*/ 2205841 w 3715033"/>
                    <a:gd name="connsiteY13" fmla="*/ 5788891 h 5791202"/>
                    <a:gd name="connsiteX14" fmla="*/ 2144765 w 3715033"/>
                    <a:gd name="connsiteY14" fmla="*/ 5785680 h 5791202"/>
                    <a:gd name="connsiteX15" fmla="*/ 1346460 w 3715033"/>
                    <a:gd name="connsiteY15" fmla="*/ 5231459 h 5791202"/>
                    <a:gd name="connsiteX16" fmla="*/ 1315346 w 3715033"/>
                    <a:gd name="connsiteY16" fmla="*/ 5164215 h 5791202"/>
                    <a:gd name="connsiteX17" fmla="*/ 0 w 3715033"/>
                    <a:gd name="connsiteY17" fmla="*/ 2885970 h 579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15033" h="5791202">
                      <a:moveTo>
                        <a:pt x="1666215" y="0"/>
                      </a:moveTo>
                      <a:lnTo>
                        <a:pt x="3309457" y="0"/>
                      </a:lnTo>
                      <a:lnTo>
                        <a:pt x="1642080" y="2887981"/>
                      </a:lnTo>
                      <a:lnTo>
                        <a:pt x="1649351" y="2892179"/>
                      </a:lnTo>
                      <a:lnTo>
                        <a:pt x="1643425" y="2895600"/>
                      </a:lnTo>
                      <a:lnTo>
                        <a:pt x="2470967" y="4328945"/>
                      </a:lnTo>
                      <a:lnTo>
                        <a:pt x="2483895" y="4321481"/>
                      </a:lnTo>
                      <a:lnTo>
                        <a:pt x="3715033" y="4321481"/>
                      </a:lnTo>
                      <a:lnTo>
                        <a:pt x="2866490" y="5791200"/>
                      </a:lnTo>
                      <a:lnTo>
                        <a:pt x="2249831" y="5791200"/>
                      </a:lnTo>
                      <a:lnTo>
                        <a:pt x="2249805" y="5791202"/>
                      </a:lnTo>
                      <a:lnTo>
                        <a:pt x="2249765" y="5791200"/>
                      </a:lnTo>
                      <a:lnTo>
                        <a:pt x="2209840" y="5791200"/>
                      </a:lnTo>
                      <a:lnTo>
                        <a:pt x="2205841" y="5788891"/>
                      </a:lnTo>
                      <a:lnTo>
                        <a:pt x="2144765" y="5785680"/>
                      </a:lnTo>
                      <a:cubicBezTo>
                        <a:pt x="1799404" y="5749166"/>
                        <a:pt x="1504614" y="5534558"/>
                        <a:pt x="1346460" y="5231459"/>
                      </a:cubicBezTo>
                      <a:lnTo>
                        <a:pt x="1315346" y="5164215"/>
                      </a:lnTo>
                      <a:lnTo>
                        <a:pt x="0" y="2885970"/>
                      </a:lnTo>
                      <a:close/>
                    </a:path>
                  </a:pathLst>
                </a:custGeom>
                <a:solidFill>
                  <a:srgbClr val="8CD2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Y"/>
              <p:cNvGrpSpPr/>
              <p:nvPr/>
            </p:nvGrpSpPr>
            <p:grpSpPr>
              <a:xfrm rot="10800000">
                <a:off x="6179529" y="762000"/>
                <a:ext cx="5381248" cy="5791202"/>
                <a:chOff x="1694749" y="762000"/>
                <a:chExt cx="5381248" cy="5791202"/>
              </a:xfrm>
            </p:grpSpPr>
            <p:sp>
              <p:nvSpPr>
                <p:cNvPr id="105" name="Y Tip"/>
                <p:cNvSpPr/>
                <p:nvPr/>
              </p:nvSpPr>
              <p:spPr>
                <a:xfrm>
                  <a:off x="1694749" y="762000"/>
                  <a:ext cx="2282031" cy="2520852"/>
                </a:xfrm>
                <a:custGeom>
                  <a:avLst/>
                  <a:gdLst>
                    <a:gd name="connsiteX0" fmla="*/ 0 w 2282031"/>
                    <a:gd name="connsiteY0" fmla="*/ 0 h 2520852"/>
                    <a:gd name="connsiteX1" fmla="*/ 1653233 w 2282031"/>
                    <a:gd name="connsiteY1" fmla="*/ 0 h 2520852"/>
                    <a:gd name="connsiteX2" fmla="*/ 2282031 w 2282031"/>
                    <a:gd name="connsiteY2" fmla="*/ 1089111 h 2520852"/>
                    <a:gd name="connsiteX3" fmla="*/ 1455415 w 2282031"/>
                    <a:gd name="connsiteY3" fmla="*/ 2520852 h 2520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031" h="2520852">
                      <a:moveTo>
                        <a:pt x="0" y="0"/>
                      </a:moveTo>
                      <a:lnTo>
                        <a:pt x="1653233" y="0"/>
                      </a:lnTo>
                      <a:lnTo>
                        <a:pt x="2282031" y="1089111"/>
                      </a:lnTo>
                      <a:lnTo>
                        <a:pt x="1455415" y="2520852"/>
                      </a:lnTo>
                      <a:close/>
                    </a:path>
                  </a:pathLst>
                </a:custGeom>
                <a:solidFill>
                  <a:srgbClr val="6FA6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 Main"/>
                <p:cNvSpPr/>
                <p:nvPr/>
              </p:nvSpPr>
              <p:spPr>
                <a:xfrm>
                  <a:off x="3360964" y="762000"/>
                  <a:ext cx="3715033" cy="5791202"/>
                </a:xfrm>
                <a:custGeom>
                  <a:avLst/>
                  <a:gdLst>
                    <a:gd name="connsiteX0" fmla="*/ 1666215 w 3715033"/>
                    <a:gd name="connsiteY0" fmla="*/ 0 h 5791202"/>
                    <a:gd name="connsiteX1" fmla="*/ 3309457 w 3715033"/>
                    <a:gd name="connsiteY1" fmla="*/ 0 h 5791202"/>
                    <a:gd name="connsiteX2" fmla="*/ 1642080 w 3715033"/>
                    <a:gd name="connsiteY2" fmla="*/ 2887981 h 5791202"/>
                    <a:gd name="connsiteX3" fmla="*/ 1649351 w 3715033"/>
                    <a:gd name="connsiteY3" fmla="*/ 2892179 h 5791202"/>
                    <a:gd name="connsiteX4" fmla="*/ 1643425 w 3715033"/>
                    <a:gd name="connsiteY4" fmla="*/ 2895600 h 5791202"/>
                    <a:gd name="connsiteX5" fmla="*/ 2470967 w 3715033"/>
                    <a:gd name="connsiteY5" fmla="*/ 4328945 h 5791202"/>
                    <a:gd name="connsiteX6" fmla="*/ 2483895 w 3715033"/>
                    <a:gd name="connsiteY6" fmla="*/ 4321481 h 5791202"/>
                    <a:gd name="connsiteX7" fmla="*/ 3715033 w 3715033"/>
                    <a:gd name="connsiteY7" fmla="*/ 4321481 h 5791202"/>
                    <a:gd name="connsiteX8" fmla="*/ 2866490 w 3715033"/>
                    <a:gd name="connsiteY8" fmla="*/ 5791200 h 5791202"/>
                    <a:gd name="connsiteX9" fmla="*/ 2249831 w 3715033"/>
                    <a:gd name="connsiteY9" fmla="*/ 5791200 h 5791202"/>
                    <a:gd name="connsiteX10" fmla="*/ 2249805 w 3715033"/>
                    <a:gd name="connsiteY10" fmla="*/ 5791202 h 5791202"/>
                    <a:gd name="connsiteX11" fmla="*/ 2249765 w 3715033"/>
                    <a:gd name="connsiteY11" fmla="*/ 5791200 h 5791202"/>
                    <a:gd name="connsiteX12" fmla="*/ 2209840 w 3715033"/>
                    <a:gd name="connsiteY12" fmla="*/ 5791200 h 5791202"/>
                    <a:gd name="connsiteX13" fmla="*/ 2205841 w 3715033"/>
                    <a:gd name="connsiteY13" fmla="*/ 5788891 h 5791202"/>
                    <a:gd name="connsiteX14" fmla="*/ 2144765 w 3715033"/>
                    <a:gd name="connsiteY14" fmla="*/ 5785680 h 5791202"/>
                    <a:gd name="connsiteX15" fmla="*/ 1346460 w 3715033"/>
                    <a:gd name="connsiteY15" fmla="*/ 5231459 h 5791202"/>
                    <a:gd name="connsiteX16" fmla="*/ 1315346 w 3715033"/>
                    <a:gd name="connsiteY16" fmla="*/ 5164215 h 5791202"/>
                    <a:gd name="connsiteX17" fmla="*/ 0 w 3715033"/>
                    <a:gd name="connsiteY17" fmla="*/ 2885970 h 579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15033" h="5791202">
                      <a:moveTo>
                        <a:pt x="1666215" y="0"/>
                      </a:moveTo>
                      <a:lnTo>
                        <a:pt x="3309457" y="0"/>
                      </a:lnTo>
                      <a:lnTo>
                        <a:pt x="1642080" y="2887981"/>
                      </a:lnTo>
                      <a:lnTo>
                        <a:pt x="1649351" y="2892179"/>
                      </a:lnTo>
                      <a:lnTo>
                        <a:pt x="1643425" y="2895600"/>
                      </a:lnTo>
                      <a:lnTo>
                        <a:pt x="2470967" y="4328945"/>
                      </a:lnTo>
                      <a:lnTo>
                        <a:pt x="2483895" y="4321481"/>
                      </a:lnTo>
                      <a:lnTo>
                        <a:pt x="3715033" y="4321481"/>
                      </a:lnTo>
                      <a:lnTo>
                        <a:pt x="2866490" y="5791200"/>
                      </a:lnTo>
                      <a:lnTo>
                        <a:pt x="2249831" y="5791200"/>
                      </a:lnTo>
                      <a:lnTo>
                        <a:pt x="2249805" y="5791202"/>
                      </a:lnTo>
                      <a:lnTo>
                        <a:pt x="2249765" y="5791200"/>
                      </a:lnTo>
                      <a:lnTo>
                        <a:pt x="2209840" y="5791200"/>
                      </a:lnTo>
                      <a:lnTo>
                        <a:pt x="2205841" y="5788891"/>
                      </a:lnTo>
                      <a:lnTo>
                        <a:pt x="2144765" y="5785680"/>
                      </a:lnTo>
                      <a:cubicBezTo>
                        <a:pt x="1799404" y="5749166"/>
                        <a:pt x="1504614" y="5534558"/>
                        <a:pt x="1346460" y="5231459"/>
                      </a:cubicBezTo>
                      <a:lnTo>
                        <a:pt x="1315346" y="5164215"/>
                      </a:lnTo>
                      <a:lnTo>
                        <a:pt x="0" y="2885970"/>
                      </a:lnTo>
                      <a:close/>
                    </a:path>
                  </a:pathLst>
                </a:custGeom>
                <a:solidFill>
                  <a:srgbClr val="8CD2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0" name="YOYO"/>
            <p:cNvSpPr/>
            <p:nvPr/>
          </p:nvSpPr>
          <p:spPr>
            <a:xfrm>
              <a:off x="9033408" y="4458257"/>
              <a:ext cx="3487559" cy="960930"/>
            </a:xfrm>
            <a:custGeom>
              <a:avLst/>
              <a:gdLst/>
              <a:ahLst/>
              <a:cxnLst/>
              <a:rect l="l" t="t" r="r" b="b"/>
              <a:pathLst>
                <a:path w="10163472" h="2800350">
                  <a:moveTo>
                    <a:pt x="8736861" y="295349"/>
                  </a:moveTo>
                  <a:cubicBezTo>
                    <a:pt x="8588446" y="295349"/>
                    <a:pt x="8447945" y="322696"/>
                    <a:pt x="8315359" y="377391"/>
                  </a:cubicBezTo>
                  <a:cubicBezTo>
                    <a:pt x="8182773" y="432085"/>
                    <a:pt x="8065385" y="511696"/>
                    <a:pt x="7963193" y="616223"/>
                  </a:cubicBezTo>
                  <a:cubicBezTo>
                    <a:pt x="7858590" y="721965"/>
                    <a:pt x="7778917" y="841685"/>
                    <a:pt x="7724175" y="975382"/>
                  </a:cubicBezTo>
                  <a:cubicBezTo>
                    <a:pt x="7669435" y="1109079"/>
                    <a:pt x="7642063" y="1250677"/>
                    <a:pt x="7642063" y="1400175"/>
                  </a:cubicBezTo>
                  <a:cubicBezTo>
                    <a:pt x="7642063" y="1548457"/>
                    <a:pt x="7669130" y="1688231"/>
                    <a:pt x="7723264" y="1819498"/>
                  </a:cubicBezTo>
                  <a:cubicBezTo>
                    <a:pt x="7777399" y="1950764"/>
                    <a:pt x="7857375" y="2069876"/>
                    <a:pt x="7963193" y="2176834"/>
                  </a:cubicBezTo>
                  <a:cubicBezTo>
                    <a:pt x="8070246" y="2283792"/>
                    <a:pt x="8189159" y="2364618"/>
                    <a:pt x="8319931" y="2419312"/>
                  </a:cubicBezTo>
                  <a:cubicBezTo>
                    <a:pt x="8450703" y="2474007"/>
                    <a:pt x="8589681" y="2501354"/>
                    <a:pt x="8736861" y="2501354"/>
                  </a:cubicBezTo>
                  <a:cubicBezTo>
                    <a:pt x="8882827" y="2501354"/>
                    <a:pt x="9021803" y="2473703"/>
                    <a:pt x="9153792" y="2418401"/>
                  </a:cubicBezTo>
                  <a:cubicBezTo>
                    <a:pt x="9285780" y="2363099"/>
                    <a:pt x="9404693" y="2282576"/>
                    <a:pt x="9510530" y="2176834"/>
                  </a:cubicBezTo>
                  <a:cubicBezTo>
                    <a:pt x="9615133" y="2072307"/>
                    <a:pt x="9694805" y="1953803"/>
                    <a:pt x="9749547" y="1821321"/>
                  </a:cubicBezTo>
                  <a:cubicBezTo>
                    <a:pt x="9804288" y="1688839"/>
                    <a:pt x="9831660" y="1548457"/>
                    <a:pt x="9831660" y="1400175"/>
                  </a:cubicBezTo>
                  <a:cubicBezTo>
                    <a:pt x="9831660" y="1250677"/>
                    <a:pt x="9803984" y="1108472"/>
                    <a:pt x="9748636" y="973559"/>
                  </a:cubicBezTo>
                  <a:cubicBezTo>
                    <a:pt x="9693285" y="838646"/>
                    <a:pt x="9613918" y="719534"/>
                    <a:pt x="9510530" y="616223"/>
                  </a:cubicBezTo>
                  <a:cubicBezTo>
                    <a:pt x="9405909" y="511696"/>
                    <a:pt x="9287603" y="432085"/>
                    <a:pt x="9155615" y="377391"/>
                  </a:cubicBezTo>
                  <a:cubicBezTo>
                    <a:pt x="9023626" y="322696"/>
                    <a:pt x="8884042" y="295349"/>
                    <a:pt x="8736861" y="295349"/>
                  </a:cubicBezTo>
                  <a:close/>
                  <a:moveTo>
                    <a:pt x="3621936" y="295349"/>
                  </a:moveTo>
                  <a:cubicBezTo>
                    <a:pt x="3473521" y="295349"/>
                    <a:pt x="3333020" y="322696"/>
                    <a:pt x="3200434" y="377391"/>
                  </a:cubicBezTo>
                  <a:cubicBezTo>
                    <a:pt x="3067848" y="432085"/>
                    <a:pt x="2950459" y="511696"/>
                    <a:pt x="2848268" y="616223"/>
                  </a:cubicBezTo>
                  <a:cubicBezTo>
                    <a:pt x="2743665" y="721965"/>
                    <a:pt x="2663992" y="841685"/>
                    <a:pt x="2609251" y="975382"/>
                  </a:cubicBezTo>
                  <a:cubicBezTo>
                    <a:pt x="2554509" y="1109079"/>
                    <a:pt x="2527138" y="1250677"/>
                    <a:pt x="2527138" y="1400175"/>
                  </a:cubicBezTo>
                  <a:cubicBezTo>
                    <a:pt x="2527138" y="1548457"/>
                    <a:pt x="2554205" y="1688231"/>
                    <a:pt x="2608340" y="1819498"/>
                  </a:cubicBezTo>
                  <a:cubicBezTo>
                    <a:pt x="2662474" y="1950764"/>
                    <a:pt x="2742450" y="2069876"/>
                    <a:pt x="2848268" y="2176834"/>
                  </a:cubicBezTo>
                  <a:cubicBezTo>
                    <a:pt x="2955320" y="2283792"/>
                    <a:pt x="3074234" y="2364618"/>
                    <a:pt x="3205006" y="2419312"/>
                  </a:cubicBezTo>
                  <a:cubicBezTo>
                    <a:pt x="3335778" y="2474007"/>
                    <a:pt x="3474756" y="2501354"/>
                    <a:pt x="3621936" y="2501354"/>
                  </a:cubicBezTo>
                  <a:cubicBezTo>
                    <a:pt x="3767902" y="2501354"/>
                    <a:pt x="3906878" y="2473703"/>
                    <a:pt x="4038867" y="2418401"/>
                  </a:cubicBezTo>
                  <a:cubicBezTo>
                    <a:pt x="4170855" y="2363099"/>
                    <a:pt x="4289768" y="2282576"/>
                    <a:pt x="4395604" y="2176834"/>
                  </a:cubicBezTo>
                  <a:cubicBezTo>
                    <a:pt x="4500208" y="2072307"/>
                    <a:pt x="4579880" y="1953803"/>
                    <a:pt x="4634622" y="1821321"/>
                  </a:cubicBezTo>
                  <a:cubicBezTo>
                    <a:pt x="4689364" y="1688839"/>
                    <a:pt x="4716735" y="1548457"/>
                    <a:pt x="4716735" y="1400175"/>
                  </a:cubicBezTo>
                  <a:cubicBezTo>
                    <a:pt x="4716735" y="1250677"/>
                    <a:pt x="4689060" y="1108472"/>
                    <a:pt x="4633710" y="973559"/>
                  </a:cubicBezTo>
                  <a:cubicBezTo>
                    <a:pt x="4578361" y="838646"/>
                    <a:pt x="4498992" y="719534"/>
                    <a:pt x="4395604" y="616223"/>
                  </a:cubicBezTo>
                  <a:cubicBezTo>
                    <a:pt x="4290983" y="511696"/>
                    <a:pt x="4172678" y="432085"/>
                    <a:pt x="4040690" y="377391"/>
                  </a:cubicBezTo>
                  <a:cubicBezTo>
                    <a:pt x="3908702" y="322696"/>
                    <a:pt x="3769118" y="295349"/>
                    <a:pt x="3621936" y="295349"/>
                  </a:cubicBezTo>
                  <a:close/>
                  <a:moveTo>
                    <a:pt x="5114924" y="60164"/>
                  </a:moveTo>
                  <a:lnTo>
                    <a:pt x="5481376" y="60164"/>
                  </a:lnTo>
                  <a:lnTo>
                    <a:pt x="6179641" y="1217860"/>
                  </a:lnTo>
                  <a:lnTo>
                    <a:pt x="6874259" y="60164"/>
                  </a:lnTo>
                  <a:lnTo>
                    <a:pt x="7238888" y="60164"/>
                  </a:lnTo>
                  <a:lnTo>
                    <a:pt x="6336431" y="1507740"/>
                  </a:lnTo>
                  <a:lnTo>
                    <a:pt x="6336431" y="2729247"/>
                  </a:lnTo>
                  <a:lnTo>
                    <a:pt x="6019204" y="2729247"/>
                  </a:lnTo>
                  <a:lnTo>
                    <a:pt x="6019204" y="1507740"/>
                  </a:lnTo>
                  <a:close/>
                  <a:moveTo>
                    <a:pt x="0" y="60164"/>
                  </a:moveTo>
                  <a:lnTo>
                    <a:pt x="366452" y="60164"/>
                  </a:lnTo>
                  <a:lnTo>
                    <a:pt x="1064716" y="1217860"/>
                  </a:lnTo>
                  <a:lnTo>
                    <a:pt x="1759334" y="60164"/>
                  </a:lnTo>
                  <a:lnTo>
                    <a:pt x="2123963" y="60164"/>
                  </a:lnTo>
                  <a:lnTo>
                    <a:pt x="1221506" y="1507740"/>
                  </a:lnTo>
                  <a:lnTo>
                    <a:pt x="1221506" y="2729247"/>
                  </a:lnTo>
                  <a:lnTo>
                    <a:pt x="904279" y="2729247"/>
                  </a:lnTo>
                  <a:lnTo>
                    <a:pt x="904279" y="1507740"/>
                  </a:lnTo>
                  <a:close/>
                  <a:moveTo>
                    <a:pt x="8736861" y="0"/>
                  </a:moveTo>
                  <a:cubicBezTo>
                    <a:pt x="8926582" y="0"/>
                    <a:pt x="9109314" y="35247"/>
                    <a:pt x="9285058" y="105742"/>
                  </a:cubicBezTo>
                  <a:cubicBezTo>
                    <a:pt x="9460802" y="176237"/>
                    <a:pt x="9615570" y="276510"/>
                    <a:pt x="9749362" y="406561"/>
                  </a:cubicBezTo>
                  <a:cubicBezTo>
                    <a:pt x="9884350" y="537827"/>
                    <a:pt x="9987115" y="688237"/>
                    <a:pt x="10057659" y="857789"/>
                  </a:cubicBezTo>
                  <a:cubicBezTo>
                    <a:pt x="10128201" y="1027342"/>
                    <a:pt x="10163472" y="1208137"/>
                    <a:pt x="10163472" y="1400175"/>
                  </a:cubicBezTo>
                  <a:cubicBezTo>
                    <a:pt x="10163472" y="1590997"/>
                    <a:pt x="10128201" y="1770881"/>
                    <a:pt x="10057659" y="1939825"/>
                  </a:cubicBezTo>
                  <a:cubicBezTo>
                    <a:pt x="9987115" y="2108770"/>
                    <a:pt x="9884350" y="2258876"/>
                    <a:pt x="9749362" y="2390142"/>
                  </a:cubicBezTo>
                  <a:cubicBezTo>
                    <a:pt x="9614354" y="2521408"/>
                    <a:pt x="9458979" y="2622593"/>
                    <a:pt x="9283235" y="2693696"/>
                  </a:cubicBezTo>
                  <a:cubicBezTo>
                    <a:pt x="9107491" y="2764798"/>
                    <a:pt x="8925367" y="2800350"/>
                    <a:pt x="8736861" y="2800350"/>
                  </a:cubicBezTo>
                  <a:cubicBezTo>
                    <a:pt x="8548355" y="2800350"/>
                    <a:pt x="8366838" y="2764798"/>
                    <a:pt x="8192311" y="2693696"/>
                  </a:cubicBezTo>
                  <a:cubicBezTo>
                    <a:pt x="8017783" y="2622593"/>
                    <a:pt x="7863016" y="2521408"/>
                    <a:pt x="7728008" y="2390142"/>
                  </a:cubicBezTo>
                  <a:cubicBezTo>
                    <a:pt x="7591803" y="2257660"/>
                    <a:pt x="7488126" y="2106947"/>
                    <a:pt x="7416976" y="1938002"/>
                  </a:cubicBezTo>
                  <a:cubicBezTo>
                    <a:pt x="7345825" y="1769058"/>
                    <a:pt x="7310251" y="1589782"/>
                    <a:pt x="7310251" y="1400175"/>
                  </a:cubicBezTo>
                  <a:cubicBezTo>
                    <a:pt x="7310251" y="1209352"/>
                    <a:pt x="7345825" y="1029165"/>
                    <a:pt x="7416976" y="859612"/>
                  </a:cubicBezTo>
                  <a:cubicBezTo>
                    <a:pt x="7488126" y="690060"/>
                    <a:pt x="7591803" y="539043"/>
                    <a:pt x="7728008" y="406561"/>
                  </a:cubicBezTo>
                  <a:cubicBezTo>
                    <a:pt x="7861800" y="276510"/>
                    <a:pt x="8016263" y="176237"/>
                    <a:pt x="8191399" y="105742"/>
                  </a:cubicBezTo>
                  <a:cubicBezTo>
                    <a:pt x="8366535" y="35247"/>
                    <a:pt x="8548355" y="0"/>
                    <a:pt x="8736861" y="0"/>
                  </a:cubicBezTo>
                  <a:close/>
                  <a:moveTo>
                    <a:pt x="3621936" y="0"/>
                  </a:moveTo>
                  <a:cubicBezTo>
                    <a:pt x="3811658" y="0"/>
                    <a:pt x="3994390" y="35247"/>
                    <a:pt x="4170134" y="105742"/>
                  </a:cubicBezTo>
                  <a:cubicBezTo>
                    <a:pt x="4345877" y="176237"/>
                    <a:pt x="4500645" y="276510"/>
                    <a:pt x="4634437" y="406561"/>
                  </a:cubicBezTo>
                  <a:cubicBezTo>
                    <a:pt x="4769426" y="537827"/>
                    <a:pt x="4872192" y="688237"/>
                    <a:pt x="4942733" y="857789"/>
                  </a:cubicBezTo>
                  <a:cubicBezTo>
                    <a:pt x="5013276" y="1027342"/>
                    <a:pt x="5048547" y="1208137"/>
                    <a:pt x="5048547" y="1400175"/>
                  </a:cubicBezTo>
                  <a:cubicBezTo>
                    <a:pt x="5048547" y="1590997"/>
                    <a:pt x="5013276" y="1770881"/>
                    <a:pt x="4942733" y="1939825"/>
                  </a:cubicBezTo>
                  <a:cubicBezTo>
                    <a:pt x="4872192" y="2108770"/>
                    <a:pt x="4769426" y="2258876"/>
                    <a:pt x="4634437" y="2390142"/>
                  </a:cubicBezTo>
                  <a:cubicBezTo>
                    <a:pt x="4499430" y="2521408"/>
                    <a:pt x="4344054" y="2622593"/>
                    <a:pt x="4168310" y="2693696"/>
                  </a:cubicBezTo>
                  <a:cubicBezTo>
                    <a:pt x="3992567" y="2764798"/>
                    <a:pt x="3810442" y="2800350"/>
                    <a:pt x="3621936" y="2800350"/>
                  </a:cubicBezTo>
                  <a:cubicBezTo>
                    <a:pt x="3433431" y="2800350"/>
                    <a:pt x="3251914" y="2764798"/>
                    <a:pt x="3077386" y="2693696"/>
                  </a:cubicBezTo>
                  <a:cubicBezTo>
                    <a:pt x="2902858" y="2622593"/>
                    <a:pt x="2748090" y="2521408"/>
                    <a:pt x="2613082" y="2390142"/>
                  </a:cubicBezTo>
                  <a:cubicBezTo>
                    <a:pt x="2476878" y="2257660"/>
                    <a:pt x="2373201" y="2106947"/>
                    <a:pt x="2302051" y="1938002"/>
                  </a:cubicBezTo>
                  <a:cubicBezTo>
                    <a:pt x="2230901" y="1769058"/>
                    <a:pt x="2195326" y="1589782"/>
                    <a:pt x="2195326" y="1400175"/>
                  </a:cubicBezTo>
                  <a:cubicBezTo>
                    <a:pt x="2195326" y="1209352"/>
                    <a:pt x="2230901" y="1029165"/>
                    <a:pt x="2302051" y="859612"/>
                  </a:cubicBezTo>
                  <a:cubicBezTo>
                    <a:pt x="2373201" y="690060"/>
                    <a:pt x="2476878" y="539043"/>
                    <a:pt x="2613082" y="406561"/>
                  </a:cubicBezTo>
                  <a:cubicBezTo>
                    <a:pt x="2746875" y="276510"/>
                    <a:pt x="2901339" y="176237"/>
                    <a:pt x="3076474" y="105742"/>
                  </a:cubicBezTo>
                  <a:cubicBezTo>
                    <a:pt x="3251610" y="35247"/>
                    <a:pt x="3433431" y="0"/>
                    <a:pt x="3621936" y="0"/>
                  </a:cubicBezTo>
                  <a:close/>
                </a:path>
              </a:pathLst>
            </a:custGeom>
            <a:solidFill>
              <a:srgbClr val="90DA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2778044" y="4431356"/>
              <a:ext cx="4300916" cy="987831"/>
              <a:chOff x="2427300" y="4860230"/>
              <a:chExt cx="3987879" cy="915933"/>
            </a:xfrm>
          </p:grpSpPr>
          <p:sp>
            <p:nvSpPr>
              <p:cNvPr id="113" name="GAMES"/>
              <p:cNvSpPr/>
              <p:nvPr/>
            </p:nvSpPr>
            <p:spPr>
              <a:xfrm>
                <a:off x="2427300" y="4860230"/>
                <a:ext cx="3836617" cy="915933"/>
              </a:xfrm>
              <a:custGeom>
                <a:avLst/>
                <a:gdLst/>
                <a:ahLst/>
                <a:cxnLst/>
                <a:rect l="l" t="t" r="r" b="b"/>
                <a:pathLst>
                  <a:path w="12058352" h="2878745">
                    <a:moveTo>
                      <a:pt x="4004742" y="701911"/>
                    </a:moveTo>
                    <a:lnTo>
                      <a:pt x="3579949" y="1684585"/>
                    </a:lnTo>
                    <a:lnTo>
                      <a:pt x="4429535" y="1684585"/>
                    </a:lnTo>
                    <a:close/>
                    <a:moveTo>
                      <a:pt x="8618452" y="105742"/>
                    </a:moveTo>
                    <a:lnTo>
                      <a:pt x="10025918" y="105742"/>
                    </a:lnTo>
                    <a:lnTo>
                      <a:pt x="10025918" y="395622"/>
                    </a:lnTo>
                    <a:lnTo>
                      <a:pt x="8935679" y="395622"/>
                    </a:lnTo>
                    <a:lnTo>
                      <a:pt x="8935679" y="1161343"/>
                    </a:lnTo>
                    <a:lnTo>
                      <a:pt x="10025918" y="1161343"/>
                    </a:lnTo>
                    <a:lnTo>
                      <a:pt x="10025918" y="1456693"/>
                    </a:lnTo>
                    <a:lnTo>
                      <a:pt x="8935679" y="1456693"/>
                    </a:lnTo>
                    <a:lnTo>
                      <a:pt x="8935679" y="2479477"/>
                    </a:lnTo>
                    <a:lnTo>
                      <a:pt x="10025918" y="2479477"/>
                    </a:lnTo>
                    <a:lnTo>
                      <a:pt x="10025918" y="2774826"/>
                    </a:lnTo>
                    <a:lnTo>
                      <a:pt x="8618452" y="2774826"/>
                    </a:lnTo>
                    <a:close/>
                    <a:moveTo>
                      <a:pt x="1376475" y="45579"/>
                    </a:moveTo>
                    <a:cubicBezTo>
                      <a:pt x="1632930" y="45579"/>
                      <a:pt x="1855354" y="92069"/>
                      <a:pt x="2043745" y="185049"/>
                    </a:cubicBezTo>
                    <a:cubicBezTo>
                      <a:pt x="2232137" y="278030"/>
                      <a:pt x="2388320" y="418108"/>
                      <a:pt x="2512294" y="605284"/>
                    </a:cubicBezTo>
                    <a:lnTo>
                      <a:pt x="2246115" y="818592"/>
                    </a:lnTo>
                    <a:cubicBezTo>
                      <a:pt x="2150095" y="656940"/>
                      <a:pt x="2030375" y="535701"/>
                      <a:pt x="1886955" y="454875"/>
                    </a:cubicBezTo>
                    <a:cubicBezTo>
                      <a:pt x="1743534" y="374049"/>
                      <a:pt x="1577020" y="333635"/>
                      <a:pt x="1387413" y="333635"/>
                    </a:cubicBezTo>
                    <a:cubicBezTo>
                      <a:pt x="1077479" y="333635"/>
                      <a:pt x="825885" y="438163"/>
                      <a:pt x="632631" y="647216"/>
                    </a:cubicBezTo>
                    <a:cubicBezTo>
                      <a:pt x="439378" y="856270"/>
                      <a:pt x="342752" y="1129742"/>
                      <a:pt x="342752" y="1467631"/>
                    </a:cubicBezTo>
                    <a:cubicBezTo>
                      <a:pt x="342752" y="1786074"/>
                      <a:pt x="440897" y="2047391"/>
                      <a:pt x="637189" y="2251583"/>
                    </a:cubicBezTo>
                    <a:cubicBezTo>
                      <a:pt x="833481" y="2455775"/>
                      <a:pt x="1083556" y="2557872"/>
                      <a:pt x="1387413" y="2557872"/>
                    </a:cubicBezTo>
                    <a:cubicBezTo>
                      <a:pt x="1654808" y="2557872"/>
                      <a:pt x="1877536" y="2476742"/>
                      <a:pt x="2055596" y="2314482"/>
                    </a:cubicBezTo>
                    <a:cubicBezTo>
                      <a:pt x="2233656" y="2152222"/>
                      <a:pt x="2332410" y="1941041"/>
                      <a:pt x="2351857" y="1680939"/>
                    </a:cubicBezTo>
                    <a:lnTo>
                      <a:pt x="1589782" y="1680939"/>
                    </a:lnTo>
                    <a:lnTo>
                      <a:pt x="1589782" y="1396529"/>
                    </a:lnTo>
                    <a:lnTo>
                      <a:pt x="2690962" y="1396529"/>
                    </a:lnTo>
                    <a:lnTo>
                      <a:pt x="2690962" y="1485863"/>
                    </a:lnTo>
                    <a:cubicBezTo>
                      <a:pt x="2690962" y="1906401"/>
                      <a:pt x="2571850" y="2238214"/>
                      <a:pt x="2333625" y="2481299"/>
                    </a:cubicBezTo>
                    <a:cubicBezTo>
                      <a:pt x="2095401" y="2724386"/>
                      <a:pt x="1770274" y="2845929"/>
                      <a:pt x="1358243" y="2845929"/>
                    </a:cubicBezTo>
                    <a:cubicBezTo>
                      <a:pt x="1233054" y="2845929"/>
                      <a:pt x="1113638" y="2832559"/>
                      <a:pt x="999995" y="2805819"/>
                    </a:cubicBezTo>
                    <a:cubicBezTo>
                      <a:pt x="886353" y="2779080"/>
                      <a:pt x="781522" y="2740186"/>
                      <a:pt x="685503" y="2689138"/>
                    </a:cubicBezTo>
                    <a:cubicBezTo>
                      <a:pt x="466725" y="2568811"/>
                      <a:pt x="297781" y="2402601"/>
                      <a:pt x="178669" y="2190508"/>
                    </a:cubicBezTo>
                    <a:cubicBezTo>
                      <a:pt x="59557" y="1978416"/>
                      <a:pt x="0" y="1737457"/>
                      <a:pt x="0" y="1467631"/>
                    </a:cubicBezTo>
                    <a:cubicBezTo>
                      <a:pt x="0" y="1245208"/>
                      <a:pt x="35552" y="1044358"/>
                      <a:pt x="106655" y="865082"/>
                    </a:cubicBezTo>
                    <a:cubicBezTo>
                      <a:pt x="177757" y="685806"/>
                      <a:pt x="285019" y="528104"/>
                      <a:pt x="428439" y="391976"/>
                    </a:cubicBezTo>
                    <a:cubicBezTo>
                      <a:pt x="548767" y="277726"/>
                      <a:pt x="688541" y="191430"/>
                      <a:pt x="847763" y="133090"/>
                    </a:cubicBezTo>
                    <a:cubicBezTo>
                      <a:pt x="1006984" y="74749"/>
                      <a:pt x="1183221" y="45579"/>
                      <a:pt x="1376475" y="45579"/>
                    </a:cubicBezTo>
                    <a:close/>
                    <a:moveTo>
                      <a:pt x="11223352" y="41932"/>
                    </a:moveTo>
                    <a:cubicBezTo>
                      <a:pt x="11383789" y="41932"/>
                      <a:pt x="11522651" y="75964"/>
                      <a:pt x="11639940" y="144029"/>
                    </a:cubicBezTo>
                    <a:cubicBezTo>
                      <a:pt x="11757229" y="212093"/>
                      <a:pt x="11848690" y="312366"/>
                      <a:pt x="11914324" y="444847"/>
                    </a:cubicBezTo>
                    <a:lnTo>
                      <a:pt x="11651791" y="612577"/>
                    </a:lnTo>
                    <a:cubicBezTo>
                      <a:pt x="11592234" y="509265"/>
                      <a:pt x="11525386" y="432389"/>
                      <a:pt x="11451245" y="381949"/>
                    </a:cubicBezTo>
                    <a:cubicBezTo>
                      <a:pt x="11377103" y="331509"/>
                      <a:pt x="11293238" y="306288"/>
                      <a:pt x="11199651" y="306288"/>
                    </a:cubicBezTo>
                    <a:cubicBezTo>
                      <a:pt x="11080539" y="306288"/>
                      <a:pt x="10983000" y="342751"/>
                      <a:pt x="10907036" y="415677"/>
                    </a:cubicBezTo>
                    <a:cubicBezTo>
                      <a:pt x="10831071" y="488603"/>
                      <a:pt x="10793090" y="581583"/>
                      <a:pt x="10793090" y="694618"/>
                    </a:cubicBezTo>
                    <a:cubicBezTo>
                      <a:pt x="10793090" y="789422"/>
                      <a:pt x="10822260" y="871463"/>
                      <a:pt x="10880601" y="940743"/>
                    </a:cubicBezTo>
                    <a:cubicBezTo>
                      <a:pt x="10938941" y="1010022"/>
                      <a:pt x="11029490" y="1071401"/>
                      <a:pt x="11152249" y="1124880"/>
                    </a:cubicBezTo>
                    <a:lnTo>
                      <a:pt x="11533286" y="1292609"/>
                    </a:lnTo>
                    <a:cubicBezTo>
                      <a:pt x="11707092" y="1366751"/>
                      <a:pt x="11838055" y="1465201"/>
                      <a:pt x="11926174" y="1587959"/>
                    </a:cubicBezTo>
                    <a:cubicBezTo>
                      <a:pt x="12014292" y="1710717"/>
                      <a:pt x="12058352" y="1855961"/>
                      <a:pt x="12058352" y="2023690"/>
                    </a:cubicBezTo>
                    <a:cubicBezTo>
                      <a:pt x="12058352" y="2269207"/>
                      <a:pt x="11980260" y="2467019"/>
                      <a:pt x="11824078" y="2617124"/>
                    </a:cubicBezTo>
                    <a:cubicBezTo>
                      <a:pt x="11667895" y="2767229"/>
                      <a:pt x="11460968" y="2842282"/>
                      <a:pt x="11203297" y="2842282"/>
                    </a:cubicBezTo>
                    <a:cubicBezTo>
                      <a:pt x="10993028" y="2842282"/>
                      <a:pt x="10816791" y="2788499"/>
                      <a:pt x="10674585" y="2680934"/>
                    </a:cubicBezTo>
                    <a:cubicBezTo>
                      <a:pt x="10532380" y="2573369"/>
                      <a:pt x="10436360" y="2420528"/>
                      <a:pt x="10386529" y="2222413"/>
                    </a:cubicBezTo>
                    <a:lnTo>
                      <a:pt x="10674585" y="2080208"/>
                    </a:lnTo>
                    <a:cubicBezTo>
                      <a:pt x="10713478" y="2241860"/>
                      <a:pt x="10777593" y="2364315"/>
                      <a:pt x="10866927" y="2447571"/>
                    </a:cubicBezTo>
                    <a:cubicBezTo>
                      <a:pt x="10956261" y="2530829"/>
                      <a:pt x="11068385" y="2572457"/>
                      <a:pt x="11203297" y="2572457"/>
                    </a:cubicBezTo>
                    <a:cubicBezTo>
                      <a:pt x="11362518" y="2572457"/>
                      <a:pt x="11491354" y="2526575"/>
                      <a:pt x="11589804" y="2434809"/>
                    </a:cubicBezTo>
                    <a:cubicBezTo>
                      <a:pt x="11688254" y="2343045"/>
                      <a:pt x="11737479" y="2223629"/>
                      <a:pt x="11737479" y="2076561"/>
                    </a:cubicBezTo>
                    <a:cubicBezTo>
                      <a:pt x="11737479" y="1957449"/>
                      <a:pt x="11703142" y="1853834"/>
                      <a:pt x="11634471" y="1765715"/>
                    </a:cubicBezTo>
                    <a:cubicBezTo>
                      <a:pt x="11565798" y="1677597"/>
                      <a:pt x="11462184" y="1603152"/>
                      <a:pt x="11323625" y="1542380"/>
                    </a:cubicBezTo>
                    <a:lnTo>
                      <a:pt x="10999105" y="1403821"/>
                    </a:lnTo>
                    <a:cubicBezTo>
                      <a:pt x="10821652" y="1329680"/>
                      <a:pt x="10689474" y="1234269"/>
                      <a:pt x="10602571" y="1117588"/>
                    </a:cubicBezTo>
                    <a:cubicBezTo>
                      <a:pt x="10515667" y="1000906"/>
                      <a:pt x="10472216" y="861132"/>
                      <a:pt x="10472216" y="698264"/>
                    </a:cubicBezTo>
                    <a:cubicBezTo>
                      <a:pt x="10472216" y="508657"/>
                      <a:pt x="10542711" y="351867"/>
                      <a:pt x="10683701" y="227893"/>
                    </a:cubicBezTo>
                    <a:cubicBezTo>
                      <a:pt x="10824690" y="103919"/>
                      <a:pt x="11004575" y="41932"/>
                      <a:pt x="11223352" y="41932"/>
                    </a:cubicBezTo>
                    <a:close/>
                    <a:moveTo>
                      <a:pt x="5804186" y="0"/>
                    </a:moveTo>
                    <a:lnTo>
                      <a:pt x="6737635" y="2207828"/>
                    </a:lnTo>
                    <a:lnTo>
                      <a:pt x="7671086" y="0"/>
                    </a:lnTo>
                    <a:lnTo>
                      <a:pt x="8212560" y="2774826"/>
                    </a:lnTo>
                    <a:lnTo>
                      <a:pt x="7902625" y="2774826"/>
                    </a:lnTo>
                    <a:lnTo>
                      <a:pt x="7563520" y="960797"/>
                    </a:lnTo>
                    <a:lnTo>
                      <a:pt x="6737635" y="2878745"/>
                    </a:lnTo>
                    <a:lnTo>
                      <a:pt x="5908105" y="960797"/>
                    </a:lnTo>
                    <a:lnTo>
                      <a:pt x="5572646" y="2774826"/>
                    </a:lnTo>
                    <a:lnTo>
                      <a:pt x="5262711" y="2774826"/>
                    </a:lnTo>
                    <a:close/>
                    <a:moveTo>
                      <a:pt x="4004742" y="0"/>
                    </a:moveTo>
                    <a:lnTo>
                      <a:pt x="5218956" y="2774826"/>
                    </a:lnTo>
                    <a:lnTo>
                      <a:pt x="4874382" y="2774826"/>
                    </a:lnTo>
                    <a:lnTo>
                      <a:pt x="4527985" y="1956234"/>
                    </a:lnTo>
                    <a:lnTo>
                      <a:pt x="3485146" y="1956234"/>
                    </a:lnTo>
                    <a:lnTo>
                      <a:pt x="3138749" y="2774826"/>
                    </a:lnTo>
                    <a:lnTo>
                      <a:pt x="2794174" y="27748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M"/>
              <p:cNvSpPr/>
              <p:nvPr/>
            </p:nvSpPr>
            <p:spPr>
              <a:xfrm>
                <a:off x="6253375" y="4870161"/>
                <a:ext cx="161804" cy="93371"/>
              </a:xfrm>
              <a:custGeom>
                <a:avLst/>
                <a:gdLst/>
                <a:ahLst/>
                <a:cxnLst/>
                <a:rect l="l" t="t" r="r" b="b"/>
                <a:pathLst>
                  <a:path w="161804" h="93371">
                    <a:moveTo>
                      <a:pt x="74684" y="0"/>
                    </a:moveTo>
                    <a:lnTo>
                      <a:pt x="80674" y="0"/>
                    </a:lnTo>
                    <a:lnTo>
                      <a:pt x="115509" y="75205"/>
                    </a:lnTo>
                    <a:cubicBezTo>
                      <a:pt x="115726" y="75639"/>
                      <a:pt x="115965" y="76225"/>
                      <a:pt x="116226" y="76963"/>
                    </a:cubicBezTo>
                    <a:cubicBezTo>
                      <a:pt x="116486" y="77701"/>
                      <a:pt x="116768" y="78439"/>
                      <a:pt x="117072" y="79177"/>
                    </a:cubicBezTo>
                    <a:cubicBezTo>
                      <a:pt x="117506" y="80305"/>
                      <a:pt x="117962" y="81564"/>
                      <a:pt x="118439" y="82953"/>
                    </a:cubicBezTo>
                    <a:lnTo>
                      <a:pt x="118830" y="82953"/>
                    </a:lnTo>
                    <a:lnTo>
                      <a:pt x="119546" y="80870"/>
                    </a:lnTo>
                    <a:cubicBezTo>
                      <a:pt x="119590" y="80696"/>
                      <a:pt x="120328" y="78634"/>
                      <a:pt x="121760" y="74684"/>
                    </a:cubicBezTo>
                    <a:lnTo>
                      <a:pt x="156074" y="0"/>
                    </a:lnTo>
                    <a:lnTo>
                      <a:pt x="161804" y="0"/>
                    </a:lnTo>
                    <a:lnTo>
                      <a:pt x="161804" y="93371"/>
                    </a:lnTo>
                    <a:lnTo>
                      <a:pt x="155619" y="93371"/>
                    </a:lnTo>
                    <a:lnTo>
                      <a:pt x="155619" y="27087"/>
                    </a:lnTo>
                    <a:cubicBezTo>
                      <a:pt x="155619" y="25481"/>
                      <a:pt x="155857" y="20901"/>
                      <a:pt x="156335" y="13348"/>
                    </a:cubicBezTo>
                    <a:lnTo>
                      <a:pt x="156074" y="13348"/>
                    </a:lnTo>
                    <a:cubicBezTo>
                      <a:pt x="154729" y="16864"/>
                      <a:pt x="153600" y="19577"/>
                      <a:pt x="152688" y="21487"/>
                    </a:cubicBezTo>
                    <a:lnTo>
                      <a:pt x="119481" y="93371"/>
                    </a:lnTo>
                    <a:lnTo>
                      <a:pt x="117398" y="93371"/>
                    </a:lnTo>
                    <a:lnTo>
                      <a:pt x="84060" y="21878"/>
                    </a:lnTo>
                    <a:cubicBezTo>
                      <a:pt x="82975" y="19577"/>
                      <a:pt x="81955" y="16647"/>
                      <a:pt x="81000" y="13088"/>
                    </a:cubicBezTo>
                    <a:lnTo>
                      <a:pt x="80674" y="13088"/>
                    </a:lnTo>
                    <a:cubicBezTo>
                      <a:pt x="80978" y="17255"/>
                      <a:pt x="81130" y="21400"/>
                      <a:pt x="81130" y="25524"/>
                    </a:cubicBezTo>
                    <a:lnTo>
                      <a:pt x="81130" y="93371"/>
                    </a:lnTo>
                    <a:lnTo>
                      <a:pt x="74684" y="93371"/>
                    </a:lnTo>
                    <a:close/>
                    <a:moveTo>
                      <a:pt x="0" y="0"/>
                    </a:moveTo>
                    <a:lnTo>
                      <a:pt x="60294" y="0"/>
                    </a:lnTo>
                    <a:lnTo>
                      <a:pt x="60294" y="5925"/>
                    </a:lnTo>
                    <a:lnTo>
                      <a:pt x="33338" y="5925"/>
                    </a:lnTo>
                    <a:lnTo>
                      <a:pt x="33338" y="93371"/>
                    </a:lnTo>
                    <a:lnTo>
                      <a:pt x="26957" y="93371"/>
                    </a:lnTo>
                    <a:lnTo>
                      <a:pt x="26957" y="5925"/>
                    </a:lnTo>
                    <a:lnTo>
                      <a:pt x="0" y="59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1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GameMaker</a:t>
            </a:r>
            <a:r>
              <a:rPr lang="en-US" dirty="0" smtClean="0"/>
              <a:t>: Studio Logo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01" y="1561404"/>
            <a:ext cx="44817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InkScape</a:t>
            </a:r>
            <a:r>
              <a:rPr lang="en-US" dirty="0" smtClean="0"/>
              <a:t>, Gimp &amp; Audacity Logos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227076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0" y="2270760"/>
            <a:ext cx="27432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10" y="2270760"/>
            <a:ext cx="274320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30" y="22707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Games Tile / Icon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94893" y="1991391"/>
            <a:ext cx="5802215" cy="3518096"/>
            <a:chOff x="4336952" y="1991391"/>
            <a:chExt cx="5802215" cy="3518096"/>
          </a:xfrm>
        </p:grpSpPr>
        <p:sp>
          <p:nvSpPr>
            <p:cNvPr id="15" name="Green Tile"/>
            <p:cNvSpPr/>
            <p:nvPr/>
          </p:nvSpPr>
          <p:spPr>
            <a:xfrm>
              <a:off x="4336952" y="1991391"/>
              <a:ext cx="3518096" cy="3518096"/>
            </a:xfrm>
            <a:prstGeom prst="rect">
              <a:avLst/>
            </a:prstGeom>
            <a:solidFill>
              <a:srgbClr val="78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bIns="182880" rtlCol="0" anchor="b"/>
            <a:lstStyle/>
            <a:p>
              <a:endParaRPr lang="en-US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Games Icon"/>
            <p:cNvSpPr>
              <a:spLocks noChangeAspect="1"/>
            </p:cNvSpPr>
            <p:nvPr/>
          </p:nvSpPr>
          <p:spPr>
            <a:xfrm flipH="1">
              <a:off x="5170522" y="2790066"/>
              <a:ext cx="1866630" cy="1303482"/>
            </a:xfrm>
            <a:custGeom>
              <a:avLst/>
              <a:gdLst>
                <a:gd name="connsiteX0" fmla="*/ 3597184 w 7194368"/>
                <a:gd name="connsiteY0" fmla="*/ 1102890 h 5023882"/>
                <a:gd name="connsiteX1" fmla="*/ 4077244 w 7194368"/>
                <a:gd name="connsiteY1" fmla="*/ 1582950 h 5023882"/>
                <a:gd name="connsiteX2" fmla="*/ 3597184 w 7194368"/>
                <a:gd name="connsiteY2" fmla="*/ 2063010 h 5023882"/>
                <a:gd name="connsiteX3" fmla="*/ 3117124 w 7194368"/>
                <a:gd name="connsiteY3" fmla="*/ 1582950 h 5023882"/>
                <a:gd name="connsiteX4" fmla="*/ 3597184 w 7194368"/>
                <a:gd name="connsiteY4" fmla="*/ 1102890 h 5023882"/>
                <a:gd name="connsiteX5" fmla="*/ 5153268 w 7194368"/>
                <a:gd name="connsiteY5" fmla="*/ 0 h 5023882"/>
                <a:gd name="connsiteX6" fmla="*/ 3778905 w 7194368"/>
                <a:gd name="connsiteY6" fmla="*/ 648669 h 5023882"/>
                <a:gd name="connsiteX7" fmla="*/ 3597184 w 7194368"/>
                <a:gd name="connsiteY7" fmla="*/ 653337 h 5023882"/>
                <a:gd name="connsiteX8" fmla="*/ 3415463 w 7194368"/>
                <a:gd name="connsiteY8" fmla="*/ 648669 h 5023882"/>
                <a:gd name="connsiteX9" fmla="*/ 2041100 w 7194368"/>
                <a:gd name="connsiteY9" fmla="*/ 0 h 5023882"/>
                <a:gd name="connsiteX10" fmla="*/ 947181 w 7194368"/>
                <a:gd name="connsiteY10" fmla="*/ 422787 h 5023882"/>
                <a:gd name="connsiteX11" fmla="*/ 957036 w 7194368"/>
                <a:gd name="connsiteY11" fmla="*/ 580103 h 5023882"/>
                <a:gd name="connsiteX12" fmla="*/ 30654 w 7194368"/>
                <a:gd name="connsiteY12" fmla="*/ 3490451 h 5023882"/>
                <a:gd name="connsiteX13" fmla="*/ 1311820 w 7194368"/>
                <a:gd name="connsiteY13" fmla="*/ 4621161 h 5023882"/>
                <a:gd name="connsiteX14" fmla="*/ 2957627 w 7194368"/>
                <a:gd name="connsiteY14" fmla="*/ 3608439 h 5023882"/>
                <a:gd name="connsiteX15" fmla="*/ 3435672 w 7194368"/>
                <a:gd name="connsiteY15" fmla="*/ 3607475 h 5023882"/>
                <a:gd name="connsiteX16" fmla="*/ 3595911 w 7194368"/>
                <a:gd name="connsiteY16" fmla="*/ 3608424 h 5023882"/>
                <a:gd name="connsiteX17" fmla="*/ 3595911 w 7194368"/>
                <a:gd name="connsiteY17" fmla="*/ 3608439 h 5023882"/>
                <a:gd name="connsiteX18" fmla="*/ 3597184 w 7194368"/>
                <a:gd name="connsiteY18" fmla="*/ 3608432 h 5023882"/>
                <a:gd name="connsiteX19" fmla="*/ 3598457 w 7194368"/>
                <a:gd name="connsiteY19" fmla="*/ 3608439 h 5023882"/>
                <a:gd name="connsiteX20" fmla="*/ 3598457 w 7194368"/>
                <a:gd name="connsiteY20" fmla="*/ 3608424 h 5023882"/>
                <a:gd name="connsiteX21" fmla="*/ 3758697 w 7194368"/>
                <a:gd name="connsiteY21" fmla="*/ 3607475 h 5023882"/>
                <a:gd name="connsiteX22" fmla="*/ 4236741 w 7194368"/>
                <a:gd name="connsiteY22" fmla="*/ 3608439 h 5023882"/>
                <a:gd name="connsiteX23" fmla="*/ 5882548 w 7194368"/>
                <a:gd name="connsiteY23" fmla="*/ 4621161 h 5023882"/>
                <a:gd name="connsiteX24" fmla="*/ 7163714 w 7194368"/>
                <a:gd name="connsiteY24" fmla="*/ 3490451 h 5023882"/>
                <a:gd name="connsiteX25" fmla="*/ 6237332 w 7194368"/>
                <a:gd name="connsiteY25" fmla="*/ 580103 h 5023882"/>
                <a:gd name="connsiteX26" fmla="*/ 6247187 w 7194368"/>
                <a:gd name="connsiteY26" fmla="*/ 422787 h 5023882"/>
                <a:gd name="connsiteX27" fmla="*/ 5153268 w 7194368"/>
                <a:gd name="connsiteY27" fmla="*/ 0 h 50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94368" h="5023882">
                  <a:moveTo>
                    <a:pt x="3597184" y="1102890"/>
                  </a:moveTo>
                  <a:cubicBezTo>
                    <a:pt x="3862314" y="1102890"/>
                    <a:pt x="4077244" y="1317820"/>
                    <a:pt x="4077244" y="1582950"/>
                  </a:cubicBezTo>
                  <a:cubicBezTo>
                    <a:pt x="4077244" y="1848080"/>
                    <a:pt x="3862314" y="2063010"/>
                    <a:pt x="3597184" y="2063010"/>
                  </a:cubicBezTo>
                  <a:cubicBezTo>
                    <a:pt x="3332054" y="2063010"/>
                    <a:pt x="3117124" y="1848080"/>
                    <a:pt x="3117124" y="1582950"/>
                  </a:cubicBezTo>
                  <a:cubicBezTo>
                    <a:pt x="3117124" y="1317820"/>
                    <a:pt x="3332054" y="1102890"/>
                    <a:pt x="3597184" y="1102890"/>
                  </a:cubicBezTo>
                  <a:close/>
                  <a:moveTo>
                    <a:pt x="5153268" y="0"/>
                  </a:moveTo>
                  <a:cubicBezTo>
                    <a:pt x="4893187" y="189579"/>
                    <a:pt x="4662119" y="599878"/>
                    <a:pt x="3778905" y="648669"/>
                  </a:cubicBezTo>
                  <a:lnTo>
                    <a:pt x="3597184" y="653337"/>
                  </a:lnTo>
                  <a:lnTo>
                    <a:pt x="3415463" y="648669"/>
                  </a:lnTo>
                  <a:cubicBezTo>
                    <a:pt x="2532250" y="599878"/>
                    <a:pt x="2301182" y="189579"/>
                    <a:pt x="2041100" y="0"/>
                  </a:cubicBezTo>
                  <a:cubicBezTo>
                    <a:pt x="1661185" y="69809"/>
                    <a:pt x="1250719" y="246298"/>
                    <a:pt x="947181" y="422787"/>
                  </a:cubicBezTo>
                  <a:lnTo>
                    <a:pt x="957036" y="580103"/>
                  </a:lnTo>
                  <a:cubicBezTo>
                    <a:pt x="500415" y="1530554"/>
                    <a:pt x="152200" y="2402348"/>
                    <a:pt x="30654" y="3490451"/>
                  </a:cubicBezTo>
                  <a:cubicBezTo>
                    <a:pt x="-181232" y="5553587"/>
                    <a:pt x="755006" y="5093109"/>
                    <a:pt x="1311820" y="4621161"/>
                  </a:cubicBezTo>
                  <a:cubicBezTo>
                    <a:pt x="1789794" y="4267200"/>
                    <a:pt x="2244773" y="3662516"/>
                    <a:pt x="2957627" y="3608439"/>
                  </a:cubicBezTo>
                  <a:cubicBezTo>
                    <a:pt x="3117835" y="3594723"/>
                    <a:pt x="3274606" y="3603724"/>
                    <a:pt x="3435672" y="3607475"/>
                  </a:cubicBezTo>
                  <a:lnTo>
                    <a:pt x="3595911" y="3608424"/>
                  </a:lnTo>
                  <a:lnTo>
                    <a:pt x="3595911" y="3608439"/>
                  </a:lnTo>
                  <a:lnTo>
                    <a:pt x="3597184" y="3608432"/>
                  </a:lnTo>
                  <a:lnTo>
                    <a:pt x="3598457" y="3608439"/>
                  </a:lnTo>
                  <a:lnTo>
                    <a:pt x="3598457" y="3608424"/>
                  </a:lnTo>
                  <a:lnTo>
                    <a:pt x="3758697" y="3607475"/>
                  </a:lnTo>
                  <a:cubicBezTo>
                    <a:pt x="3919764" y="3603724"/>
                    <a:pt x="4076535" y="3594723"/>
                    <a:pt x="4236741" y="3608439"/>
                  </a:cubicBezTo>
                  <a:cubicBezTo>
                    <a:pt x="4949596" y="3662516"/>
                    <a:pt x="5404575" y="4267200"/>
                    <a:pt x="5882548" y="4621161"/>
                  </a:cubicBezTo>
                  <a:cubicBezTo>
                    <a:pt x="6439362" y="5093109"/>
                    <a:pt x="7375600" y="5553587"/>
                    <a:pt x="7163714" y="3490451"/>
                  </a:cubicBezTo>
                  <a:cubicBezTo>
                    <a:pt x="7042168" y="2402348"/>
                    <a:pt x="6693953" y="1530554"/>
                    <a:pt x="6237332" y="580103"/>
                  </a:cubicBezTo>
                  <a:lnTo>
                    <a:pt x="6247187" y="422787"/>
                  </a:lnTo>
                  <a:cubicBezTo>
                    <a:pt x="5943650" y="246298"/>
                    <a:pt x="5533183" y="69809"/>
                    <a:pt x="515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823439" y="5073218"/>
              <a:ext cx="807305" cy="199885"/>
            </a:xfrm>
            <a:custGeom>
              <a:avLst/>
              <a:gdLst/>
              <a:ahLst/>
              <a:cxnLst/>
              <a:rect l="l" t="t" r="r" b="b"/>
              <a:pathLst>
                <a:path w="807305" h="199885">
                  <a:moveTo>
                    <a:pt x="276956" y="126783"/>
                  </a:moveTo>
                  <a:lnTo>
                    <a:pt x="243641" y="131368"/>
                  </a:lnTo>
                  <a:cubicBezTo>
                    <a:pt x="233391" y="132807"/>
                    <a:pt x="225658" y="135347"/>
                    <a:pt x="220443" y="138989"/>
                  </a:cubicBezTo>
                  <a:cubicBezTo>
                    <a:pt x="215228" y="142631"/>
                    <a:pt x="212620" y="149082"/>
                    <a:pt x="212620" y="158343"/>
                  </a:cubicBezTo>
                  <a:cubicBezTo>
                    <a:pt x="212620" y="165087"/>
                    <a:pt x="215025" y="170595"/>
                    <a:pt x="219836" y="174866"/>
                  </a:cubicBezTo>
                  <a:cubicBezTo>
                    <a:pt x="224646" y="179137"/>
                    <a:pt x="231053" y="181272"/>
                    <a:pt x="239056" y="181272"/>
                  </a:cubicBezTo>
                  <a:cubicBezTo>
                    <a:pt x="250025" y="181272"/>
                    <a:pt x="259085" y="177428"/>
                    <a:pt x="266233" y="169740"/>
                  </a:cubicBezTo>
                  <a:cubicBezTo>
                    <a:pt x="273381" y="162053"/>
                    <a:pt x="276956" y="152319"/>
                    <a:pt x="276956" y="140540"/>
                  </a:cubicBezTo>
                  <a:close/>
                  <a:moveTo>
                    <a:pt x="635027" y="73911"/>
                  </a:moveTo>
                  <a:cubicBezTo>
                    <a:pt x="624597" y="73911"/>
                    <a:pt x="615740" y="77643"/>
                    <a:pt x="608456" y="85106"/>
                  </a:cubicBezTo>
                  <a:cubicBezTo>
                    <a:pt x="601173" y="92569"/>
                    <a:pt x="596677" y="102325"/>
                    <a:pt x="594969" y="114374"/>
                  </a:cubicBezTo>
                  <a:lnTo>
                    <a:pt x="669555" y="114374"/>
                  </a:lnTo>
                  <a:cubicBezTo>
                    <a:pt x="669465" y="101606"/>
                    <a:pt x="666385" y="91670"/>
                    <a:pt x="660316" y="84567"/>
                  </a:cubicBezTo>
                  <a:cubicBezTo>
                    <a:pt x="654247" y="77463"/>
                    <a:pt x="645817" y="73911"/>
                    <a:pt x="635027" y="73911"/>
                  </a:cubicBezTo>
                  <a:close/>
                  <a:moveTo>
                    <a:pt x="768865" y="55299"/>
                  </a:moveTo>
                  <a:cubicBezTo>
                    <a:pt x="780824" y="55299"/>
                    <a:pt x="791524" y="57367"/>
                    <a:pt x="800966" y="61503"/>
                  </a:cubicBezTo>
                  <a:lnTo>
                    <a:pt x="800966" y="83892"/>
                  </a:lnTo>
                  <a:cubicBezTo>
                    <a:pt x="790805" y="77238"/>
                    <a:pt x="779116" y="73911"/>
                    <a:pt x="765898" y="73911"/>
                  </a:cubicBezTo>
                  <a:cubicBezTo>
                    <a:pt x="761762" y="73911"/>
                    <a:pt x="758030" y="74383"/>
                    <a:pt x="754703" y="75328"/>
                  </a:cubicBezTo>
                  <a:cubicBezTo>
                    <a:pt x="751376" y="76272"/>
                    <a:pt x="748521" y="77598"/>
                    <a:pt x="746139" y="79306"/>
                  </a:cubicBezTo>
                  <a:cubicBezTo>
                    <a:pt x="743756" y="81015"/>
                    <a:pt x="741913" y="83060"/>
                    <a:pt x="740609" y="85443"/>
                  </a:cubicBezTo>
                  <a:cubicBezTo>
                    <a:pt x="739305" y="87826"/>
                    <a:pt x="738653" y="90456"/>
                    <a:pt x="738653" y="93334"/>
                  </a:cubicBezTo>
                  <a:cubicBezTo>
                    <a:pt x="738653" y="96930"/>
                    <a:pt x="739305" y="99942"/>
                    <a:pt x="740609" y="102370"/>
                  </a:cubicBezTo>
                  <a:cubicBezTo>
                    <a:pt x="741913" y="104798"/>
                    <a:pt x="743823" y="106956"/>
                    <a:pt x="746341" y="108844"/>
                  </a:cubicBezTo>
                  <a:cubicBezTo>
                    <a:pt x="748859" y="110732"/>
                    <a:pt x="751916" y="112441"/>
                    <a:pt x="755513" y="113969"/>
                  </a:cubicBezTo>
                  <a:cubicBezTo>
                    <a:pt x="759109" y="115498"/>
                    <a:pt x="763200" y="117162"/>
                    <a:pt x="767786" y="118960"/>
                  </a:cubicBezTo>
                  <a:cubicBezTo>
                    <a:pt x="773901" y="121298"/>
                    <a:pt x="779385" y="123703"/>
                    <a:pt x="784241" y="126176"/>
                  </a:cubicBezTo>
                  <a:cubicBezTo>
                    <a:pt x="789097" y="128648"/>
                    <a:pt x="793233" y="131436"/>
                    <a:pt x="796650" y="134538"/>
                  </a:cubicBezTo>
                  <a:cubicBezTo>
                    <a:pt x="800066" y="137640"/>
                    <a:pt x="802696" y="141214"/>
                    <a:pt x="804540" y="145261"/>
                  </a:cubicBezTo>
                  <a:cubicBezTo>
                    <a:pt x="806383" y="149307"/>
                    <a:pt x="807305" y="154117"/>
                    <a:pt x="807305" y="159692"/>
                  </a:cubicBezTo>
                  <a:cubicBezTo>
                    <a:pt x="807305" y="166526"/>
                    <a:pt x="805799" y="172460"/>
                    <a:pt x="802786" y="177496"/>
                  </a:cubicBezTo>
                  <a:cubicBezTo>
                    <a:pt x="799774" y="182531"/>
                    <a:pt x="795750" y="186712"/>
                    <a:pt x="790715" y="190039"/>
                  </a:cubicBezTo>
                  <a:cubicBezTo>
                    <a:pt x="785680" y="193366"/>
                    <a:pt x="779880" y="195839"/>
                    <a:pt x="773316" y="197457"/>
                  </a:cubicBezTo>
                  <a:cubicBezTo>
                    <a:pt x="766752" y="199076"/>
                    <a:pt x="759874" y="199885"/>
                    <a:pt x="752680" y="199885"/>
                  </a:cubicBezTo>
                  <a:cubicBezTo>
                    <a:pt x="738473" y="199885"/>
                    <a:pt x="726155" y="197143"/>
                    <a:pt x="715724" y="191658"/>
                  </a:cubicBezTo>
                  <a:lnTo>
                    <a:pt x="715724" y="167920"/>
                  </a:lnTo>
                  <a:cubicBezTo>
                    <a:pt x="727773" y="176821"/>
                    <a:pt x="741036" y="181272"/>
                    <a:pt x="755513" y="181272"/>
                  </a:cubicBezTo>
                  <a:cubicBezTo>
                    <a:pt x="774935" y="181272"/>
                    <a:pt x="784646" y="174798"/>
                    <a:pt x="784646" y="161850"/>
                  </a:cubicBezTo>
                  <a:cubicBezTo>
                    <a:pt x="784646" y="158164"/>
                    <a:pt x="783814" y="155039"/>
                    <a:pt x="782150" y="152476"/>
                  </a:cubicBezTo>
                  <a:cubicBezTo>
                    <a:pt x="780487" y="149914"/>
                    <a:pt x="778239" y="147643"/>
                    <a:pt x="775407" y="145665"/>
                  </a:cubicBezTo>
                  <a:cubicBezTo>
                    <a:pt x="772574" y="143687"/>
                    <a:pt x="769247" y="141911"/>
                    <a:pt x="765426" y="140338"/>
                  </a:cubicBezTo>
                  <a:cubicBezTo>
                    <a:pt x="761604" y="138764"/>
                    <a:pt x="757491" y="137123"/>
                    <a:pt x="753085" y="135415"/>
                  </a:cubicBezTo>
                  <a:cubicBezTo>
                    <a:pt x="746970" y="132987"/>
                    <a:pt x="741598" y="130537"/>
                    <a:pt x="736967" y="128064"/>
                  </a:cubicBezTo>
                  <a:cubicBezTo>
                    <a:pt x="732336" y="125591"/>
                    <a:pt x="728470" y="122804"/>
                    <a:pt x="725368" y="119702"/>
                  </a:cubicBezTo>
                  <a:cubicBezTo>
                    <a:pt x="722266" y="116600"/>
                    <a:pt x="719928" y="113070"/>
                    <a:pt x="718354" y="109114"/>
                  </a:cubicBezTo>
                  <a:cubicBezTo>
                    <a:pt x="716781" y="105158"/>
                    <a:pt x="715994" y="100527"/>
                    <a:pt x="715994" y="95222"/>
                  </a:cubicBezTo>
                  <a:cubicBezTo>
                    <a:pt x="715994" y="88748"/>
                    <a:pt x="717478" y="83016"/>
                    <a:pt x="720445" y="78025"/>
                  </a:cubicBezTo>
                  <a:cubicBezTo>
                    <a:pt x="723412" y="73035"/>
                    <a:pt x="727369" y="68854"/>
                    <a:pt x="732314" y="65482"/>
                  </a:cubicBezTo>
                  <a:cubicBezTo>
                    <a:pt x="737259" y="62110"/>
                    <a:pt x="742902" y="59570"/>
                    <a:pt x="749241" y="57861"/>
                  </a:cubicBezTo>
                  <a:cubicBezTo>
                    <a:pt x="755580" y="56153"/>
                    <a:pt x="762121" y="55299"/>
                    <a:pt x="768865" y="55299"/>
                  </a:cubicBezTo>
                  <a:close/>
                  <a:moveTo>
                    <a:pt x="635431" y="55299"/>
                  </a:moveTo>
                  <a:cubicBezTo>
                    <a:pt x="653505" y="55299"/>
                    <a:pt x="667487" y="61143"/>
                    <a:pt x="677378" y="72832"/>
                  </a:cubicBezTo>
                  <a:cubicBezTo>
                    <a:pt x="687269" y="84522"/>
                    <a:pt x="692214" y="100752"/>
                    <a:pt x="692214" y="121522"/>
                  </a:cubicBezTo>
                  <a:lnTo>
                    <a:pt x="692214" y="133122"/>
                  </a:lnTo>
                  <a:lnTo>
                    <a:pt x="594699" y="133122"/>
                  </a:lnTo>
                  <a:cubicBezTo>
                    <a:pt x="595059" y="148498"/>
                    <a:pt x="599195" y="160367"/>
                    <a:pt x="607108" y="168729"/>
                  </a:cubicBezTo>
                  <a:cubicBezTo>
                    <a:pt x="615020" y="177091"/>
                    <a:pt x="625900" y="181272"/>
                    <a:pt x="639747" y="181272"/>
                  </a:cubicBezTo>
                  <a:cubicBezTo>
                    <a:pt x="655303" y="181272"/>
                    <a:pt x="669600" y="176147"/>
                    <a:pt x="682638" y="165897"/>
                  </a:cubicBezTo>
                  <a:lnTo>
                    <a:pt x="682638" y="186667"/>
                  </a:lnTo>
                  <a:cubicBezTo>
                    <a:pt x="670499" y="195479"/>
                    <a:pt x="654449" y="199885"/>
                    <a:pt x="634487" y="199885"/>
                  </a:cubicBezTo>
                  <a:cubicBezTo>
                    <a:pt x="614975" y="199885"/>
                    <a:pt x="599645" y="193613"/>
                    <a:pt x="588495" y="181070"/>
                  </a:cubicBezTo>
                  <a:cubicBezTo>
                    <a:pt x="577345" y="168527"/>
                    <a:pt x="571770" y="150880"/>
                    <a:pt x="571770" y="128131"/>
                  </a:cubicBezTo>
                  <a:cubicBezTo>
                    <a:pt x="571770" y="106641"/>
                    <a:pt x="577862" y="89130"/>
                    <a:pt x="590046" y="75597"/>
                  </a:cubicBezTo>
                  <a:cubicBezTo>
                    <a:pt x="602230" y="62065"/>
                    <a:pt x="617358" y="55299"/>
                    <a:pt x="635431" y="55299"/>
                  </a:cubicBezTo>
                  <a:close/>
                  <a:moveTo>
                    <a:pt x="408636" y="55299"/>
                  </a:moveTo>
                  <a:cubicBezTo>
                    <a:pt x="418077" y="55299"/>
                    <a:pt x="426305" y="57929"/>
                    <a:pt x="433318" y="63189"/>
                  </a:cubicBezTo>
                  <a:cubicBezTo>
                    <a:pt x="440332" y="68449"/>
                    <a:pt x="445142" y="75350"/>
                    <a:pt x="447750" y="83892"/>
                  </a:cubicBezTo>
                  <a:cubicBezTo>
                    <a:pt x="458000" y="64830"/>
                    <a:pt x="473286" y="55299"/>
                    <a:pt x="493608" y="55299"/>
                  </a:cubicBezTo>
                  <a:cubicBezTo>
                    <a:pt x="524000" y="55299"/>
                    <a:pt x="539195" y="74046"/>
                    <a:pt x="539195" y="111542"/>
                  </a:cubicBezTo>
                  <a:lnTo>
                    <a:pt x="539195" y="196648"/>
                  </a:lnTo>
                  <a:lnTo>
                    <a:pt x="517076" y="196648"/>
                  </a:lnTo>
                  <a:lnTo>
                    <a:pt x="517076" y="117341"/>
                  </a:lnTo>
                  <a:cubicBezTo>
                    <a:pt x="517076" y="102055"/>
                    <a:pt x="514716" y="90996"/>
                    <a:pt x="509995" y="84162"/>
                  </a:cubicBezTo>
                  <a:cubicBezTo>
                    <a:pt x="505274" y="77328"/>
                    <a:pt x="497339" y="73911"/>
                    <a:pt x="486189" y="73911"/>
                  </a:cubicBezTo>
                  <a:cubicBezTo>
                    <a:pt x="476748" y="73911"/>
                    <a:pt x="468723" y="78227"/>
                    <a:pt x="462114" y="86859"/>
                  </a:cubicBezTo>
                  <a:cubicBezTo>
                    <a:pt x="455505" y="95492"/>
                    <a:pt x="452201" y="105832"/>
                    <a:pt x="452201" y="117881"/>
                  </a:cubicBezTo>
                  <a:lnTo>
                    <a:pt x="452201" y="196648"/>
                  </a:lnTo>
                  <a:lnTo>
                    <a:pt x="430081" y="196648"/>
                  </a:lnTo>
                  <a:lnTo>
                    <a:pt x="430081" y="114644"/>
                  </a:lnTo>
                  <a:cubicBezTo>
                    <a:pt x="430081" y="87489"/>
                    <a:pt x="419606" y="73911"/>
                    <a:pt x="398655" y="73911"/>
                  </a:cubicBezTo>
                  <a:cubicBezTo>
                    <a:pt x="388944" y="73911"/>
                    <a:pt x="380942" y="77980"/>
                    <a:pt x="374647" y="86118"/>
                  </a:cubicBezTo>
                  <a:cubicBezTo>
                    <a:pt x="368353" y="94255"/>
                    <a:pt x="365206" y="104843"/>
                    <a:pt x="365206" y="117881"/>
                  </a:cubicBezTo>
                  <a:lnTo>
                    <a:pt x="365206" y="196648"/>
                  </a:lnTo>
                  <a:lnTo>
                    <a:pt x="343086" y="196648"/>
                  </a:lnTo>
                  <a:lnTo>
                    <a:pt x="343086" y="58536"/>
                  </a:lnTo>
                  <a:lnTo>
                    <a:pt x="365206" y="58536"/>
                  </a:lnTo>
                  <a:lnTo>
                    <a:pt x="365206" y="80385"/>
                  </a:lnTo>
                  <a:lnTo>
                    <a:pt x="365746" y="80385"/>
                  </a:lnTo>
                  <a:cubicBezTo>
                    <a:pt x="375547" y="63661"/>
                    <a:pt x="389843" y="55299"/>
                    <a:pt x="408636" y="55299"/>
                  </a:cubicBezTo>
                  <a:close/>
                  <a:moveTo>
                    <a:pt x="250385" y="55299"/>
                  </a:moveTo>
                  <a:cubicBezTo>
                    <a:pt x="282845" y="55299"/>
                    <a:pt x="299075" y="72473"/>
                    <a:pt x="299075" y="106821"/>
                  </a:cubicBezTo>
                  <a:lnTo>
                    <a:pt x="299075" y="196648"/>
                  </a:lnTo>
                  <a:lnTo>
                    <a:pt x="276956" y="196648"/>
                  </a:lnTo>
                  <a:lnTo>
                    <a:pt x="276956" y="175068"/>
                  </a:lnTo>
                  <a:lnTo>
                    <a:pt x="276416" y="175068"/>
                  </a:lnTo>
                  <a:cubicBezTo>
                    <a:pt x="266795" y="191613"/>
                    <a:pt x="252633" y="199885"/>
                    <a:pt x="233930" y="199885"/>
                  </a:cubicBezTo>
                  <a:cubicBezTo>
                    <a:pt x="220173" y="199885"/>
                    <a:pt x="209405" y="196244"/>
                    <a:pt x="201628" y="188960"/>
                  </a:cubicBezTo>
                  <a:cubicBezTo>
                    <a:pt x="193850" y="181677"/>
                    <a:pt x="189961" y="172011"/>
                    <a:pt x="189961" y="159962"/>
                  </a:cubicBezTo>
                  <a:cubicBezTo>
                    <a:pt x="189961" y="134156"/>
                    <a:pt x="205157" y="119140"/>
                    <a:pt x="235549" y="114914"/>
                  </a:cubicBezTo>
                  <a:lnTo>
                    <a:pt x="276956" y="109114"/>
                  </a:lnTo>
                  <a:cubicBezTo>
                    <a:pt x="276956" y="85646"/>
                    <a:pt x="267469" y="73911"/>
                    <a:pt x="248497" y="73911"/>
                  </a:cubicBezTo>
                  <a:cubicBezTo>
                    <a:pt x="231862" y="73911"/>
                    <a:pt x="216846" y="79576"/>
                    <a:pt x="203449" y="90906"/>
                  </a:cubicBezTo>
                  <a:lnTo>
                    <a:pt x="203449" y="68247"/>
                  </a:lnTo>
                  <a:cubicBezTo>
                    <a:pt x="217026" y="59615"/>
                    <a:pt x="232672" y="55299"/>
                    <a:pt x="250385" y="55299"/>
                  </a:cubicBezTo>
                  <a:close/>
                  <a:moveTo>
                    <a:pt x="100348" y="0"/>
                  </a:moveTo>
                  <a:cubicBezTo>
                    <a:pt x="121388" y="0"/>
                    <a:pt x="139057" y="3417"/>
                    <a:pt x="153354" y="10250"/>
                  </a:cubicBezTo>
                  <a:lnTo>
                    <a:pt x="153354" y="35337"/>
                  </a:lnTo>
                  <a:cubicBezTo>
                    <a:pt x="137708" y="25446"/>
                    <a:pt x="119185" y="20501"/>
                    <a:pt x="97785" y="20501"/>
                  </a:cubicBezTo>
                  <a:cubicBezTo>
                    <a:pt x="76115" y="20501"/>
                    <a:pt x="58357" y="27964"/>
                    <a:pt x="44509" y="42890"/>
                  </a:cubicBezTo>
                  <a:cubicBezTo>
                    <a:pt x="30662" y="57816"/>
                    <a:pt x="23739" y="77148"/>
                    <a:pt x="23739" y="100887"/>
                  </a:cubicBezTo>
                  <a:cubicBezTo>
                    <a:pt x="23739" y="125344"/>
                    <a:pt x="30168" y="144564"/>
                    <a:pt x="43026" y="158546"/>
                  </a:cubicBezTo>
                  <a:cubicBezTo>
                    <a:pt x="55884" y="172528"/>
                    <a:pt x="73328" y="179519"/>
                    <a:pt x="95357" y="179519"/>
                  </a:cubicBezTo>
                  <a:cubicBezTo>
                    <a:pt x="110463" y="179519"/>
                    <a:pt x="123546" y="176507"/>
                    <a:pt x="134606" y="170482"/>
                  </a:cubicBezTo>
                  <a:lnTo>
                    <a:pt x="134606" y="116262"/>
                  </a:lnTo>
                  <a:lnTo>
                    <a:pt x="92255" y="116262"/>
                  </a:lnTo>
                  <a:lnTo>
                    <a:pt x="92255" y="95761"/>
                  </a:lnTo>
                  <a:lnTo>
                    <a:pt x="157265" y="95761"/>
                  </a:lnTo>
                  <a:lnTo>
                    <a:pt x="157265" y="183430"/>
                  </a:lnTo>
                  <a:cubicBezTo>
                    <a:pt x="137843" y="194400"/>
                    <a:pt x="116263" y="199885"/>
                    <a:pt x="92525" y="199885"/>
                  </a:cubicBezTo>
                  <a:cubicBezTo>
                    <a:pt x="64921" y="199885"/>
                    <a:pt x="42599" y="190983"/>
                    <a:pt x="25559" y="173180"/>
                  </a:cubicBezTo>
                  <a:cubicBezTo>
                    <a:pt x="8520" y="155376"/>
                    <a:pt x="0" y="131818"/>
                    <a:pt x="0" y="102505"/>
                  </a:cubicBezTo>
                  <a:cubicBezTo>
                    <a:pt x="0" y="72563"/>
                    <a:pt x="9464" y="47993"/>
                    <a:pt x="28392" y="28796"/>
                  </a:cubicBezTo>
                  <a:cubicBezTo>
                    <a:pt x="47319" y="9598"/>
                    <a:pt x="71305" y="0"/>
                    <a:pt x="1003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Games Icon"/>
            <p:cNvSpPr>
              <a:spLocks noChangeAspect="1"/>
            </p:cNvSpPr>
            <p:nvPr/>
          </p:nvSpPr>
          <p:spPr>
            <a:xfrm flipH="1">
              <a:off x="8272537" y="2790066"/>
              <a:ext cx="1866630" cy="1303482"/>
            </a:xfrm>
            <a:custGeom>
              <a:avLst/>
              <a:gdLst>
                <a:gd name="connsiteX0" fmla="*/ 3597184 w 7194368"/>
                <a:gd name="connsiteY0" fmla="*/ 1102890 h 5023882"/>
                <a:gd name="connsiteX1" fmla="*/ 4077244 w 7194368"/>
                <a:gd name="connsiteY1" fmla="*/ 1582950 h 5023882"/>
                <a:gd name="connsiteX2" fmla="*/ 3597184 w 7194368"/>
                <a:gd name="connsiteY2" fmla="*/ 2063010 h 5023882"/>
                <a:gd name="connsiteX3" fmla="*/ 3117124 w 7194368"/>
                <a:gd name="connsiteY3" fmla="*/ 1582950 h 5023882"/>
                <a:gd name="connsiteX4" fmla="*/ 3597184 w 7194368"/>
                <a:gd name="connsiteY4" fmla="*/ 1102890 h 5023882"/>
                <a:gd name="connsiteX5" fmla="*/ 5153268 w 7194368"/>
                <a:gd name="connsiteY5" fmla="*/ 0 h 5023882"/>
                <a:gd name="connsiteX6" fmla="*/ 3778905 w 7194368"/>
                <a:gd name="connsiteY6" fmla="*/ 648669 h 5023882"/>
                <a:gd name="connsiteX7" fmla="*/ 3597184 w 7194368"/>
                <a:gd name="connsiteY7" fmla="*/ 653337 h 5023882"/>
                <a:gd name="connsiteX8" fmla="*/ 3415463 w 7194368"/>
                <a:gd name="connsiteY8" fmla="*/ 648669 h 5023882"/>
                <a:gd name="connsiteX9" fmla="*/ 2041100 w 7194368"/>
                <a:gd name="connsiteY9" fmla="*/ 0 h 5023882"/>
                <a:gd name="connsiteX10" fmla="*/ 947181 w 7194368"/>
                <a:gd name="connsiteY10" fmla="*/ 422787 h 5023882"/>
                <a:gd name="connsiteX11" fmla="*/ 957036 w 7194368"/>
                <a:gd name="connsiteY11" fmla="*/ 580103 h 5023882"/>
                <a:gd name="connsiteX12" fmla="*/ 30654 w 7194368"/>
                <a:gd name="connsiteY12" fmla="*/ 3490451 h 5023882"/>
                <a:gd name="connsiteX13" fmla="*/ 1311820 w 7194368"/>
                <a:gd name="connsiteY13" fmla="*/ 4621161 h 5023882"/>
                <a:gd name="connsiteX14" fmla="*/ 2957627 w 7194368"/>
                <a:gd name="connsiteY14" fmla="*/ 3608439 h 5023882"/>
                <a:gd name="connsiteX15" fmla="*/ 3435672 w 7194368"/>
                <a:gd name="connsiteY15" fmla="*/ 3607475 h 5023882"/>
                <a:gd name="connsiteX16" fmla="*/ 3595911 w 7194368"/>
                <a:gd name="connsiteY16" fmla="*/ 3608424 h 5023882"/>
                <a:gd name="connsiteX17" fmla="*/ 3595911 w 7194368"/>
                <a:gd name="connsiteY17" fmla="*/ 3608439 h 5023882"/>
                <a:gd name="connsiteX18" fmla="*/ 3597184 w 7194368"/>
                <a:gd name="connsiteY18" fmla="*/ 3608432 h 5023882"/>
                <a:gd name="connsiteX19" fmla="*/ 3598457 w 7194368"/>
                <a:gd name="connsiteY19" fmla="*/ 3608439 h 5023882"/>
                <a:gd name="connsiteX20" fmla="*/ 3598457 w 7194368"/>
                <a:gd name="connsiteY20" fmla="*/ 3608424 h 5023882"/>
                <a:gd name="connsiteX21" fmla="*/ 3758697 w 7194368"/>
                <a:gd name="connsiteY21" fmla="*/ 3607475 h 5023882"/>
                <a:gd name="connsiteX22" fmla="*/ 4236741 w 7194368"/>
                <a:gd name="connsiteY22" fmla="*/ 3608439 h 5023882"/>
                <a:gd name="connsiteX23" fmla="*/ 5882548 w 7194368"/>
                <a:gd name="connsiteY23" fmla="*/ 4621161 h 5023882"/>
                <a:gd name="connsiteX24" fmla="*/ 7163714 w 7194368"/>
                <a:gd name="connsiteY24" fmla="*/ 3490451 h 5023882"/>
                <a:gd name="connsiteX25" fmla="*/ 6237332 w 7194368"/>
                <a:gd name="connsiteY25" fmla="*/ 580103 h 5023882"/>
                <a:gd name="connsiteX26" fmla="*/ 6247187 w 7194368"/>
                <a:gd name="connsiteY26" fmla="*/ 422787 h 5023882"/>
                <a:gd name="connsiteX27" fmla="*/ 5153268 w 7194368"/>
                <a:gd name="connsiteY27" fmla="*/ 0 h 50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94368" h="5023882">
                  <a:moveTo>
                    <a:pt x="3597184" y="1102890"/>
                  </a:moveTo>
                  <a:cubicBezTo>
                    <a:pt x="3862314" y="1102890"/>
                    <a:pt x="4077244" y="1317820"/>
                    <a:pt x="4077244" y="1582950"/>
                  </a:cubicBezTo>
                  <a:cubicBezTo>
                    <a:pt x="4077244" y="1848080"/>
                    <a:pt x="3862314" y="2063010"/>
                    <a:pt x="3597184" y="2063010"/>
                  </a:cubicBezTo>
                  <a:cubicBezTo>
                    <a:pt x="3332054" y="2063010"/>
                    <a:pt x="3117124" y="1848080"/>
                    <a:pt x="3117124" y="1582950"/>
                  </a:cubicBezTo>
                  <a:cubicBezTo>
                    <a:pt x="3117124" y="1317820"/>
                    <a:pt x="3332054" y="1102890"/>
                    <a:pt x="3597184" y="1102890"/>
                  </a:cubicBezTo>
                  <a:close/>
                  <a:moveTo>
                    <a:pt x="5153268" y="0"/>
                  </a:moveTo>
                  <a:cubicBezTo>
                    <a:pt x="4893187" y="189579"/>
                    <a:pt x="4662119" y="599878"/>
                    <a:pt x="3778905" y="648669"/>
                  </a:cubicBezTo>
                  <a:lnTo>
                    <a:pt x="3597184" y="653337"/>
                  </a:lnTo>
                  <a:lnTo>
                    <a:pt x="3415463" y="648669"/>
                  </a:lnTo>
                  <a:cubicBezTo>
                    <a:pt x="2532250" y="599878"/>
                    <a:pt x="2301182" y="189579"/>
                    <a:pt x="2041100" y="0"/>
                  </a:cubicBezTo>
                  <a:cubicBezTo>
                    <a:pt x="1661185" y="69809"/>
                    <a:pt x="1250719" y="246298"/>
                    <a:pt x="947181" y="422787"/>
                  </a:cubicBezTo>
                  <a:lnTo>
                    <a:pt x="957036" y="580103"/>
                  </a:lnTo>
                  <a:cubicBezTo>
                    <a:pt x="500415" y="1530554"/>
                    <a:pt x="152200" y="2402348"/>
                    <a:pt x="30654" y="3490451"/>
                  </a:cubicBezTo>
                  <a:cubicBezTo>
                    <a:pt x="-181232" y="5553587"/>
                    <a:pt x="755006" y="5093109"/>
                    <a:pt x="1311820" y="4621161"/>
                  </a:cubicBezTo>
                  <a:cubicBezTo>
                    <a:pt x="1789794" y="4267200"/>
                    <a:pt x="2244773" y="3662516"/>
                    <a:pt x="2957627" y="3608439"/>
                  </a:cubicBezTo>
                  <a:cubicBezTo>
                    <a:pt x="3117835" y="3594723"/>
                    <a:pt x="3274606" y="3603724"/>
                    <a:pt x="3435672" y="3607475"/>
                  </a:cubicBezTo>
                  <a:lnTo>
                    <a:pt x="3595911" y="3608424"/>
                  </a:lnTo>
                  <a:lnTo>
                    <a:pt x="3595911" y="3608439"/>
                  </a:lnTo>
                  <a:lnTo>
                    <a:pt x="3597184" y="3608432"/>
                  </a:lnTo>
                  <a:lnTo>
                    <a:pt x="3598457" y="3608439"/>
                  </a:lnTo>
                  <a:lnTo>
                    <a:pt x="3598457" y="3608424"/>
                  </a:lnTo>
                  <a:lnTo>
                    <a:pt x="3758697" y="3607475"/>
                  </a:lnTo>
                  <a:cubicBezTo>
                    <a:pt x="3919764" y="3603724"/>
                    <a:pt x="4076535" y="3594723"/>
                    <a:pt x="4236741" y="3608439"/>
                  </a:cubicBezTo>
                  <a:cubicBezTo>
                    <a:pt x="4949596" y="3662516"/>
                    <a:pt x="5404575" y="4267200"/>
                    <a:pt x="5882548" y="4621161"/>
                  </a:cubicBezTo>
                  <a:cubicBezTo>
                    <a:pt x="6439362" y="5093109"/>
                    <a:pt x="7375600" y="5553587"/>
                    <a:pt x="7163714" y="3490451"/>
                  </a:cubicBezTo>
                  <a:cubicBezTo>
                    <a:pt x="7042168" y="2402348"/>
                    <a:pt x="6693953" y="1530554"/>
                    <a:pt x="6237332" y="580103"/>
                  </a:cubicBezTo>
                  <a:lnTo>
                    <a:pt x="6247187" y="422787"/>
                  </a:lnTo>
                  <a:cubicBezTo>
                    <a:pt x="5943650" y="246298"/>
                    <a:pt x="5533183" y="69809"/>
                    <a:pt x="515326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3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535" y="399939"/>
            <a:ext cx="10515600" cy="900113"/>
          </a:xfrm>
        </p:spPr>
        <p:txBody>
          <a:bodyPr/>
          <a:lstStyle/>
          <a:p>
            <a:r>
              <a:rPr lang="en-US" dirty="0" smtClean="0"/>
              <a:t>HTML5 Icons</a:t>
            </a:r>
            <a:endParaRPr lang="en-US" dirty="0"/>
          </a:p>
        </p:txBody>
      </p:sp>
      <p:grpSp>
        <p:nvGrpSpPr>
          <p:cNvPr id="3" name="HTML5 Logo - Pieces"/>
          <p:cNvGrpSpPr>
            <a:grpSpLocks noChangeAspect="1"/>
          </p:cNvGrpSpPr>
          <p:nvPr/>
        </p:nvGrpSpPr>
        <p:grpSpPr>
          <a:xfrm>
            <a:off x="391144" y="1922876"/>
            <a:ext cx="1649177" cy="2323037"/>
            <a:chOff x="391144" y="1922876"/>
            <a:chExt cx="1649177" cy="2323037"/>
          </a:xfrm>
        </p:grpSpPr>
        <p:sp>
          <p:nvSpPr>
            <p:cNvPr id="4" name="Light Orange Field"/>
            <p:cNvSpPr/>
            <p:nvPr/>
          </p:nvSpPr>
          <p:spPr>
            <a:xfrm flipH="1">
              <a:off x="1215867" y="2487416"/>
              <a:ext cx="802571" cy="1668558"/>
            </a:xfrm>
            <a:custGeom>
              <a:avLst/>
              <a:gdLst>
                <a:gd name="connsiteX0" fmla="*/ 0 w 2362001"/>
                <a:gd name="connsiteY0" fmla="*/ 0 h 4922520"/>
                <a:gd name="connsiteX1" fmla="*/ 2362001 w 2362001"/>
                <a:gd name="connsiteY1" fmla="*/ 0 h 4922520"/>
                <a:gd name="connsiteX2" fmla="*/ 2362001 w 2362001"/>
                <a:gd name="connsiteY2" fmla="*/ 4922520 h 4922520"/>
                <a:gd name="connsiteX3" fmla="*/ 0 w 2362001"/>
                <a:gd name="connsiteY3" fmla="*/ 4922520 h 4922520"/>
                <a:gd name="connsiteX4" fmla="*/ 0 w 2362001"/>
                <a:gd name="connsiteY4" fmla="*/ 0 h 4922520"/>
                <a:gd name="connsiteX0" fmla="*/ 0 w 2362001"/>
                <a:gd name="connsiteY0" fmla="*/ 0 h 4922520"/>
                <a:gd name="connsiteX1" fmla="*/ 2362001 w 2362001"/>
                <a:gd name="connsiteY1" fmla="*/ 0 h 4922520"/>
                <a:gd name="connsiteX2" fmla="*/ 2362001 w 2362001"/>
                <a:gd name="connsiteY2" fmla="*/ 4922520 h 4922520"/>
                <a:gd name="connsiteX3" fmla="*/ 1640205 w 2362001"/>
                <a:gd name="connsiteY3" fmla="*/ 4922520 h 4922520"/>
                <a:gd name="connsiteX4" fmla="*/ 0 w 2362001"/>
                <a:gd name="connsiteY4" fmla="*/ 4922520 h 4922520"/>
                <a:gd name="connsiteX5" fmla="*/ 0 w 2362001"/>
                <a:gd name="connsiteY5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5715 w 2367716"/>
                <a:gd name="connsiteY4" fmla="*/ 492252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531495 w 2367716"/>
                <a:gd name="connsiteY4" fmla="*/ 414528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432435 w 2367716"/>
                <a:gd name="connsiteY4" fmla="*/ 461010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716" h="4922520">
                  <a:moveTo>
                    <a:pt x="5715" y="0"/>
                  </a:moveTo>
                  <a:lnTo>
                    <a:pt x="2367716" y="0"/>
                  </a:lnTo>
                  <a:lnTo>
                    <a:pt x="2367716" y="4922520"/>
                  </a:lnTo>
                  <a:lnTo>
                    <a:pt x="1645920" y="4922520"/>
                  </a:lnTo>
                  <a:lnTo>
                    <a:pt x="432435" y="4610100"/>
                  </a:lnTo>
                  <a:lnTo>
                    <a:pt x="0" y="83820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F36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ark Orange Field"/>
            <p:cNvSpPr/>
            <p:nvPr/>
          </p:nvSpPr>
          <p:spPr>
            <a:xfrm>
              <a:off x="413161" y="2467224"/>
              <a:ext cx="802571" cy="1668558"/>
            </a:xfrm>
            <a:custGeom>
              <a:avLst/>
              <a:gdLst>
                <a:gd name="connsiteX0" fmla="*/ 0 w 2362001"/>
                <a:gd name="connsiteY0" fmla="*/ 0 h 4922520"/>
                <a:gd name="connsiteX1" fmla="*/ 2362001 w 2362001"/>
                <a:gd name="connsiteY1" fmla="*/ 0 h 4922520"/>
                <a:gd name="connsiteX2" fmla="*/ 2362001 w 2362001"/>
                <a:gd name="connsiteY2" fmla="*/ 4922520 h 4922520"/>
                <a:gd name="connsiteX3" fmla="*/ 0 w 2362001"/>
                <a:gd name="connsiteY3" fmla="*/ 4922520 h 4922520"/>
                <a:gd name="connsiteX4" fmla="*/ 0 w 2362001"/>
                <a:gd name="connsiteY4" fmla="*/ 0 h 4922520"/>
                <a:gd name="connsiteX0" fmla="*/ 0 w 2362001"/>
                <a:gd name="connsiteY0" fmla="*/ 0 h 4922520"/>
                <a:gd name="connsiteX1" fmla="*/ 2362001 w 2362001"/>
                <a:gd name="connsiteY1" fmla="*/ 0 h 4922520"/>
                <a:gd name="connsiteX2" fmla="*/ 2362001 w 2362001"/>
                <a:gd name="connsiteY2" fmla="*/ 4922520 h 4922520"/>
                <a:gd name="connsiteX3" fmla="*/ 1640205 w 2362001"/>
                <a:gd name="connsiteY3" fmla="*/ 4922520 h 4922520"/>
                <a:gd name="connsiteX4" fmla="*/ 0 w 2362001"/>
                <a:gd name="connsiteY4" fmla="*/ 4922520 h 4922520"/>
                <a:gd name="connsiteX5" fmla="*/ 0 w 2362001"/>
                <a:gd name="connsiteY5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5715 w 2367716"/>
                <a:gd name="connsiteY4" fmla="*/ 492252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531495 w 2367716"/>
                <a:gd name="connsiteY4" fmla="*/ 414528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  <a:gd name="connsiteX0" fmla="*/ 5715 w 2367716"/>
                <a:gd name="connsiteY0" fmla="*/ 0 h 4922520"/>
                <a:gd name="connsiteX1" fmla="*/ 2367716 w 2367716"/>
                <a:gd name="connsiteY1" fmla="*/ 0 h 4922520"/>
                <a:gd name="connsiteX2" fmla="*/ 2367716 w 2367716"/>
                <a:gd name="connsiteY2" fmla="*/ 4922520 h 4922520"/>
                <a:gd name="connsiteX3" fmla="*/ 1645920 w 2367716"/>
                <a:gd name="connsiteY3" fmla="*/ 4922520 h 4922520"/>
                <a:gd name="connsiteX4" fmla="*/ 432435 w 2367716"/>
                <a:gd name="connsiteY4" fmla="*/ 4610100 h 4922520"/>
                <a:gd name="connsiteX5" fmla="*/ 0 w 2367716"/>
                <a:gd name="connsiteY5" fmla="*/ 83820 h 4922520"/>
                <a:gd name="connsiteX6" fmla="*/ 5715 w 2367716"/>
                <a:gd name="connsiteY6" fmla="*/ 0 h 492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7716" h="4922520">
                  <a:moveTo>
                    <a:pt x="5715" y="0"/>
                  </a:moveTo>
                  <a:lnTo>
                    <a:pt x="2367716" y="0"/>
                  </a:lnTo>
                  <a:lnTo>
                    <a:pt x="2367716" y="4922520"/>
                  </a:lnTo>
                  <a:lnTo>
                    <a:pt x="1645920" y="4922520"/>
                  </a:lnTo>
                  <a:lnTo>
                    <a:pt x="432435" y="4610100"/>
                  </a:lnTo>
                  <a:lnTo>
                    <a:pt x="0" y="83820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54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ark Orange Border"/>
            <p:cNvSpPr/>
            <p:nvPr/>
          </p:nvSpPr>
          <p:spPr>
            <a:xfrm>
              <a:off x="391144" y="2378256"/>
              <a:ext cx="1649177" cy="1867657"/>
            </a:xfrm>
            <a:custGeom>
              <a:avLst/>
              <a:gdLst>
                <a:gd name="connsiteX0" fmla="*/ 449003 w 4865343"/>
                <a:gd name="connsiteY0" fmla="*/ 401151 h 5509895"/>
                <a:gd name="connsiteX1" fmla="*/ 804333 w 4865343"/>
                <a:gd name="connsiteY1" fmla="*/ 4639734 h 5509895"/>
                <a:gd name="connsiteX2" fmla="*/ 2431838 w 4865343"/>
                <a:gd name="connsiteY2" fmla="*/ 5113867 h 5509895"/>
                <a:gd name="connsiteX3" fmla="*/ 2431838 w 4865343"/>
                <a:gd name="connsiteY3" fmla="*/ 5115702 h 5509895"/>
                <a:gd name="connsiteX4" fmla="*/ 4061010 w 4865343"/>
                <a:gd name="connsiteY4" fmla="*/ 4639734 h 5509895"/>
                <a:gd name="connsiteX5" fmla="*/ 4416341 w 4865343"/>
                <a:gd name="connsiteY5" fmla="*/ 401151 h 5509895"/>
                <a:gd name="connsiteX6" fmla="*/ 2742857 w 4865343"/>
                <a:gd name="connsiteY6" fmla="*/ 401151 h 5509895"/>
                <a:gd name="connsiteX7" fmla="*/ 2434352 w 4865343"/>
                <a:gd name="connsiteY7" fmla="*/ 401744 h 5509895"/>
                <a:gd name="connsiteX8" fmla="*/ 2434354 w 4865343"/>
                <a:gd name="connsiteY8" fmla="*/ 401151 h 5509895"/>
                <a:gd name="connsiteX9" fmla="*/ 2430989 w 4865343"/>
                <a:gd name="connsiteY9" fmla="*/ 401151 h 5509895"/>
                <a:gd name="connsiteX10" fmla="*/ 2430991 w 4865343"/>
                <a:gd name="connsiteY10" fmla="*/ 401744 h 5509895"/>
                <a:gd name="connsiteX11" fmla="*/ 2122429 w 4865343"/>
                <a:gd name="connsiteY11" fmla="*/ 401151 h 5509895"/>
                <a:gd name="connsiteX12" fmla="*/ 0 w 4865343"/>
                <a:gd name="connsiteY12" fmla="*/ 0 h 5509895"/>
                <a:gd name="connsiteX13" fmla="*/ 447158 w 4865343"/>
                <a:gd name="connsiteY13" fmla="*/ 0 h 5509895"/>
                <a:gd name="connsiteX14" fmla="*/ 2429933 w 4865343"/>
                <a:gd name="connsiteY14" fmla="*/ 0 h 5509895"/>
                <a:gd name="connsiteX15" fmla="*/ 2435410 w 4865343"/>
                <a:gd name="connsiteY15" fmla="*/ 0 h 5509895"/>
                <a:gd name="connsiteX16" fmla="*/ 4438834 w 4865343"/>
                <a:gd name="connsiteY16" fmla="*/ 0 h 5509895"/>
                <a:gd name="connsiteX17" fmla="*/ 4865343 w 4865343"/>
                <a:gd name="connsiteY17" fmla="*/ 0 h 5509895"/>
                <a:gd name="connsiteX18" fmla="*/ 4416610 w 4865343"/>
                <a:gd name="connsiteY18" fmla="*/ 4961467 h 5509895"/>
                <a:gd name="connsiteX19" fmla="*/ 2431838 w 4865343"/>
                <a:gd name="connsiteY19" fmla="*/ 5506020 h 5509895"/>
                <a:gd name="connsiteX20" fmla="*/ 2431838 w 4865343"/>
                <a:gd name="connsiteY20" fmla="*/ 5509895 h 5509895"/>
                <a:gd name="connsiteX21" fmla="*/ 448733 w 4865343"/>
                <a:gd name="connsiteY21" fmla="*/ 4961467 h 550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5343" h="5509895">
                  <a:moveTo>
                    <a:pt x="449003" y="401151"/>
                  </a:moveTo>
                  <a:lnTo>
                    <a:pt x="804333" y="4639734"/>
                  </a:lnTo>
                  <a:lnTo>
                    <a:pt x="2431838" y="5113867"/>
                  </a:lnTo>
                  <a:lnTo>
                    <a:pt x="2431838" y="5115702"/>
                  </a:lnTo>
                  <a:lnTo>
                    <a:pt x="4061010" y="4639734"/>
                  </a:lnTo>
                  <a:lnTo>
                    <a:pt x="4416341" y="401151"/>
                  </a:lnTo>
                  <a:lnTo>
                    <a:pt x="2742857" y="401151"/>
                  </a:lnTo>
                  <a:lnTo>
                    <a:pt x="2434352" y="401744"/>
                  </a:lnTo>
                  <a:lnTo>
                    <a:pt x="2434354" y="401151"/>
                  </a:lnTo>
                  <a:lnTo>
                    <a:pt x="2430989" y="401151"/>
                  </a:lnTo>
                  <a:cubicBezTo>
                    <a:pt x="2430990" y="401349"/>
                    <a:pt x="2430990" y="401546"/>
                    <a:pt x="2430991" y="401744"/>
                  </a:cubicBezTo>
                  <a:lnTo>
                    <a:pt x="2122429" y="401151"/>
                  </a:lnTo>
                  <a:close/>
                  <a:moveTo>
                    <a:pt x="0" y="0"/>
                  </a:moveTo>
                  <a:lnTo>
                    <a:pt x="447158" y="0"/>
                  </a:lnTo>
                  <a:lnTo>
                    <a:pt x="2429933" y="0"/>
                  </a:lnTo>
                  <a:lnTo>
                    <a:pt x="2435410" y="0"/>
                  </a:lnTo>
                  <a:lnTo>
                    <a:pt x="4438834" y="0"/>
                  </a:lnTo>
                  <a:lnTo>
                    <a:pt x="4865343" y="0"/>
                  </a:lnTo>
                  <a:lnTo>
                    <a:pt x="4416610" y="4961467"/>
                  </a:lnTo>
                  <a:lnTo>
                    <a:pt x="2431838" y="5506020"/>
                  </a:lnTo>
                  <a:lnTo>
                    <a:pt x="2431838" y="5509895"/>
                  </a:lnTo>
                  <a:lnTo>
                    <a:pt x="448733" y="4961467"/>
                  </a:lnTo>
                  <a:close/>
                </a:path>
              </a:pathLst>
            </a:custGeom>
            <a:solidFill>
              <a:srgbClr val="E54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White 5"/>
            <p:cNvSpPr/>
            <p:nvPr/>
          </p:nvSpPr>
          <p:spPr>
            <a:xfrm>
              <a:off x="696635" y="2723792"/>
              <a:ext cx="1038329" cy="1167474"/>
            </a:xfrm>
            <a:custGeom>
              <a:avLst/>
              <a:gdLst>
                <a:gd name="connsiteX0" fmla="*/ 0 w 3063240"/>
                <a:gd name="connsiteY0" fmla="*/ 0 h 3444240"/>
                <a:gd name="connsiteX1" fmla="*/ 3063240 w 3063240"/>
                <a:gd name="connsiteY1" fmla="*/ 0 h 3444240"/>
                <a:gd name="connsiteX2" fmla="*/ 2997200 w 3063240"/>
                <a:gd name="connsiteY2" fmla="*/ 609600 h 3444240"/>
                <a:gd name="connsiteX3" fmla="*/ 670560 w 3063240"/>
                <a:gd name="connsiteY3" fmla="*/ 609600 h 3444240"/>
                <a:gd name="connsiteX4" fmla="*/ 726440 w 3063240"/>
                <a:gd name="connsiteY4" fmla="*/ 1229360 h 3444240"/>
                <a:gd name="connsiteX5" fmla="*/ 2946400 w 3063240"/>
                <a:gd name="connsiteY5" fmla="*/ 1229360 h 3444240"/>
                <a:gd name="connsiteX6" fmla="*/ 2783840 w 3063240"/>
                <a:gd name="connsiteY6" fmla="*/ 3103880 h 3444240"/>
                <a:gd name="connsiteX7" fmla="*/ 1529080 w 3063240"/>
                <a:gd name="connsiteY7" fmla="*/ 3444240 h 3444240"/>
                <a:gd name="connsiteX8" fmla="*/ 284480 w 3063240"/>
                <a:gd name="connsiteY8" fmla="*/ 3103880 h 3444240"/>
                <a:gd name="connsiteX9" fmla="*/ 193040 w 3063240"/>
                <a:gd name="connsiteY9" fmla="*/ 2148840 h 3444240"/>
                <a:gd name="connsiteX10" fmla="*/ 807720 w 3063240"/>
                <a:gd name="connsiteY10" fmla="*/ 2148840 h 3444240"/>
                <a:gd name="connsiteX11" fmla="*/ 853440 w 3063240"/>
                <a:gd name="connsiteY11" fmla="*/ 2621280 h 3444240"/>
                <a:gd name="connsiteX12" fmla="*/ 1534160 w 3063240"/>
                <a:gd name="connsiteY12" fmla="*/ 2814320 h 3444240"/>
                <a:gd name="connsiteX13" fmla="*/ 2204720 w 3063240"/>
                <a:gd name="connsiteY13" fmla="*/ 2616200 h 3444240"/>
                <a:gd name="connsiteX14" fmla="*/ 2280920 w 3063240"/>
                <a:gd name="connsiteY14" fmla="*/ 1844040 h 3444240"/>
                <a:gd name="connsiteX15" fmla="*/ 162560 w 3063240"/>
                <a:gd name="connsiteY15" fmla="*/ 1844040 h 3444240"/>
                <a:gd name="connsiteX16" fmla="*/ 0 w 3063240"/>
                <a:gd name="connsiteY16" fmla="*/ 0 h 34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63240" h="3444240">
                  <a:moveTo>
                    <a:pt x="0" y="0"/>
                  </a:moveTo>
                  <a:lnTo>
                    <a:pt x="3063240" y="0"/>
                  </a:lnTo>
                  <a:lnTo>
                    <a:pt x="2997200" y="609600"/>
                  </a:lnTo>
                  <a:lnTo>
                    <a:pt x="670560" y="609600"/>
                  </a:lnTo>
                  <a:lnTo>
                    <a:pt x="726440" y="1229360"/>
                  </a:lnTo>
                  <a:lnTo>
                    <a:pt x="2946400" y="1229360"/>
                  </a:lnTo>
                  <a:lnTo>
                    <a:pt x="2783840" y="3103880"/>
                  </a:lnTo>
                  <a:lnTo>
                    <a:pt x="1529080" y="3444240"/>
                  </a:lnTo>
                  <a:lnTo>
                    <a:pt x="284480" y="3103880"/>
                  </a:lnTo>
                  <a:lnTo>
                    <a:pt x="193040" y="2148840"/>
                  </a:lnTo>
                  <a:lnTo>
                    <a:pt x="807720" y="2148840"/>
                  </a:lnTo>
                  <a:lnTo>
                    <a:pt x="853440" y="2621280"/>
                  </a:lnTo>
                  <a:lnTo>
                    <a:pt x="1534160" y="2814320"/>
                  </a:lnTo>
                  <a:lnTo>
                    <a:pt x="2204720" y="2616200"/>
                  </a:lnTo>
                  <a:lnTo>
                    <a:pt x="2280920" y="1844040"/>
                  </a:lnTo>
                  <a:lnTo>
                    <a:pt x="162560" y="1844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"/>
            <p:cNvSpPr/>
            <p:nvPr/>
          </p:nvSpPr>
          <p:spPr>
            <a:xfrm>
              <a:off x="1636814" y="1922876"/>
              <a:ext cx="252479" cy="313823"/>
            </a:xfrm>
            <a:custGeom>
              <a:avLst/>
              <a:gdLst>
                <a:gd name="connsiteX0" fmla="*/ 0 w 744855"/>
                <a:gd name="connsiteY0" fmla="*/ 925830 h 925830"/>
                <a:gd name="connsiteX1" fmla="*/ 0 w 744855"/>
                <a:gd name="connsiteY1" fmla="*/ 0 h 925830"/>
                <a:gd name="connsiteX2" fmla="*/ 308610 w 744855"/>
                <a:gd name="connsiteY2" fmla="*/ 0 h 925830"/>
                <a:gd name="connsiteX3" fmla="*/ 308610 w 744855"/>
                <a:gd name="connsiteY3" fmla="*/ 622935 h 925830"/>
                <a:gd name="connsiteX4" fmla="*/ 744855 w 744855"/>
                <a:gd name="connsiteY4" fmla="*/ 622935 h 925830"/>
                <a:gd name="connsiteX5" fmla="*/ 744855 w 744855"/>
                <a:gd name="connsiteY5" fmla="*/ 925830 h 925830"/>
                <a:gd name="connsiteX6" fmla="*/ 0 w 744855"/>
                <a:gd name="connsiteY6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55" h="925830">
                  <a:moveTo>
                    <a:pt x="0" y="925830"/>
                  </a:moveTo>
                  <a:lnTo>
                    <a:pt x="0" y="0"/>
                  </a:lnTo>
                  <a:lnTo>
                    <a:pt x="308610" y="0"/>
                  </a:lnTo>
                  <a:lnTo>
                    <a:pt x="308610" y="622935"/>
                  </a:lnTo>
                  <a:lnTo>
                    <a:pt x="744855" y="622935"/>
                  </a:lnTo>
                  <a:lnTo>
                    <a:pt x="744855" y="925830"/>
                  </a:lnTo>
                  <a:lnTo>
                    <a:pt x="0" y="9258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"/>
            <p:cNvSpPr/>
            <p:nvPr/>
          </p:nvSpPr>
          <p:spPr>
            <a:xfrm>
              <a:off x="1231297" y="1922876"/>
              <a:ext cx="353858" cy="313823"/>
            </a:xfrm>
            <a:custGeom>
              <a:avLst/>
              <a:gdLst>
                <a:gd name="connsiteX0" fmla="*/ 0 w 1043940"/>
                <a:gd name="connsiteY0" fmla="*/ 925830 h 925830"/>
                <a:gd name="connsiteX1" fmla="*/ 0 w 1043940"/>
                <a:gd name="connsiteY1" fmla="*/ 0 h 925830"/>
                <a:gd name="connsiteX2" fmla="*/ 323850 w 1043940"/>
                <a:gd name="connsiteY2" fmla="*/ 0 h 925830"/>
                <a:gd name="connsiteX3" fmla="*/ 523875 w 1043940"/>
                <a:gd name="connsiteY3" fmla="*/ 323850 h 925830"/>
                <a:gd name="connsiteX4" fmla="*/ 721995 w 1043940"/>
                <a:gd name="connsiteY4" fmla="*/ 0 h 925830"/>
                <a:gd name="connsiteX5" fmla="*/ 1043940 w 1043940"/>
                <a:gd name="connsiteY5" fmla="*/ 0 h 925830"/>
                <a:gd name="connsiteX6" fmla="*/ 1043940 w 1043940"/>
                <a:gd name="connsiteY6" fmla="*/ 925830 h 925830"/>
                <a:gd name="connsiteX7" fmla="*/ 737235 w 1043940"/>
                <a:gd name="connsiteY7" fmla="*/ 925830 h 925830"/>
                <a:gd name="connsiteX8" fmla="*/ 737235 w 1043940"/>
                <a:gd name="connsiteY8" fmla="*/ 464820 h 925830"/>
                <a:gd name="connsiteX9" fmla="*/ 520065 w 1043940"/>
                <a:gd name="connsiteY9" fmla="*/ 802005 h 925830"/>
                <a:gd name="connsiteX10" fmla="*/ 304800 w 1043940"/>
                <a:gd name="connsiteY10" fmla="*/ 461010 h 925830"/>
                <a:gd name="connsiteX11" fmla="*/ 304800 w 1043940"/>
                <a:gd name="connsiteY11" fmla="*/ 925830 h 925830"/>
                <a:gd name="connsiteX12" fmla="*/ 0 w 1043940"/>
                <a:gd name="connsiteY12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3940" h="925830">
                  <a:moveTo>
                    <a:pt x="0" y="925830"/>
                  </a:moveTo>
                  <a:lnTo>
                    <a:pt x="0" y="0"/>
                  </a:lnTo>
                  <a:lnTo>
                    <a:pt x="323850" y="0"/>
                  </a:lnTo>
                  <a:lnTo>
                    <a:pt x="523875" y="323850"/>
                  </a:lnTo>
                  <a:lnTo>
                    <a:pt x="721995" y="0"/>
                  </a:lnTo>
                  <a:lnTo>
                    <a:pt x="1043940" y="0"/>
                  </a:lnTo>
                  <a:lnTo>
                    <a:pt x="1043940" y="925830"/>
                  </a:lnTo>
                  <a:lnTo>
                    <a:pt x="737235" y="925830"/>
                  </a:lnTo>
                  <a:lnTo>
                    <a:pt x="737235" y="464820"/>
                  </a:lnTo>
                  <a:lnTo>
                    <a:pt x="520065" y="802005"/>
                  </a:lnTo>
                  <a:lnTo>
                    <a:pt x="304800" y="461010"/>
                  </a:lnTo>
                  <a:lnTo>
                    <a:pt x="304800" y="925830"/>
                  </a:lnTo>
                  <a:lnTo>
                    <a:pt x="0" y="9258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"/>
            <p:cNvSpPr/>
            <p:nvPr/>
          </p:nvSpPr>
          <p:spPr>
            <a:xfrm>
              <a:off x="897456" y="1922876"/>
              <a:ext cx="289286" cy="313823"/>
            </a:xfrm>
            <a:custGeom>
              <a:avLst/>
              <a:gdLst>
                <a:gd name="connsiteX0" fmla="*/ 268605 w 853440"/>
                <a:gd name="connsiteY0" fmla="*/ 925830 h 925830"/>
                <a:gd name="connsiteX1" fmla="*/ 268605 w 853440"/>
                <a:gd name="connsiteY1" fmla="*/ 308610 h 925830"/>
                <a:gd name="connsiteX2" fmla="*/ 0 w 853440"/>
                <a:gd name="connsiteY2" fmla="*/ 308610 h 925830"/>
                <a:gd name="connsiteX3" fmla="*/ 0 w 853440"/>
                <a:gd name="connsiteY3" fmla="*/ 0 h 925830"/>
                <a:gd name="connsiteX4" fmla="*/ 853440 w 853440"/>
                <a:gd name="connsiteY4" fmla="*/ 0 h 925830"/>
                <a:gd name="connsiteX5" fmla="*/ 853440 w 853440"/>
                <a:gd name="connsiteY5" fmla="*/ 308610 h 925830"/>
                <a:gd name="connsiteX6" fmla="*/ 581025 w 853440"/>
                <a:gd name="connsiteY6" fmla="*/ 308610 h 925830"/>
                <a:gd name="connsiteX7" fmla="*/ 581025 w 853440"/>
                <a:gd name="connsiteY7" fmla="*/ 925830 h 925830"/>
                <a:gd name="connsiteX8" fmla="*/ 268605 w 853440"/>
                <a:gd name="connsiteY8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3440" h="925830">
                  <a:moveTo>
                    <a:pt x="268605" y="925830"/>
                  </a:moveTo>
                  <a:lnTo>
                    <a:pt x="268605" y="308610"/>
                  </a:lnTo>
                  <a:lnTo>
                    <a:pt x="0" y="308610"/>
                  </a:lnTo>
                  <a:lnTo>
                    <a:pt x="0" y="0"/>
                  </a:lnTo>
                  <a:lnTo>
                    <a:pt x="853440" y="0"/>
                  </a:lnTo>
                  <a:lnTo>
                    <a:pt x="853440" y="308610"/>
                  </a:lnTo>
                  <a:lnTo>
                    <a:pt x="581025" y="308610"/>
                  </a:lnTo>
                  <a:lnTo>
                    <a:pt x="581025" y="925830"/>
                  </a:lnTo>
                  <a:lnTo>
                    <a:pt x="268605" y="9258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"/>
            <p:cNvSpPr/>
            <p:nvPr/>
          </p:nvSpPr>
          <p:spPr>
            <a:xfrm>
              <a:off x="545535" y="1922876"/>
              <a:ext cx="306074" cy="313823"/>
            </a:xfrm>
            <a:custGeom>
              <a:avLst/>
              <a:gdLst>
                <a:gd name="connsiteX0" fmla="*/ 0 w 902970"/>
                <a:gd name="connsiteY0" fmla="*/ 925830 h 925830"/>
                <a:gd name="connsiteX1" fmla="*/ 0 w 902970"/>
                <a:gd name="connsiteY1" fmla="*/ 0 h 925830"/>
                <a:gd name="connsiteX2" fmla="*/ 310515 w 902970"/>
                <a:gd name="connsiteY2" fmla="*/ 0 h 925830"/>
                <a:gd name="connsiteX3" fmla="*/ 310515 w 902970"/>
                <a:gd name="connsiteY3" fmla="*/ 308610 h 925830"/>
                <a:gd name="connsiteX4" fmla="*/ 594360 w 902970"/>
                <a:gd name="connsiteY4" fmla="*/ 308610 h 925830"/>
                <a:gd name="connsiteX5" fmla="*/ 594360 w 902970"/>
                <a:gd name="connsiteY5" fmla="*/ 0 h 925830"/>
                <a:gd name="connsiteX6" fmla="*/ 902970 w 902970"/>
                <a:gd name="connsiteY6" fmla="*/ 0 h 925830"/>
                <a:gd name="connsiteX7" fmla="*/ 902970 w 902970"/>
                <a:gd name="connsiteY7" fmla="*/ 925830 h 925830"/>
                <a:gd name="connsiteX8" fmla="*/ 594360 w 902970"/>
                <a:gd name="connsiteY8" fmla="*/ 925830 h 925830"/>
                <a:gd name="connsiteX9" fmla="*/ 594360 w 902970"/>
                <a:gd name="connsiteY9" fmla="*/ 619125 h 925830"/>
                <a:gd name="connsiteX10" fmla="*/ 310515 w 902970"/>
                <a:gd name="connsiteY10" fmla="*/ 619125 h 925830"/>
                <a:gd name="connsiteX11" fmla="*/ 310515 w 902970"/>
                <a:gd name="connsiteY11" fmla="*/ 925830 h 925830"/>
                <a:gd name="connsiteX12" fmla="*/ 0 w 902970"/>
                <a:gd name="connsiteY12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2970" h="925830">
                  <a:moveTo>
                    <a:pt x="0" y="925830"/>
                  </a:moveTo>
                  <a:lnTo>
                    <a:pt x="0" y="0"/>
                  </a:lnTo>
                  <a:lnTo>
                    <a:pt x="310515" y="0"/>
                  </a:lnTo>
                  <a:lnTo>
                    <a:pt x="310515" y="308610"/>
                  </a:lnTo>
                  <a:lnTo>
                    <a:pt x="594360" y="308610"/>
                  </a:lnTo>
                  <a:lnTo>
                    <a:pt x="594360" y="0"/>
                  </a:lnTo>
                  <a:lnTo>
                    <a:pt x="902970" y="0"/>
                  </a:lnTo>
                  <a:lnTo>
                    <a:pt x="902970" y="925830"/>
                  </a:lnTo>
                  <a:lnTo>
                    <a:pt x="594360" y="925830"/>
                  </a:lnTo>
                  <a:lnTo>
                    <a:pt x="594360" y="619125"/>
                  </a:lnTo>
                  <a:lnTo>
                    <a:pt x="310515" y="619125"/>
                  </a:lnTo>
                  <a:lnTo>
                    <a:pt x="310515" y="925830"/>
                  </a:lnTo>
                  <a:lnTo>
                    <a:pt x="0" y="9258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HTML5 Logo - Official"/>
          <p:cNvGrpSpPr>
            <a:grpSpLocks noChangeAspect="1"/>
          </p:cNvGrpSpPr>
          <p:nvPr/>
        </p:nvGrpSpPr>
        <p:grpSpPr>
          <a:xfrm>
            <a:off x="2384209" y="1922876"/>
            <a:ext cx="1649177" cy="2323037"/>
            <a:chOff x="2384209" y="1922876"/>
            <a:chExt cx="1649177" cy="2323037"/>
          </a:xfrm>
        </p:grpSpPr>
        <p:sp>
          <p:nvSpPr>
            <p:cNvPr id="13" name="Light Orange Field"/>
            <p:cNvSpPr/>
            <p:nvPr/>
          </p:nvSpPr>
          <p:spPr>
            <a:xfrm flipH="1">
              <a:off x="3179805" y="2487416"/>
              <a:ext cx="757352" cy="1648365"/>
            </a:xfrm>
            <a:custGeom>
              <a:avLst/>
              <a:gdLst>
                <a:gd name="connsiteX0" fmla="*/ 1983670 w 1983670"/>
                <a:gd name="connsiteY0" fmla="*/ 0 h 4714308"/>
                <a:gd name="connsiteX1" fmla="*/ 1981987 w 1983670"/>
                <a:gd name="connsiteY1" fmla="*/ 0 h 4714308"/>
                <a:gd name="connsiteX2" fmla="*/ 1981989 w 1983670"/>
                <a:gd name="connsiteY2" fmla="*/ 593 h 4714308"/>
                <a:gd name="connsiteX3" fmla="*/ 1673484 w 1983670"/>
                <a:gd name="connsiteY3" fmla="*/ 0 h 4714308"/>
                <a:gd name="connsiteX4" fmla="*/ 0 w 1983670"/>
                <a:gd name="connsiteY4" fmla="*/ 0 h 4714308"/>
                <a:gd name="connsiteX5" fmla="*/ 355331 w 1983670"/>
                <a:gd name="connsiteY5" fmla="*/ 4238583 h 4714308"/>
                <a:gd name="connsiteX6" fmla="*/ 1983670 w 1983670"/>
                <a:gd name="connsiteY6" fmla="*/ 4714308 h 471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3670" h="4714308">
                  <a:moveTo>
                    <a:pt x="1983670" y="0"/>
                  </a:moveTo>
                  <a:lnTo>
                    <a:pt x="1981987" y="0"/>
                  </a:lnTo>
                  <a:lnTo>
                    <a:pt x="1981989" y="593"/>
                  </a:lnTo>
                  <a:lnTo>
                    <a:pt x="1673484" y="0"/>
                  </a:lnTo>
                  <a:lnTo>
                    <a:pt x="0" y="0"/>
                  </a:lnTo>
                  <a:lnTo>
                    <a:pt x="355331" y="4238583"/>
                  </a:lnTo>
                  <a:lnTo>
                    <a:pt x="1983670" y="4714308"/>
                  </a:lnTo>
                  <a:close/>
                </a:path>
              </a:pathLst>
            </a:custGeom>
            <a:solidFill>
              <a:srgbClr val="F36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ark Orange Border and Field"/>
            <p:cNvSpPr/>
            <p:nvPr/>
          </p:nvSpPr>
          <p:spPr>
            <a:xfrm>
              <a:off x="2384209" y="2378256"/>
              <a:ext cx="1649177" cy="1867657"/>
            </a:xfrm>
            <a:custGeom>
              <a:avLst/>
              <a:gdLst>
                <a:gd name="connsiteX0" fmla="*/ 2432671 w 4865343"/>
                <a:gd name="connsiteY0" fmla="*/ 401151 h 5509895"/>
                <a:gd name="connsiteX1" fmla="*/ 2432671 w 4865343"/>
                <a:gd name="connsiteY1" fmla="*/ 5115459 h 5509895"/>
                <a:gd name="connsiteX2" fmla="*/ 4061010 w 4865343"/>
                <a:gd name="connsiteY2" fmla="*/ 4639734 h 5509895"/>
                <a:gd name="connsiteX3" fmla="*/ 4416341 w 4865343"/>
                <a:gd name="connsiteY3" fmla="*/ 401151 h 5509895"/>
                <a:gd name="connsiteX4" fmla="*/ 2742857 w 4865343"/>
                <a:gd name="connsiteY4" fmla="*/ 401151 h 5509895"/>
                <a:gd name="connsiteX5" fmla="*/ 2434352 w 4865343"/>
                <a:gd name="connsiteY5" fmla="*/ 401744 h 5509895"/>
                <a:gd name="connsiteX6" fmla="*/ 2434354 w 4865343"/>
                <a:gd name="connsiteY6" fmla="*/ 401151 h 5509895"/>
                <a:gd name="connsiteX7" fmla="*/ 0 w 4865343"/>
                <a:gd name="connsiteY7" fmla="*/ 0 h 5509895"/>
                <a:gd name="connsiteX8" fmla="*/ 447158 w 4865343"/>
                <a:gd name="connsiteY8" fmla="*/ 0 h 5509895"/>
                <a:gd name="connsiteX9" fmla="*/ 2429933 w 4865343"/>
                <a:gd name="connsiteY9" fmla="*/ 0 h 5509895"/>
                <a:gd name="connsiteX10" fmla="*/ 2435410 w 4865343"/>
                <a:gd name="connsiteY10" fmla="*/ 0 h 5509895"/>
                <a:gd name="connsiteX11" fmla="*/ 4438834 w 4865343"/>
                <a:gd name="connsiteY11" fmla="*/ 0 h 5509895"/>
                <a:gd name="connsiteX12" fmla="*/ 4865343 w 4865343"/>
                <a:gd name="connsiteY12" fmla="*/ 0 h 5509895"/>
                <a:gd name="connsiteX13" fmla="*/ 4416610 w 4865343"/>
                <a:gd name="connsiteY13" fmla="*/ 4961467 h 5509895"/>
                <a:gd name="connsiteX14" fmla="*/ 2431838 w 4865343"/>
                <a:gd name="connsiteY14" fmla="*/ 5506020 h 5509895"/>
                <a:gd name="connsiteX15" fmla="*/ 2431838 w 4865343"/>
                <a:gd name="connsiteY15" fmla="*/ 5509895 h 5509895"/>
                <a:gd name="connsiteX16" fmla="*/ 448733 w 4865343"/>
                <a:gd name="connsiteY16" fmla="*/ 4961467 h 550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65343" h="5509895">
                  <a:moveTo>
                    <a:pt x="2432671" y="401151"/>
                  </a:moveTo>
                  <a:lnTo>
                    <a:pt x="2432671" y="5115459"/>
                  </a:lnTo>
                  <a:lnTo>
                    <a:pt x="4061010" y="4639734"/>
                  </a:lnTo>
                  <a:lnTo>
                    <a:pt x="4416341" y="401151"/>
                  </a:lnTo>
                  <a:lnTo>
                    <a:pt x="2742857" y="401151"/>
                  </a:lnTo>
                  <a:lnTo>
                    <a:pt x="2434352" y="401744"/>
                  </a:lnTo>
                  <a:lnTo>
                    <a:pt x="2434354" y="401151"/>
                  </a:lnTo>
                  <a:close/>
                  <a:moveTo>
                    <a:pt x="0" y="0"/>
                  </a:moveTo>
                  <a:lnTo>
                    <a:pt x="447158" y="0"/>
                  </a:lnTo>
                  <a:lnTo>
                    <a:pt x="2429933" y="0"/>
                  </a:lnTo>
                  <a:lnTo>
                    <a:pt x="2435410" y="0"/>
                  </a:lnTo>
                  <a:lnTo>
                    <a:pt x="4438834" y="0"/>
                  </a:lnTo>
                  <a:lnTo>
                    <a:pt x="4865343" y="0"/>
                  </a:lnTo>
                  <a:lnTo>
                    <a:pt x="4416610" y="4961467"/>
                  </a:lnTo>
                  <a:lnTo>
                    <a:pt x="2431838" y="5506020"/>
                  </a:lnTo>
                  <a:lnTo>
                    <a:pt x="2431838" y="5509895"/>
                  </a:lnTo>
                  <a:lnTo>
                    <a:pt x="448733" y="4961467"/>
                  </a:lnTo>
                  <a:close/>
                </a:path>
              </a:pathLst>
            </a:custGeom>
            <a:solidFill>
              <a:srgbClr val="E54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 Right - White"/>
            <p:cNvSpPr/>
            <p:nvPr/>
          </p:nvSpPr>
          <p:spPr>
            <a:xfrm flipH="1">
              <a:off x="3208796" y="2723792"/>
              <a:ext cx="519233" cy="1167259"/>
            </a:xfrm>
            <a:custGeom>
              <a:avLst/>
              <a:gdLst>
                <a:gd name="connsiteX0" fmla="*/ 1531823 w 1531823"/>
                <a:gd name="connsiteY0" fmla="*/ 1229360 h 3443606"/>
                <a:gd name="connsiteX1" fmla="*/ 116840 w 1531823"/>
                <a:gd name="connsiteY1" fmla="*/ 1229360 h 3443606"/>
                <a:gd name="connsiteX2" fmla="*/ 279400 w 1531823"/>
                <a:gd name="connsiteY2" fmla="*/ 3103880 h 3443606"/>
                <a:gd name="connsiteX3" fmla="*/ 1531823 w 1531823"/>
                <a:gd name="connsiteY3" fmla="*/ 3443606 h 3443606"/>
                <a:gd name="connsiteX4" fmla="*/ 1531823 w 1531823"/>
                <a:gd name="connsiteY4" fmla="*/ 2813542 h 3443606"/>
                <a:gd name="connsiteX5" fmla="*/ 1529080 w 1531823"/>
                <a:gd name="connsiteY5" fmla="*/ 2814320 h 3443606"/>
                <a:gd name="connsiteX6" fmla="*/ 858520 w 1531823"/>
                <a:gd name="connsiteY6" fmla="*/ 2616200 h 3443606"/>
                <a:gd name="connsiteX7" fmla="*/ 782320 w 1531823"/>
                <a:gd name="connsiteY7" fmla="*/ 1844040 h 3443606"/>
                <a:gd name="connsiteX8" fmla="*/ 1531823 w 1531823"/>
                <a:gd name="connsiteY8" fmla="*/ 1844040 h 3443606"/>
                <a:gd name="connsiteX9" fmla="*/ 1531823 w 1531823"/>
                <a:gd name="connsiteY9" fmla="*/ 0 h 3443606"/>
                <a:gd name="connsiteX10" fmla="*/ 0 w 1531823"/>
                <a:gd name="connsiteY10" fmla="*/ 0 h 3443606"/>
                <a:gd name="connsiteX11" fmla="*/ 66040 w 1531823"/>
                <a:gd name="connsiteY11" fmla="*/ 609600 h 3443606"/>
                <a:gd name="connsiteX12" fmla="*/ 1531823 w 1531823"/>
                <a:gd name="connsiteY12" fmla="*/ 609600 h 34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31823" h="3443606">
                  <a:moveTo>
                    <a:pt x="1531823" y="1229360"/>
                  </a:moveTo>
                  <a:lnTo>
                    <a:pt x="116840" y="1229360"/>
                  </a:lnTo>
                  <a:lnTo>
                    <a:pt x="279400" y="3103880"/>
                  </a:lnTo>
                  <a:lnTo>
                    <a:pt x="1531823" y="3443606"/>
                  </a:lnTo>
                  <a:lnTo>
                    <a:pt x="1531823" y="2813542"/>
                  </a:lnTo>
                  <a:lnTo>
                    <a:pt x="1529080" y="2814320"/>
                  </a:lnTo>
                  <a:lnTo>
                    <a:pt x="858520" y="2616200"/>
                  </a:lnTo>
                  <a:lnTo>
                    <a:pt x="782320" y="1844040"/>
                  </a:lnTo>
                  <a:lnTo>
                    <a:pt x="1531823" y="1844040"/>
                  </a:lnTo>
                  <a:close/>
                  <a:moveTo>
                    <a:pt x="1531823" y="0"/>
                  </a:moveTo>
                  <a:lnTo>
                    <a:pt x="0" y="0"/>
                  </a:lnTo>
                  <a:lnTo>
                    <a:pt x="66040" y="609600"/>
                  </a:lnTo>
                  <a:lnTo>
                    <a:pt x="1531823" y="609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 Left - Grey (236,236,236)"/>
            <p:cNvSpPr/>
            <p:nvPr/>
          </p:nvSpPr>
          <p:spPr>
            <a:xfrm>
              <a:off x="2689700" y="2723792"/>
              <a:ext cx="519097" cy="1167474"/>
            </a:xfrm>
            <a:custGeom>
              <a:avLst/>
              <a:gdLst>
                <a:gd name="connsiteX0" fmla="*/ 193040 w 1531421"/>
                <a:gd name="connsiteY0" fmla="*/ 2148840 h 3444240"/>
                <a:gd name="connsiteX1" fmla="*/ 807720 w 1531421"/>
                <a:gd name="connsiteY1" fmla="*/ 2148840 h 3444240"/>
                <a:gd name="connsiteX2" fmla="*/ 853440 w 1531421"/>
                <a:gd name="connsiteY2" fmla="*/ 2621280 h 3444240"/>
                <a:gd name="connsiteX3" fmla="*/ 1531421 w 1531421"/>
                <a:gd name="connsiteY3" fmla="*/ 2813544 h 3444240"/>
                <a:gd name="connsiteX4" fmla="*/ 1531421 w 1531421"/>
                <a:gd name="connsiteY4" fmla="*/ 3443605 h 3444240"/>
                <a:gd name="connsiteX5" fmla="*/ 1529080 w 1531421"/>
                <a:gd name="connsiteY5" fmla="*/ 3444240 h 3444240"/>
                <a:gd name="connsiteX6" fmla="*/ 284480 w 1531421"/>
                <a:gd name="connsiteY6" fmla="*/ 3103880 h 3444240"/>
                <a:gd name="connsiteX7" fmla="*/ 0 w 1531421"/>
                <a:gd name="connsiteY7" fmla="*/ 0 h 3444240"/>
                <a:gd name="connsiteX8" fmla="*/ 1531421 w 1531421"/>
                <a:gd name="connsiteY8" fmla="*/ 0 h 3444240"/>
                <a:gd name="connsiteX9" fmla="*/ 1531421 w 1531421"/>
                <a:gd name="connsiteY9" fmla="*/ 609600 h 3444240"/>
                <a:gd name="connsiteX10" fmla="*/ 670560 w 1531421"/>
                <a:gd name="connsiteY10" fmla="*/ 609600 h 3444240"/>
                <a:gd name="connsiteX11" fmla="*/ 726440 w 1531421"/>
                <a:gd name="connsiteY11" fmla="*/ 1229360 h 3444240"/>
                <a:gd name="connsiteX12" fmla="*/ 1531421 w 1531421"/>
                <a:gd name="connsiteY12" fmla="*/ 1229360 h 3444240"/>
                <a:gd name="connsiteX13" fmla="*/ 1531421 w 1531421"/>
                <a:gd name="connsiteY13" fmla="*/ 1844040 h 3444240"/>
                <a:gd name="connsiteX14" fmla="*/ 162560 w 1531421"/>
                <a:gd name="connsiteY14" fmla="*/ 1844040 h 34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1421" h="3444240">
                  <a:moveTo>
                    <a:pt x="193040" y="2148840"/>
                  </a:moveTo>
                  <a:lnTo>
                    <a:pt x="807720" y="2148840"/>
                  </a:lnTo>
                  <a:lnTo>
                    <a:pt x="853440" y="2621280"/>
                  </a:lnTo>
                  <a:lnTo>
                    <a:pt x="1531421" y="2813544"/>
                  </a:lnTo>
                  <a:lnTo>
                    <a:pt x="1531421" y="3443605"/>
                  </a:lnTo>
                  <a:lnTo>
                    <a:pt x="1529080" y="3444240"/>
                  </a:lnTo>
                  <a:lnTo>
                    <a:pt x="284480" y="3103880"/>
                  </a:lnTo>
                  <a:close/>
                  <a:moveTo>
                    <a:pt x="0" y="0"/>
                  </a:moveTo>
                  <a:lnTo>
                    <a:pt x="1531421" y="0"/>
                  </a:lnTo>
                  <a:lnTo>
                    <a:pt x="1531421" y="609600"/>
                  </a:lnTo>
                  <a:lnTo>
                    <a:pt x="670560" y="609600"/>
                  </a:lnTo>
                  <a:lnTo>
                    <a:pt x="726440" y="1229360"/>
                  </a:lnTo>
                  <a:lnTo>
                    <a:pt x="1531421" y="1229360"/>
                  </a:lnTo>
                  <a:lnTo>
                    <a:pt x="1531421" y="1844040"/>
                  </a:lnTo>
                  <a:lnTo>
                    <a:pt x="162560" y="18440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TML"/>
            <p:cNvSpPr/>
            <p:nvPr/>
          </p:nvSpPr>
          <p:spPr>
            <a:xfrm>
              <a:off x="2538600" y="1922876"/>
              <a:ext cx="1343758" cy="313823"/>
            </a:xfrm>
            <a:custGeom>
              <a:avLst/>
              <a:gdLst>
                <a:gd name="connsiteX0" fmla="*/ 1091279 w 1343758"/>
                <a:gd name="connsiteY0" fmla="*/ 0 h 313823"/>
                <a:gd name="connsiteX1" fmla="*/ 1195887 w 1343758"/>
                <a:gd name="connsiteY1" fmla="*/ 0 h 313823"/>
                <a:gd name="connsiteX2" fmla="*/ 1195887 w 1343758"/>
                <a:gd name="connsiteY2" fmla="*/ 211153 h 313823"/>
                <a:gd name="connsiteX3" fmla="*/ 1343758 w 1343758"/>
                <a:gd name="connsiteY3" fmla="*/ 211153 h 313823"/>
                <a:gd name="connsiteX4" fmla="*/ 1343758 w 1343758"/>
                <a:gd name="connsiteY4" fmla="*/ 313823 h 313823"/>
                <a:gd name="connsiteX5" fmla="*/ 1091279 w 1343758"/>
                <a:gd name="connsiteY5" fmla="*/ 313823 h 313823"/>
                <a:gd name="connsiteX6" fmla="*/ 685762 w 1343758"/>
                <a:gd name="connsiteY6" fmla="*/ 0 h 313823"/>
                <a:gd name="connsiteX7" fmla="*/ 795536 w 1343758"/>
                <a:gd name="connsiteY7" fmla="*/ 0 h 313823"/>
                <a:gd name="connsiteX8" fmla="*/ 863337 w 1343758"/>
                <a:gd name="connsiteY8" fmla="*/ 109774 h 313823"/>
                <a:gd name="connsiteX9" fmla="*/ 930492 w 1343758"/>
                <a:gd name="connsiteY9" fmla="*/ 0 h 313823"/>
                <a:gd name="connsiteX10" fmla="*/ 1039620 w 1343758"/>
                <a:gd name="connsiteY10" fmla="*/ 0 h 313823"/>
                <a:gd name="connsiteX11" fmla="*/ 1039620 w 1343758"/>
                <a:gd name="connsiteY11" fmla="*/ 313823 h 313823"/>
                <a:gd name="connsiteX12" fmla="*/ 935658 w 1343758"/>
                <a:gd name="connsiteY12" fmla="*/ 313823 h 313823"/>
                <a:gd name="connsiteX13" fmla="*/ 935658 w 1343758"/>
                <a:gd name="connsiteY13" fmla="*/ 157557 h 313823"/>
                <a:gd name="connsiteX14" fmla="*/ 862045 w 1343758"/>
                <a:gd name="connsiteY14" fmla="*/ 271851 h 313823"/>
                <a:gd name="connsiteX15" fmla="*/ 789078 w 1343758"/>
                <a:gd name="connsiteY15" fmla="*/ 156266 h 313823"/>
                <a:gd name="connsiteX16" fmla="*/ 789078 w 1343758"/>
                <a:gd name="connsiteY16" fmla="*/ 313823 h 313823"/>
                <a:gd name="connsiteX17" fmla="*/ 685762 w 1343758"/>
                <a:gd name="connsiteY17" fmla="*/ 313823 h 313823"/>
                <a:gd name="connsiteX18" fmla="*/ 351921 w 1343758"/>
                <a:gd name="connsiteY18" fmla="*/ 0 h 313823"/>
                <a:gd name="connsiteX19" fmla="*/ 641207 w 1343758"/>
                <a:gd name="connsiteY19" fmla="*/ 0 h 313823"/>
                <a:gd name="connsiteX20" fmla="*/ 641207 w 1343758"/>
                <a:gd name="connsiteY20" fmla="*/ 104608 h 313823"/>
                <a:gd name="connsiteX21" fmla="*/ 548868 w 1343758"/>
                <a:gd name="connsiteY21" fmla="*/ 104608 h 313823"/>
                <a:gd name="connsiteX22" fmla="*/ 548868 w 1343758"/>
                <a:gd name="connsiteY22" fmla="*/ 313823 h 313823"/>
                <a:gd name="connsiteX23" fmla="*/ 442969 w 1343758"/>
                <a:gd name="connsiteY23" fmla="*/ 313823 h 313823"/>
                <a:gd name="connsiteX24" fmla="*/ 442969 w 1343758"/>
                <a:gd name="connsiteY24" fmla="*/ 104608 h 313823"/>
                <a:gd name="connsiteX25" fmla="*/ 351921 w 1343758"/>
                <a:gd name="connsiteY25" fmla="*/ 104608 h 313823"/>
                <a:gd name="connsiteX26" fmla="*/ 0 w 1343758"/>
                <a:gd name="connsiteY26" fmla="*/ 0 h 313823"/>
                <a:gd name="connsiteX27" fmla="*/ 105253 w 1343758"/>
                <a:gd name="connsiteY27" fmla="*/ 0 h 313823"/>
                <a:gd name="connsiteX28" fmla="*/ 105253 w 1343758"/>
                <a:gd name="connsiteY28" fmla="*/ 104608 h 313823"/>
                <a:gd name="connsiteX29" fmla="*/ 201466 w 1343758"/>
                <a:gd name="connsiteY29" fmla="*/ 104608 h 313823"/>
                <a:gd name="connsiteX30" fmla="*/ 201466 w 1343758"/>
                <a:gd name="connsiteY30" fmla="*/ 0 h 313823"/>
                <a:gd name="connsiteX31" fmla="*/ 306074 w 1343758"/>
                <a:gd name="connsiteY31" fmla="*/ 0 h 313823"/>
                <a:gd name="connsiteX32" fmla="*/ 306074 w 1343758"/>
                <a:gd name="connsiteY32" fmla="*/ 313823 h 313823"/>
                <a:gd name="connsiteX33" fmla="*/ 201466 w 1343758"/>
                <a:gd name="connsiteY33" fmla="*/ 313823 h 313823"/>
                <a:gd name="connsiteX34" fmla="*/ 201466 w 1343758"/>
                <a:gd name="connsiteY34" fmla="*/ 209861 h 313823"/>
                <a:gd name="connsiteX35" fmla="*/ 105253 w 1343758"/>
                <a:gd name="connsiteY35" fmla="*/ 209861 h 313823"/>
                <a:gd name="connsiteX36" fmla="*/ 105253 w 1343758"/>
                <a:gd name="connsiteY36" fmla="*/ 313823 h 313823"/>
                <a:gd name="connsiteX37" fmla="*/ 0 w 1343758"/>
                <a:gd name="connsiteY37" fmla="*/ 313823 h 3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43758" h="313823">
                  <a:moveTo>
                    <a:pt x="1091279" y="0"/>
                  </a:moveTo>
                  <a:lnTo>
                    <a:pt x="1195887" y="0"/>
                  </a:lnTo>
                  <a:lnTo>
                    <a:pt x="1195887" y="211153"/>
                  </a:lnTo>
                  <a:lnTo>
                    <a:pt x="1343758" y="211153"/>
                  </a:lnTo>
                  <a:lnTo>
                    <a:pt x="1343758" y="313823"/>
                  </a:lnTo>
                  <a:lnTo>
                    <a:pt x="1091279" y="313823"/>
                  </a:lnTo>
                  <a:close/>
                  <a:moveTo>
                    <a:pt x="685762" y="0"/>
                  </a:moveTo>
                  <a:lnTo>
                    <a:pt x="795536" y="0"/>
                  </a:lnTo>
                  <a:lnTo>
                    <a:pt x="863337" y="109774"/>
                  </a:lnTo>
                  <a:lnTo>
                    <a:pt x="930492" y="0"/>
                  </a:lnTo>
                  <a:lnTo>
                    <a:pt x="1039620" y="0"/>
                  </a:lnTo>
                  <a:lnTo>
                    <a:pt x="1039620" y="313823"/>
                  </a:lnTo>
                  <a:lnTo>
                    <a:pt x="935658" y="313823"/>
                  </a:lnTo>
                  <a:lnTo>
                    <a:pt x="935658" y="157557"/>
                  </a:lnTo>
                  <a:lnTo>
                    <a:pt x="862045" y="271851"/>
                  </a:lnTo>
                  <a:lnTo>
                    <a:pt x="789078" y="156266"/>
                  </a:lnTo>
                  <a:lnTo>
                    <a:pt x="789078" y="313823"/>
                  </a:lnTo>
                  <a:lnTo>
                    <a:pt x="685762" y="313823"/>
                  </a:lnTo>
                  <a:close/>
                  <a:moveTo>
                    <a:pt x="351921" y="0"/>
                  </a:moveTo>
                  <a:lnTo>
                    <a:pt x="641207" y="0"/>
                  </a:lnTo>
                  <a:lnTo>
                    <a:pt x="641207" y="104608"/>
                  </a:lnTo>
                  <a:lnTo>
                    <a:pt x="548868" y="104608"/>
                  </a:lnTo>
                  <a:lnTo>
                    <a:pt x="548868" y="313823"/>
                  </a:lnTo>
                  <a:lnTo>
                    <a:pt x="442969" y="313823"/>
                  </a:lnTo>
                  <a:lnTo>
                    <a:pt x="442969" y="104608"/>
                  </a:lnTo>
                  <a:lnTo>
                    <a:pt x="351921" y="104608"/>
                  </a:lnTo>
                  <a:close/>
                  <a:moveTo>
                    <a:pt x="0" y="0"/>
                  </a:moveTo>
                  <a:lnTo>
                    <a:pt x="105253" y="0"/>
                  </a:lnTo>
                  <a:lnTo>
                    <a:pt x="105253" y="104608"/>
                  </a:lnTo>
                  <a:lnTo>
                    <a:pt x="201466" y="104608"/>
                  </a:lnTo>
                  <a:lnTo>
                    <a:pt x="201466" y="0"/>
                  </a:lnTo>
                  <a:lnTo>
                    <a:pt x="306074" y="0"/>
                  </a:lnTo>
                  <a:lnTo>
                    <a:pt x="306074" y="313823"/>
                  </a:lnTo>
                  <a:lnTo>
                    <a:pt x="201466" y="313823"/>
                  </a:lnTo>
                  <a:lnTo>
                    <a:pt x="201466" y="209861"/>
                  </a:lnTo>
                  <a:lnTo>
                    <a:pt x="105253" y="209861"/>
                  </a:lnTo>
                  <a:lnTo>
                    <a:pt x="105253" y="313823"/>
                  </a:lnTo>
                  <a:lnTo>
                    <a:pt x="0" y="3138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HTML5 Logo - Solid"/>
          <p:cNvGrpSpPr>
            <a:grpSpLocks noChangeAspect="1"/>
          </p:cNvGrpSpPr>
          <p:nvPr/>
        </p:nvGrpSpPr>
        <p:grpSpPr>
          <a:xfrm>
            <a:off x="4377274" y="1922876"/>
            <a:ext cx="1649177" cy="2323037"/>
            <a:chOff x="4377274" y="1922876"/>
            <a:chExt cx="1649177" cy="2323037"/>
          </a:xfrm>
        </p:grpSpPr>
        <p:sp>
          <p:nvSpPr>
            <p:cNvPr id="19" name="Sheild - Filled"/>
            <p:cNvSpPr/>
            <p:nvPr/>
          </p:nvSpPr>
          <p:spPr>
            <a:xfrm flipH="1">
              <a:off x="4377274" y="2378256"/>
              <a:ext cx="1649177" cy="1867657"/>
            </a:xfrm>
            <a:custGeom>
              <a:avLst/>
              <a:gdLst>
                <a:gd name="connsiteX0" fmla="*/ 4865343 w 4865343"/>
                <a:gd name="connsiteY0" fmla="*/ 0 h 5509895"/>
                <a:gd name="connsiteX1" fmla="*/ 4418185 w 4865343"/>
                <a:gd name="connsiteY1" fmla="*/ 0 h 5509895"/>
                <a:gd name="connsiteX2" fmla="*/ 2435410 w 4865343"/>
                <a:gd name="connsiteY2" fmla="*/ 0 h 5509895"/>
                <a:gd name="connsiteX3" fmla="*/ 2429933 w 4865343"/>
                <a:gd name="connsiteY3" fmla="*/ 0 h 5509895"/>
                <a:gd name="connsiteX4" fmla="*/ 426509 w 4865343"/>
                <a:gd name="connsiteY4" fmla="*/ 0 h 5509895"/>
                <a:gd name="connsiteX5" fmla="*/ 0 w 4865343"/>
                <a:gd name="connsiteY5" fmla="*/ 0 h 5509895"/>
                <a:gd name="connsiteX6" fmla="*/ 448733 w 4865343"/>
                <a:gd name="connsiteY6" fmla="*/ 4961467 h 5509895"/>
                <a:gd name="connsiteX7" fmla="*/ 2433505 w 4865343"/>
                <a:gd name="connsiteY7" fmla="*/ 5506020 h 5509895"/>
                <a:gd name="connsiteX8" fmla="*/ 2433505 w 4865343"/>
                <a:gd name="connsiteY8" fmla="*/ 5509895 h 5509895"/>
                <a:gd name="connsiteX9" fmla="*/ 4416610 w 4865343"/>
                <a:gd name="connsiteY9" fmla="*/ 4961467 h 550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5343" h="5509895">
                  <a:moveTo>
                    <a:pt x="4865343" y="0"/>
                  </a:moveTo>
                  <a:lnTo>
                    <a:pt x="4418185" y="0"/>
                  </a:lnTo>
                  <a:lnTo>
                    <a:pt x="2435410" y="0"/>
                  </a:lnTo>
                  <a:lnTo>
                    <a:pt x="2429933" y="0"/>
                  </a:lnTo>
                  <a:lnTo>
                    <a:pt x="426509" y="0"/>
                  </a:lnTo>
                  <a:lnTo>
                    <a:pt x="0" y="0"/>
                  </a:lnTo>
                  <a:lnTo>
                    <a:pt x="448733" y="4961467"/>
                  </a:lnTo>
                  <a:lnTo>
                    <a:pt x="2433505" y="5506020"/>
                  </a:lnTo>
                  <a:lnTo>
                    <a:pt x="2433505" y="5509895"/>
                  </a:lnTo>
                  <a:lnTo>
                    <a:pt x="4416610" y="49614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"/>
            <p:cNvSpPr/>
            <p:nvPr/>
          </p:nvSpPr>
          <p:spPr>
            <a:xfrm flipH="1">
              <a:off x="4682765" y="2723792"/>
              <a:ext cx="1038329" cy="1167474"/>
            </a:xfrm>
            <a:custGeom>
              <a:avLst/>
              <a:gdLst>
                <a:gd name="connsiteX0" fmla="*/ 3063240 w 3063240"/>
                <a:gd name="connsiteY0" fmla="*/ 0 h 3444240"/>
                <a:gd name="connsiteX1" fmla="*/ 1531823 w 3063240"/>
                <a:gd name="connsiteY1" fmla="*/ 0 h 3444240"/>
                <a:gd name="connsiteX2" fmla="*/ 1531819 w 3063240"/>
                <a:gd name="connsiteY2" fmla="*/ 0 h 3444240"/>
                <a:gd name="connsiteX3" fmla="*/ 0 w 3063240"/>
                <a:gd name="connsiteY3" fmla="*/ 0 h 3444240"/>
                <a:gd name="connsiteX4" fmla="*/ 66040 w 3063240"/>
                <a:gd name="connsiteY4" fmla="*/ 609600 h 3444240"/>
                <a:gd name="connsiteX5" fmla="*/ 1531819 w 3063240"/>
                <a:gd name="connsiteY5" fmla="*/ 609600 h 3444240"/>
                <a:gd name="connsiteX6" fmla="*/ 1531823 w 3063240"/>
                <a:gd name="connsiteY6" fmla="*/ 609600 h 3444240"/>
                <a:gd name="connsiteX7" fmla="*/ 2392680 w 3063240"/>
                <a:gd name="connsiteY7" fmla="*/ 609600 h 3444240"/>
                <a:gd name="connsiteX8" fmla="*/ 2336800 w 3063240"/>
                <a:gd name="connsiteY8" fmla="*/ 1229360 h 3444240"/>
                <a:gd name="connsiteX9" fmla="*/ 1531823 w 3063240"/>
                <a:gd name="connsiteY9" fmla="*/ 1229360 h 3444240"/>
                <a:gd name="connsiteX10" fmla="*/ 1531819 w 3063240"/>
                <a:gd name="connsiteY10" fmla="*/ 1229360 h 3444240"/>
                <a:gd name="connsiteX11" fmla="*/ 116840 w 3063240"/>
                <a:gd name="connsiteY11" fmla="*/ 1229360 h 3444240"/>
                <a:gd name="connsiteX12" fmla="*/ 279400 w 3063240"/>
                <a:gd name="connsiteY12" fmla="*/ 3103880 h 3444240"/>
                <a:gd name="connsiteX13" fmla="*/ 1531819 w 3063240"/>
                <a:gd name="connsiteY13" fmla="*/ 3443605 h 3444240"/>
                <a:gd name="connsiteX14" fmla="*/ 1531819 w 3063240"/>
                <a:gd name="connsiteY14" fmla="*/ 3443605 h 3444240"/>
                <a:gd name="connsiteX15" fmla="*/ 1534160 w 3063240"/>
                <a:gd name="connsiteY15" fmla="*/ 3444240 h 3444240"/>
                <a:gd name="connsiteX16" fmla="*/ 2778760 w 3063240"/>
                <a:gd name="connsiteY16" fmla="*/ 3103880 h 3444240"/>
                <a:gd name="connsiteX17" fmla="*/ 2870200 w 3063240"/>
                <a:gd name="connsiteY17" fmla="*/ 2148840 h 3444240"/>
                <a:gd name="connsiteX18" fmla="*/ 2255520 w 3063240"/>
                <a:gd name="connsiteY18" fmla="*/ 2148840 h 3444240"/>
                <a:gd name="connsiteX19" fmla="*/ 2209800 w 3063240"/>
                <a:gd name="connsiteY19" fmla="*/ 2621280 h 3444240"/>
                <a:gd name="connsiteX20" fmla="*/ 1531823 w 3063240"/>
                <a:gd name="connsiteY20" fmla="*/ 2813543 h 3444240"/>
                <a:gd name="connsiteX21" fmla="*/ 1531823 w 3063240"/>
                <a:gd name="connsiteY21" fmla="*/ 2813542 h 3444240"/>
                <a:gd name="connsiteX22" fmla="*/ 1529080 w 3063240"/>
                <a:gd name="connsiteY22" fmla="*/ 2814320 h 3444240"/>
                <a:gd name="connsiteX23" fmla="*/ 858520 w 3063240"/>
                <a:gd name="connsiteY23" fmla="*/ 2616200 h 3444240"/>
                <a:gd name="connsiteX24" fmla="*/ 782320 w 3063240"/>
                <a:gd name="connsiteY24" fmla="*/ 1844040 h 3444240"/>
                <a:gd name="connsiteX25" fmla="*/ 1531819 w 3063240"/>
                <a:gd name="connsiteY25" fmla="*/ 1844040 h 3444240"/>
                <a:gd name="connsiteX26" fmla="*/ 1531823 w 3063240"/>
                <a:gd name="connsiteY26" fmla="*/ 1844040 h 3444240"/>
                <a:gd name="connsiteX27" fmla="*/ 2900680 w 3063240"/>
                <a:gd name="connsiteY27" fmla="*/ 1844040 h 34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63240" h="3444240">
                  <a:moveTo>
                    <a:pt x="3063240" y="0"/>
                  </a:moveTo>
                  <a:lnTo>
                    <a:pt x="1531823" y="0"/>
                  </a:lnTo>
                  <a:lnTo>
                    <a:pt x="1531819" y="0"/>
                  </a:lnTo>
                  <a:lnTo>
                    <a:pt x="0" y="0"/>
                  </a:lnTo>
                  <a:lnTo>
                    <a:pt x="66040" y="609600"/>
                  </a:lnTo>
                  <a:lnTo>
                    <a:pt x="1531819" y="609600"/>
                  </a:lnTo>
                  <a:lnTo>
                    <a:pt x="1531823" y="609600"/>
                  </a:lnTo>
                  <a:lnTo>
                    <a:pt x="2392680" y="609600"/>
                  </a:lnTo>
                  <a:lnTo>
                    <a:pt x="2336800" y="1229360"/>
                  </a:lnTo>
                  <a:lnTo>
                    <a:pt x="1531823" y="1229360"/>
                  </a:lnTo>
                  <a:lnTo>
                    <a:pt x="1531819" y="1229360"/>
                  </a:lnTo>
                  <a:lnTo>
                    <a:pt x="116840" y="1229360"/>
                  </a:lnTo>
                  <a:lnTo>
                    <a:pt x="279400" y="3103880"/>
                  </a:lnTo>
                  <a:lnTo>
                    <a:pt x="1531819" y="3443605"/>
                  </a:lnTo>
                  <a:lnTo>
                    <a:pt x="1531819" y="3443605"/>
                  </a:lnTo>
                  <a:lnTo>
                    <a:pt x="1534160" y="3444240"/>
                  </a:lnTo>
                  <a:lnTo>
                    <a:pt x="2778760" y="3103880"/>
                  </a:lnTo>
                  <a:lnTo>
                    <a:pt x="2870200" y="2148840"/>
                  </a:lnTo>
                  <a:lnTo>
                    <a:pt x="2255520" y="2148840"/>
                  </a:lnTo>
                  <a:lnTo>
                    <a:pt x="2209800" y="2621280"/>
                  </a:lnTo>
                  <a:lnTo>
                    <a:pt x="1531823" y="2813543"/>
                  </a:lnTo>
                  <a:lnTo>
                    <a:pt x="1531823" y="2813542"/>
                  </a:lnTo>
                  <a:lnTo>
                    <a:pt x="1529080" y="2814320"/>
                  </a:lnTo>
                  <a:lnTo>
                    <a:pt x="858520" y="2616200"/>
                  </a:lnTo>
                  <a:lnTo>
                    <a:pt x="782320" y="1844040"/>
                  </a:lnTo>
                  <a:lnTo>
                    <a:pt x="1531819" y="1844040"/>
                  </a:lnTo>
                  <a:lnTo>
                    <a:pt x="1531823" y="1844040"/>
                  </a:lnTo>
                  <a:lnTo>
                    <a:pt x="2900680" y="1844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TML"/>
            <p:cNvSpPr/>
            <p:nvPr/>
          </p:nvSpPr>
          <p:spPr>
            <a:xfrm>
              <a:off x="4531665" y="1922876"/>
              <a:ext cx="1343758" cy="313823"/>
            </a:xfrm>
            <a:custGeom>
              <a:avLst/>
              <a:gdLst>
                <a:gd name="connsiteX0" fmla="*/ 3219450 w 3964305"/>
                <a:gd name="connsiteY0" fmla="*/ 0 h 925830"/>
                <a:gd name="connsiteX1" fmla="*/ 3528060 w 3964305"/>
                <a:gd name="connsiteY1" fmla="*/ 0 h 925830"/>
                <a:gd name="connsiteX2" fmla="*/ 3528060 w 3964305"/>
                <a:gd name="connsiteY2" fmla="*/ 622935 h 925830"/>
                <a:gd name="connsiteX3" fmla="*/ 3964305 w 3964305"/>
                <a:gd name="connsiteY3" fmla="*/ 622935 h 925830"/>
                <a:gd name="connsiteX4" fmla="*/ 3964305 w 3964305"/>
                <a:gd name="connsiteY4" fmla="*/ 925830 h 925830"/>
                <a:gd name="connsiteX5" fmla="*/ 3219450 w 3964305"/>
                <a:gd name="connsiteY5" fmla="*/ 925830 h 925830"/>
                <a:gd name="connsiteX6" fmla="*/ 0 w 3964305"/>
                <a:gd name="connsiteY6" fmla="*/ 0 h 925830"/>
                <a:gd name="connsiteX7" fmla="*/ 310515 w 3964305"/>
                <a:gd name="connsiteY7" fmla="*/ 0 h 925830"/>
                <a:gd name="connsiteX8" fmla="*/ 310515 w 3964305"/>
                <a:gd name="connsiteY8" fmla="*/ 308610 h 925830"/>
                <a:gd name="connsiteX9" fmla="*/ 594360 w 3964305"/>
                <a:gd name="connsiteY9" fmla="*/ 308610 h 925830"/>
                <a:gd name="connsiteX10" fmla="*/ 594360 w 3964305"/>
                <a:gd name="connsiteY10" fmla="*/ 0 h 925830"/>
                <a:gd name="connsiteX11" fmla="*/ 902970 w 3964305"/>
                <a:gd name="connsiteY11" fmla="*/ 0 h 925830"/>
                <a:gd name="connsiteX12" fmla="*/ 902970 w 3964305"/>
                <a:gd name="connsiteY12" fmla="*/ 925830 h 925830"/>
                <a:gd name="connsiteX13" fmla="*/ 594360 w 3964305"/>
                <a:gd name="connsiteY13" fmla="*/ 925830 h 925830"/>
                <a:gd name="connsiteX14" fmla="*/ 594360 w 3964305"/>
                <a:gd name="connsiteY14" fmla="*/ 619125 h 925830"/>
                <a:gd name="connsiteX15" fmla="*/ 310515 w 3964305"/>
                <a:gd name="connsiteY15" fmla="*/ 619125 h 925830"/>
                <a:gd name="connsiteX16" fmla="*/ 310515 w 3964305"/>
                <a:gd name="connsiteY16" fmla="*/ 925830 h 925830"/>
                <a:gd name="connsiteX17" fmla="*/ 0 w 3964305"/>
                <a:gd name="connsiteY17" fmla="*/ 925830 h 925830"/>
                <a:gd name="connsiteX18" fmla="*/ 1038225 w 3964305"/>
                <a:gd name="connsiteY18" fmla="*/ 0 h 925830"/>
                <a:gd name="connsiteX19" fmla="*/ 1891665 w 3964305"/>
                <a:gd name="connsiteY19" fmla="*/ 0 h 925830"/>
                <a:gd name="connsiteX20" fmla="*/ 1891665 w 3964305"/>
                <a:gd name="connsiteY20" fmla="*/ 308610 h 925830"/>
                <a:gd name="connsiteX21" fmla="*/ 1619250 w 3964305"/>
                <a:gd name="connsiteY21" fmla="*/ 308610 h 925830"/>
                <a:gd name="connsiteX22" fmla="*/ 1619250 w 3964305"/>
                <a:gd name="connsiteY22" fmla="*/ 925830 h 925830"/>
                <a:gd name="connsiteX23" fmla="*/ 1306830 w 3964305"/>
                <a:gd name="connsiteY23" fmla="*/ 925830 h 925830"/>
                <a:gd name="connsiteX24" fmla="*/ 1306830 w 3964305"/>
                <a:gd name="connsiteY24" fmla="*/ 308610 h 925830"/>
                <a:gd name="connsiteX25" fmla="*/ 1038225 w 3964305"/>
                <a:gd name="connsiteY25" fmla="*/ 308610 h 925830"/>
                <a:gd name="connsiteX26" fmla="*/ 2023110 w 3964305"/>
                <a:gd name="connsiteY26" fmla="*/ 0 h 925830"/>
                <a:gd name="connsiteX27" fmla="*/ 2346960 w 3964305"/>
                <a:gd name="connsiteY27" fmla="*/ 0 h 925830"/>
                <a:gd name="connsiteX28" fmla="*/ 2546985 w 3964305"/>
                <a:gd name="connsiteY28" fmla="*/ 323850 h 925830"/>
                <a:gd name="connsiteX29" fmla="*/ 2745105 w 3964305"/>
                <a:gd name="connsiteY29" fmla="*/ 0 h 925830"/>
                <a:gd name="connsiteX30" fmla="*/ 3067050 w 3964305"/>
                <a:gd name="connsiteY30" fmla="*/ 0 h 925830"/>
                <a:gd name="connsiteX31" fmla="*/ 3067050 w 3964305"/>
                <a:gd name="connsiteY31" fmla="*/ 925830 h 925830"/>
                <a:gd name="connsiteX32" fmla="*/ 2760345 w 3964305"/>
                <a:gd name="connsiteY32" fmla="*/ 925830 h 925830"/>
                <a:gd name="connsiteX33" fmla="*/ 2760345 w 3964305"/>
                <a:gd name="connsiteY33" fmla="*/ 464820 h 925830"/>
                <a:gd name="connsiteX34" fmla="*/ 2543175 w 3964305"/>
                <a:gd name="connsiteY34" fmla="*/ 802005 h 925830"/>
                <a:gd name="connsiteX35" fmla="*/ 2327910 w 3964305"/>
                <a:gd name="connsiteY35" fmla="*/ 461010 h 925830"/>
                <a:gd name="connsiteX36" fmla="*/ 2327910 w 3964305"/>
                <a:gd name="connsiteY36" fmla="*/ 925830 h 925830"/>
                <a:gd name="connsiteX37" fmla="*/ 2023110 w 3964305"/>
                <a:gd name="connsiteY37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64305" h="925830">
                  <a:moveTo>
                    <a:pt x="3219450" y="0"/>
                  </a:moveTo>
                  <a:lnTo>
                    <a:pt x="3528060" y="0"/>
                  </a:lnTo>
                  <a:lnTo>
                    <a:pt x="3528060" y="622935"/>
                  </a:lnTo>
                  <a:lnTo>
                    <a:pt x="3964305" y="622935"/>
                  </a:lnTo>
                  <a:lnTo>
                    <a:pt x="3964305" y="925830"/>
                  </a:lnTo>
                  <a:lnTo>
                    <a:pt x="3219450" y="925830"/>
                  </a:lnTo>
                  <a:close/>
                  <a:moveTo>
                    <a:pt x="0" y="0"/>
                  </a:moveTo>
                  <a:lnTo>
                    <a:pt x="310515" y="0"/>
                  </a:lnTo>
                  <a:lnTo>
                    <a:pt x="310515" y="308610"/>
                  </a:lnTo>
                  <a:lnTo>
                    <a:pt x="594360" y="308610"/>
                  </a:lnTo>
                  <a:lnTo>
                    <a:pt x="594360" y="0"/>
                  </a:lnTo>
                  <a:lnTo>
                    <a:pt x="902970" y="0"/>
                  </a:lnTo>
                  <a:lnTo>
                    <a:pt x="902970" y="925830"/>
                  </a:lnTo>
                  <a:lnTo>
                    <a:pt x="594360" y="925830"/>
                  </a:lnTo>
                  <a:lnTo>
                    <a:pt x="594360" y="619125"/>
                  </a:lnTo>
                  <a:lnTo>
                    <a:pt x="310515" y="619125"/>
                  </a:lnTo>
                  <a:lnTo>
                    <a:pt x="310515" y="925830"/>
                  </a:lnTo>
                  <a:lnTo>
                    <a:pt x="0" y="925830"/>
                  </a:lnTo>
                  <a:close/>
                  <a:moveTo>
                    <a:pt x="1038225" y="0"/>
                  </a:moveTo>
                  <a:lnTo>
                    <a:pt x="1891665" y="0"/>
                  </a:lnTo>
                  <a:lnTo>
                    <a:pt x="1891665" y="308610"/>
                  </a:lnTo>
                  <a:lnTo>
                    <a:pt x="1619250" y="308610"/>
                  </a:lnTo>
                  <a:lnTo>
                    <a:pt x="1619250" y="925830"/>
                  </a:lnTo>
                  <a:lnTo>
                    <a:pt x="1306830" y="925830"/>
                  </a:lnTo>
                  <a:lnTo>
                    <a:pt x="1306830" y="308610"/>
                  </a:lnTo>
                  <a:lnTo>
                    <a:pt x="1038225" y="308610"/>
                  </a:lnTo>
                  <a:close/>
                  <a:moveTo>
                    <a:pt x="2023110" y="0"/>
                  </a:moveTo>
                  <a:lnTo>
                    <a:pt x="2346960" y="0"/>
                  </a:lnTo>
                  <a:lnTo>
                    <a:pt x="2546985" y="323850"/>
                  </a:lnTo>
                  <a:lnTo>
                    <a:pt x="2745105" y="0"/>
                  </a:lnTo>
                  <a:lnTo>
                    <a:pt x="3067050" y="0"/>
                  </a:lnTo>
                  <a:lnTo>
                    <a:pt x="3067050" y="925830"/>
                  </a:lnTo>
                  <a:lnTo>
                    <a:pt x="2760345" y="925830"/>
                  </a:lnTo>
                  <a:lnTo>
                    <a:pt x="2760345" y="464820"/>
                  </a:lnTo>
                  <a:lnTo>
                    <a:pt x="2543175" y="802005"/>
                  </a:lnTo>
                  <a:lnTo>
                    <a:pt x="2327910" y="461010"/>
                  </a:lnTo>
                  <a:lnTo>
                    <a:pt x="2327910" y="925830"/>
                  </a:lnTo>
                  <a:lnTo>
                    <a:pt x="2023110" y="92583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HTML5 Logo - No Field"/>
          <p:cNvGrpSpPr>
            <a:grpSpLocks noChangeAspect="1"/>
          </p:cNvGrpSpPr>
          <p:nvPr/>
        </p:nvGrpSpPr>
        <p:grpSpPr>
          <a:xfrm>
            <a:off x="8363404" y="1922876"/>
            <a:ext cx="1649177" cy="2323037"/>
            <a:chOff x="8363404" y="1922876"/>
            <a:chExt cx="1649177" cy="2323037"/>
          </a:xfrm>
        </p:grpSpPr>
        <p:sp>
          <p:nvSpPr>
            <p:cNvPr id="23" name="Sheild Border"/>
            <p:cNvSpPr/>
            <p:nvPr/>
          </p:nvSpPr>
          <p:spPr>
            <a:xfrm>
              <a:off x="8363404" y="2378256"/>
              <a:ext cx="1649177" cy="1867657"/>
            </a:xfrm>
            <a:custGeom>
              <a:avLst/>
              <a:gdLst>
                <a:gd name="connsiteX0" fmla="*/ 449003 w 4865343"/>
                <a:gd name="connsiteY0" fmla="*/ 401151 h 5509895"/>
                <a:gd name="connsiteX1" fmla="*/ 804333 w 4865343"/>
                <a:gd name="connsiteY1" fmla="*/ 4639734 h 5509895"/>
                <a:gd name="connsiteX2" fmla="*/ 2431838 w 4865343"/>
                <a:gd name="connsiteY2" fmla="*/ 5113867 h 5509895"/>
                <a:gd name="connsiteX3" fmla="*/ 2431838 w 4865343"/>
                <a:gd name="connsiteY3" fmla="*/ 5115702 h 5509895"/>
                <a:gd name="connsiteX4" fmla="*/ 4061010 w 4865343"/>
                <a:gd name="connsiteY4" fmla="*/ 4639734 h 5509895"/>
                <a:gd name="connsiteX5" fmla="*/ 4416341 w 4865343"/>
                <a:gd name="connsiteY5" fmla="*/ 401151 h 5509895"/>
                <a:gd name="connsiteX6" fmla="*/ 2742857 w 4865343"/>
                <a:gd name="connsiteY6" fmla="*/ 401151 h 5509895"/>
                <a:gd name="connsiteX7" fmla="*/ 2434352 w 4865343"/>
                <a:gd name="connsiteY7" fmla="*/ 401744 h 5509895"/>
                <a:gd name="connsiteX8" fmla="*/ 2434354 w 4865343"/>
                <a:gd name="connsiteY8" fmla="*/ 401151 h 5509895"/>
                <a:gd name="connsiteX9" fmla="*/ 2430989 w 4865343"/>
                <a:gd name="connsiteY9" fmla="*/ 401151 h 5509895"/>
                <a:gd name="connsiteX10" fmla="*/ 2430991 w 4865343"/>
                <a:gd name="connsiteY10" fmla="*/ 401744 h 5509895"/>
                <a:gd name="connsiteX11" fmla="*/ 2122429 w 4865343"/>
                <a:gd name="connsiteY11" fmla="*/ 401151 h 5509895"/>
                <a:gd name="connsiteX12" fmla="*/ 0 w 4865343"/>
                <a:gd name="connsiteY12" fmla="*/ 0 h 5509895"/>
                <a:gd name="connsiteX13" fmla="*/ 447158 w 4865343"/>
                <a:gd name="connsiteY13" fmla="*/ 0 h 5509895"/>
                <a:gd name="connsiteX14" fmla="*/ 2429933 w 4865343"/>
                <a:gd name="connsiteY14" fmla="*/ 0 h 5509895"/>
                <a:gd name="connsiteX15" fmla="*/ 2435410 w 4865343"/>
                <a:gd name="connsiteY15" fmla="*/ 0 h 5509895"/>
                <a:gd name="connsiteX16" fmla="*/ 4438834 w 4865343"/>
                <a:gd name="connsiteY16" fmla="*/ 0 h 5509895"/>
                <a:gd name="connsiteX17" fmla="*/ 4865343 w 4865343"/>
                <a:gd name="connsiteY17" fmla="*/ 0 h 5509895"/>
                <a:gd name="connsiteX18" fmla="*/ 4416610 w 4865343"/>
                <a:gd name="connsiteY18" fmla="*/ 4961467 h 5509895"/>
                <a:gd name="connsiteX19" fmla="*/ 2431838 w 4865343"/>
                <a:gd name="connsiteY19" fmla="*/ 5506020 h 5509895"/>
                <a:gd name="connsiteX20" fmla="*/ 2431838 w 4865343"/>
                <a:gd name="connsiteY20" fmla="*/ 5509895 h 5509895"/>
                <a:gd name="connsiteX21" fmla="*/ 448733 w 4865343"/>
                <a:gd name="connsiteY21" fmla="*/ 4961467 h 550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5343" h="5509895">
                  <a:moveTo>
                    <a:pt x="449003" y="401151"/>
                  </a:moveTo>
                  <a:lnTo>
                    <a:pt x="804333" y="4639734"/>
                  </a:lnTo>
                  <a:lnTo>
                    <a:pt x="2431838" y="5113867"/>
                  </a:lnTo>
                  <a:lnTo>
                    <a:pt x="2431838" y="5115702"/>
                  </a:lnTo>
                  <a:lnTo>
                    <a:pt x="4061010" y="4639734"/>
                  </a:lnTo>
                  <a:lnTo>
                    <a:pt x="4416341" y="401151"/>
                  </a:lnTo>
                  <a:lnTo>
                    <a:pt x="2742857" y="401151"/>
                  </a:lnTo>
                  <a:lnTo>
                    <a:pt x="2434352" y="401744"/>
                  </a:lnTo>
                  <a:lnTo>
                    <a:pt x="2434354" y="401151"/>
                  </a:lnTo>
                  <a:lnTo>
                    <a:pt x="2430989" y="401151"/>
                  </a:lnTo>
                  <a:cubicBezTo>
                    <a:pt x="2430990" y="401349"/>
                    <a:pt x="2430990" y="401546"/>
                    <a:pt x="2430991" y="401744"/>
                  </a:cubicBezTo>
                  <a:lnTo>
                    <a:pt x="2122429" y="401151"/>
                  </a:lnTo>
                  <a:close/>
                  <a:moveTo>
                    <a:pt x="0" y="0"/>
                  </a:moveTo>
                  <a:lnTo>
                    <a:pt x="447158" y="0"/>
                  </a:lnTo>
                  <a:lnTo>
                    <a:pt x="2429933" y="0"/>
                  </a:lnTo>
                  <a:lnTo>
                    <a:pt x="2435410" y="0"/>
                  </a:lnTo>
                  <a:lnTo>
                    <a:pt x="4438834" y="0"/>
                  </a:lnTo>
                  <a:lnTo>
                    <a:pt x="4865343" y="0"/>
                  </a:lnTo>
                  <a:lnTo>
                    <a:pt x="4416610" y="4961467"/>
                  </a:lnTo>
                  <a:lnTo>
                    <a:pt x="2431838" y="5506020"/>
                  </a:lnTo>
                  <a:lnTo>
                    <a:pt x="2431838" y="5509895"/>
                  </a:lnTo>
                  <a:lnTo>
                    <a:pt x="448733" y="49614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TML"/>
            <p:cNvSpPr/>
            <p:nvPr/>
          </p:nvSpPr>
          <p:spPr>
            <a:xfrm>
              <a:off x="8517795" y="1922876"/>
              <a:ext cx="1343758" cy="313823"/>
            </a:xfrm>
            <a:custGeom>
              <a:avLst/>
              <a:gdLst>
                <a:gd name="connsiteX0" fmla="*/ 1091279 w 1343758"/>
                <a:gd name="connsiteY0" fmla="*/ 0 h 313823"/>
                <a:gd name="connsiteX1" fmla="*/ 1195887 w 1343758"/>
                <a:gd name="connsiteY1" fmla="*/ 0 h 313823"/>
                <a:gd name="connsiteX2" fmla="*/ 1195887 w 1343758"/>
                <a:gd name="connsiteY2" fmla="*/ 211153 h 313823"/>
                <a:gd name="connsiteX3" fmla="*/ 1343758 w 1343758"/>
                <a:gd name="connsiteY3" fmla="*/ 211153 h 313823"/>
                <a:gd name="connsiteX4" fmla="*/ 1343758 w 1343758"/>
                <a:gd name="connsiteY4" fmla="*/ 313823 h 313823"/>
                <a:gd name="connsiteX5" fmla="*/ 1091279 w 1343758"/>
                <a:gd name="connsiteY5" fmla="*/ 313823 h 313823"/>
                <a:gd name="connsiteX6" fmla="*/ 685762 w 1343758"/>
                <a:gd name="connsiteY6" fmla="*/ 0 h 313823"/>
                <a:gd name="connsiteX7" fmla="*/ 795535 w 1343758"/>
                <a:gd name="connsiteY7" fmla="*/ 0 h 313823"/>
                <a:gd name="connsiteX8" fmla="*/ 863337 w 1343758"/>
                <a:gd name="connsiteY8" fmla="*/ 109774 h 313823"/>
                <a:gd name="connsiteX9" fmla="*/ 930492 w 1343758"/>
                <a:gd name="connsiteY9" fmla="*/ 0 h 313823"/>
                <a:gd name="connsiteX10" fmla="*/ 1039620 w 1343758"/>
                <a:gd name="connsiteY10" fmla="*/ 0 h 313823"/>
                <a:gd name="connsiteX11" fmla="*/ 1039620 w 1343758"/>
                <a:gd name="connsiteY11" fmla="*/ 313823 h 313823"/>
                <a:gd name="connsiteX12" fmla="*/ 935658 w 1343758"/>
                <a:gd name="connsiteY12" fmla="*/ 313823 h 313823"/>
                <a:gd name="connsiteX13" fmla="*/ 935658 w 1343758"/>
                <a:gd name="connsiteY13" fmla="*/ 157557 h 313823"/>
                <a:gd name="connsiteX14" fmla="*/ 862045 w 1343758"/>
                <a:gd name="connsiteY14" fmla="*/ 271851 h 313823"/>
                <a:gd name="connsiteX15" fmla="*/ 789078 w 1343758"/>
                <a:gd name="connsiteY15" fmla="*/ 156266 h 313823"/>
                <a:gd name="connsiteX16" fmla="*/ 789078 w 1343758"/>
                <a:gd name="connsiteY16" fmla="*/ 313823 h 313823"/>
                <a:gd name="connsiteX17" fmla="*/ 685762 w 1343758"/>
                <a:gd name="connsiteY17" fmla="*/ 313823 h 313823"/>
                <a:gd name="connsiteX18" fmla="*/ 351921 w 1343758"/>
                <a:gd name="connsiteY18" fmla="*/ 0 h 313823"/>
                <a:gd name="connsiteX19" fmla="*/ 641207 w 1343758"/>
                <a:gd name="connsiteY19" fmla="*/ 0 h 313823"/>
                <a:gd name="connsiteX20" fmla="*/ 641207 w 1343758"/>
                <a:gd name="connsiteY20" fmla="*/ 104608 h 313823"/>
                <a:gd name="connsiteX21" fmla="*/ 548868 w 1343758"/>
                <a:gd name="connsiteY21" fmla="*/ 104608 h 313823"/>
                <a:gd name="connsiteX22" fmla="*/ 548868 w 1343758"/>
                <a:gd name="connsiteY22" fmla="*/ 313823 h 313823"/>
                <a:gd name="connsiteX23" fmla="*/ 442969 w 1343758"/>
                <a:gd name="connsiteY23" fmla="*/ 313823 h 313823"/>
                <a:gd name="connsiteX24" fmla="*/ 442969 w 1343758"/>
                <a:gd name="connsiteY24" fmla="*/ 104608 h 313823"/>
                <a:gd name="connsiteX25" fmla="*/ 351921 w 1343758"/>
                <a:gd name="connsiteY25" fmla="*/ 104608 h 313823"/>
                <a:gd name="connsiteX26" fmla="*/ 0 w 1343758"/>
                <a:gd name="connsiteY26" fmla="*/ 0 h 313823"/>
                <a:gd name="connsiteX27" fmla="*/ 105253 w 1343758"/>
                <a:gd name="connsiteY27" fmla="*/ 0 h 313823"/>
                <a:gd name="connsiteX28" fmla="*/ 105253 w 1343758"/>
                <a:gd name="connsiteY28" fmla="*/ 104608 h 313823"/>
                <a:gd name="connsiteX29" fmla="*/ 201466 w 1343758"/>
                <a:gd name="connsiteY29" fmla="*/ 104608 h 313823"/>
                <a:gd name="connsiteX30" fmla="*/ 201466 w 1343758"/>
                <a:gd name="connsiteY30" fmla="*/ 0 h 313823"/>
                <a:gd name="connsiteX31" fmla="*/ 306074 w 1343758"/>
                <a:gd name="connsiteY31" fmla="*/ 0 h 313823"/>
                <a:gd name="connsiteX32" fmla="*/ 306074 w 1343758"/>
                <a:gd name="connsiteY32" fmla="*/ 313823 h 313823"/>
                <a:gd name="connsiteX33" fmla="*/ 201466 w 1343758"/>
                <a:gd name="connsiteY33" fmla="*/ 313823 h 313823"/>
                <a:gd name="connsiteX34" fmla="*/ 201466 w 1343758"/>
                <a:gd name="connsiteY34" fmla="*/ 209861 h 313823"/>
                <a:gd name="connsiteX35" fmla="*/ 105253 w 1343758"/>
                <a:gd name="connsiteY35" fmla="*/ 209861 h 313823"/>
                <a:gd name="connsiteX36" fmla="*/ 105253 w 1343758"/>
                <a:gd name="connsiteY36" fmla="*/ 313823 h 313823"/>
                <a:gd name="connsiteX37" fmla="*/ 0 w 1343758"/>
                <a:gd name="connsiteY37" fmla="*/ 313823 h 3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43758" h="313823">
                  <a:moveTo>
                    <a:pt x="1091279" y="0"/>
                  </a:moveTo>
                  <a:lnTo>
                    <a:pt x="1195887" y="0"/>
                  </a:lnTo>
                  <a:lnTo>
                    <a:pt x="1195887" y="211153"/>
                  </a:lnTo>
                  <a:lnTo>
                    <a:pt x="1343758" y="211153"/>
                  </a:lnTo>
                  <a:lnTo>
                    <a:pt x="1343758" y="313823"/>
                  </a:lnTo>
                  <a:lnTo>
                    <a:pt x="1091279" y="313823"/>
                  </a:lnTo>
                  <a:close/>
                  <a:moveTo>
                    <a:pt x="685762" y="0"/>
                  </a:moveTo>
                  <a:lnTo>
                    <a:pt x="795535" y="0"/>
                  </a:lnTo>
                  <a:lnTo>
                    <a:pt x="863337" y="109774"/>
                  </a:lnTo>
                  <a:lnTo>
                    <a:pt x="930492" y="0"/>
                  </a:lnTo>
                  <a:lnTo>
                    <a:pt x="1039620" y="0"/>
                  </a:lnTo>
                  <a:lnTo>
                    <a:pt x="1039620" y="313823"/>
                  </a:lnTo>
                  <a:lnTo>
                    <a:pt x="935658" y="313823"/>
                  </a:lnTo>
                  <a:lnTo>
                    <a:pt x="935658" y="157557"/>
                  </a:lnTo>
                  <a:lnTo>
                    <a:pt x="862045" y="271851"/>
                  </a:lnTo>
                  <a:lnTo>
                    <a:pt x="789078" y="156266"/>
                  </a:lnTo>
                  <a:lnTo>
                    <a:pt x="789078" y="313823"/>
                  </a:lnTo>
                  <a:lnTo>
                    <a:pt x="685762" y="313823"/>
                  </a:lnTo>
                  <a:close/>
                  <a:moveTo>
                    <a:pt x="351921" y="0"/>
                  </a:moveTo>
                  <a:lnTo>
                    <a:pt x="641207" y="0"/>
                  </a:lnTo>
                  <a:lnTo>
                    <a:pt x="641207" y="104608"/>
                  </a:lnTo>
                  <a:lnTo>
                    <a:pt x="548868" y="104608"/>
                  </a:lnTo>
                  <a:lnTo>
                    <a:pt x="548868" y="313823"/>
                  </a:lnTo>
                  <a:lnTo>
                    <a:pt x="442969" y="313823"/>
                  </a:lnTo>
                  <a:lnTo>
                    <a:pt x="442969" y="104608"/>
                  </a:lnTo>
                  <a:lnTo>
                    <a:pt x="351921" y="104608"/>
                  </a:lnTo>
                  <a:close/>
                  <a:moveTo>
                    <a:pt x="0" y="0"/>
                  </a:moveTo>
                  <a:lnTo>
                    <a:pt x="105253" y="0"/>
                  </a:lnTo>
                  <a:lnTo>
                    <a:pt x="105253" y="104608"/>
                  </a:lnTo>
                  <a:lnTo>
                    <a:pt x="201466" y="104608"/>
                  </a:lnTo>
                  <a:lnTo>
                    <a:pt x="201466" y="0"/>
                  </a:lnTo>
                  <a:lnTo>
                    <a:pt x="306074" y="0"/>
                  </a:lnTo>
                  <a:lnTo>
                    <a:pt x="306074" y="313823"/>
                  </a:lnTo>
                  <a:lnTo>
                    <a:pt x="201466" y="313823"/>
                  </a:lnTo>
                  <a:lnTo>
                    <a:pt x="201466" y="209861"/>
                  </a:lnTo>
                  <a:lnTo>
                    <a:pt x="105253" y="209861"/>
                  </a:lnTo>
                  <a:lnTo>
                    <a:pt x="105253" y="313823"/>
                  </a:lnTo>
                  <a:lnTo>
                    <a:pt x="0" y="313823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"/>
            <p:cNvSpPr/>
            <p:nvPr/>
          </p:nvSpPr>
          <p:spPr>
            <a:xfrm>
              <a:off x="8668895" y="2723792"/>
              <a:ext cx="1038329" cy="1167474"/>
            </a:xfrm>
            <a:custGeom>
              <a:avLst/>
              <a:gdLst>
                <a:gd name="connsiteX0" fmla="*/ 0 w 3063240"/>
                <a:gd name="connsiteY0" fmla="*/ 0 h 3444240"/>
                <a:gd name="connsiteX1" fmla="*/ 3063240 w 3063240"/>
                <a:gd name="connsiteY1" fmla="*/ 0 h 3444240"/>
                <a:gd name="connsiteX2" fmla="*/ 2997200 w 3063240"/>
                <a:gd name="connsiteY2" fmla="*/ 609600 h 3444240"/>
                <a:gd name="connsiteX3" fmla="*/ 670560 w 3063240"/>
                <a:gd name="connsiteY3" fmla="*/ 609600 h 3444240"/>
                <a:gd name="connsiteX4" fmla="*/ 726440 w 3063240"/>
                <a:gd name="connsiteY4" fmla="*/ 1229360 h 3444240"/>
                <a:gd name="connsiteX5" fmla="*/ 2946400 w 3063240"/>
                <a:gd name="connsiteY5" fmla="*/ 1229360 h 3444240"/>
                <a:gd name="connsiteX6" fmla="*/ 2783840 w 3063240"/>
                <a:gd name="connsiteY6" fmla="*/ 3103880 h 3444240"/>
                <a:gd name="connsiteX7" fmla="*/ 1529080 w 3063240"/>
                <a:gd name="connsiteY7" fmla="*/ 3444240 h 3444240"/>
                <a:gd name="connsiteX8" fmla="*/ 284480 w 3063240"/>
                <a:gd name="connsiteY8" fmla="*/ 3103880 h 3444240"/>
                <a:gd name="connsiteX9" fmla="*/ 193040 w 3063240"/>
                <a:gd name="connsiteY9" fmla="*/ 2148840 h 3444240"/>
                <a:gd name="connsiteX10" fmla="*/ 807720 w 3063240"/>
                <a:gd name="connsiteY10" fmla="*/ 2148840 h 3444240"/>
                <a:gd name="connsiteX11" fmla="*/ 853440 w 3063240"/>
                <a:gd name="connsiteY11" fmla="*/ 2621280 h 3444240"/>
                <a:gd name="connsiteX12" fmla="*/ 1534160 w 3063240"/>
                <a:gd name="connsiteY12" fmla="*/ 2814320 h 3444240"/>
                <a:gd name="connsiteX13" fmla="*/ 2204720 w 3063240"/>
                <a:gd name="connsiteY13" fmla="*/ 2616200 h 3444240"/>
                <a:gd name="connsiteX14" fmla="*/ 2280920 w 3063240"/>
                <a:gd name="connsiteY14" fmla="*/ 1844040 h 3444240"/>
                <a:gd name="connsiteX15" fmla="*/ 162560 w 3063240"/>
                <a:gd name="connsiteY15" fmla="*/ 1844040 h 3444240"/>
                <a:gd name="connsiteX16" fmla="*/ 0 w 3063240"/>
                <a:gd name="connsiteY16" fmla="*/ 0 h 34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63240" h="3444240">
                  <a:moveTo>
                    <a:pt x="0" y="0"/>
                  </a:moveTo>
                  <a:lnTo>
                    <a:pt x="3063240" y="0"/>
                  </a:lnTo>
                  <a:lnTo>
                    <a:pt x="2997200" y="609600"/>
                  </a:lnTo>
                  <a:lnTo>
                    <a:pt x="670560" y="609600"/>
                  </a:lnTo>
                  <a:lnTo>
                    <a:pt x="726440" y="1229360"/>
                  </a:lnTo>
                  <a:lnTo>
                    <a:pt x="2946400" y="1229360"/>
                  </a:lnTo>
                  <a:lnTo>
                    <a:pt x="2783840" y="3103880"/>
                  </a:lnTo>
                  <a:lnTo>
                    <a:pt x="1529080" y="3444240"/>
                  </a:lnTo>
                  <a:lnTo>
                    <a:pt x="284480" y="3103880"/>
                  </a:lnTo>
                  <a:lnTo>
                    <a:pt x="193040" y="2148840"/>
                  </a:lnTo>
                  <a:lnTo>
                    <a:pt x="807720" y="2148840"/>
                  </a:lnTo>
                  <a:lnTo>
                    <a:pt x="853440" y="2621280"/>
                  </a:lnTo>
                  <a:lnTo>
                    <a:pt x="1534160" y="2814320"/>
                  </a:lnTo>
                  <a:lnTo>
                    <a:pt x="2204720" y="2616200"/>
                  </a:lnTo>
                  <a:lnTo>
                    <a:pt x="2280920" y="1844040"/>
                  </a:lnTo>
                  <a:lnTo>
                    <a:pt x="162560" y="1844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HTML5 Logo - No Field"/>
          <p:cNvGrpSpPr>
            <a:grpSpLocks noChangeAspect="1"/>
          </p:cNvGrpSpPr>
          <p:nvPr/>
        </p:nvGrpSpPr>
        <p:grpSpPr>
          <a:xfrm>
            <a:off x="10356469" y="1922876"/>
            <a:ext cx="1649177" cy="2323037"/>
            <a:chOff x="10356469" y="1922876"/>
            <a:chExt cx="1649177" cy="2323037"/>
          </a:xfrm>
        </p:grpSpPr>
        <p:sp>
          <p:nvSpPr>
            <p:cNvPr id="27" name="Sheild Border"/>
            <p:cNvSpPr/>
            <p:nvPr/>
          </p:nvSpPr>
          <p:spPr>
            <a:xfrm>
              <a:off x="10356469" y="2378256"/>
              <a:ext cx="1649177" cy="1867657"/>
            </a:xfrm>
            <a:custGeom>
              <a:avLst/>
              <a:gdLst>
                <a:gd name="connsiteX0" fmla="*/ 449003 w 4865343"/>
                <a:gd name="connsiteY0" fmla="*/ 401151 h 5509895"/>
                <a:gd name="connsiteX1" fmla="*/ 804333 w 4865343"/>
                <a:gd name="connsiteY1" fmla="*/ 4639734 h 5509895"/>
                <a:gd name="connsiteX2" fmla="*/ 2431838 w 4865343"/>
                <a:gd name="connsiteY2" fmla="*/ 5113867 h 5509895"/>
                <a:gd name="connsiteX3" fmla="*/ 2431838 w 4865343"/>
                <a:gd name="connsiteY3" fmla="*/ 5115702 h 5509895"/>
                <a:gd name="connsiteX4" fmla="*/ 4061010 w 4865343"/>
                <a:gd name="connsiteY4" fmla="*/ 4639734 h 5509895"/>
                <a:gd name="connsiteX5" fmla="*/ 4416341 w 4865343"/>
                <a:gd name="connsiteY5" fmla="*/ 401151 h 5509895"/>
                <a:gd name="connsiteX6" fmla="*/ 2742857 w 4865343"/>
                <a:gd name="connsiteY6" fmla="*/ 401151 h 5509895"/>
                <a:gd name="connsiteX7" fmla="*/ 2434352 w 4865343"/>
                <a:gd name="connsiteY7" fmla="*/ 401744 h 5509895"/>
                <a:gd name="connsiteX8" fmla="*/ 2434354 w 4865343"/>
                <a:gd name="connsiteY8" fmla="*/ 401151 h 5509895"/>
                <a:gd name="connsiteX9" fmla="*/ 2430989 w 4865343"/>
                <a:gd name="connsiteY9" fmla="*/ 401151 h 5509895"/>
                <a:gd name="connsiteX10" fmla="*/ 2430991 w 4865343"/>
                <a:gd name="connsiteY10" fmla="*/ 401744 h 5509895"/>
                <a:gd name="connsiteX11" fmla="*/ 2122429 w 4865343"/>
                <a:gd name="connsiteY11" fmla="*/ 401151 h 5509895"/>
                <a:gd name="connsiteX12" fmla="*/ 0 w 4865343"/>
                <a:gd name="connsiteY12" fmla="*/ 0 h 5509895"/>
                <a:gd name="connsiteX13" fmla="*/ 447158 w 4865343"/>
                <a:gd name="connsiteY13" fmla="*/ 0 h 5509895"/>
                <a:gd name="connsiteX14" fmla="*/ 2429933 w 4865343"/>
                <a:gd name="connsiteY14" fmla="*/ 0 h 5509895"/>
                <a:gd name="connsiteX15" fmla="*/ 2435410 w 4865343"/>
                <a:gd name="connsiteY15" fmla="*/ 0 h 5509895"/>
                <a:gd name="connsiteX16" fmla="*/ 4438834 w 4865343"/>
                <a:gd name="connsiteY16" fmla="*/ 0 h 5509895"/>
                <a:gd name="connsiteX17" fmla="*/ 4865343 w 4865343"/>
                <a:gd name="connsiteY17" fmla="*/ 0 h 5509895"/>
                <a:gd name="connsiteX18" fmla="*/ 4416610 w 4865343"/>
                <a:gd name="connsiteY18" fmla="*/ 4961467 h 5509895"/>
                <a:gd name="connsiteX19" fmla="*/ 2431838 w 4865343"/>
                <a:gd name="connsiteY19" fmla="*/ 5506020 h 5509895"/>
                <a:gd name="connsiteX20" fmla="*/ 2431838 w 4865343"/>
                <a:gd name="connsiteY20" fmla="*/ 5509895 h 5509895"/>
                <a:gd name="connsiteX21" fmla="*/ 448733 w 4865343"/>
                <a:gd name="connsiteY21" fmla="*/ 4961467 h 550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5343" h="5509895">
                  <a:moveTo>
                    <a:pt x="449003" y="401151"/>
                  </a:moveTo>
                  <a:lnTo>
                    <a:pt x="804333" y="4639734"/>
                  </a:lnTo>
                  <a:lnTo>
                    <a:pt x="2431838" y="5113867"/>
                  </a:lnTo>
                  <a:lnTo>
                    <a:pt x="2431838" y="5115702"/>
                  </a:lnTo>
                  <a:lnTo>
                    <a:pt x="4061010" y="4639734"/>
                  </a:lnTo>
                  <a:lnTo>
                    <a:pt x="4416341" y="401151"/>
                  </a:lnTo>
                  <a:lnTo>
                    <a:pt x="2742857" y="401151"/>
                  </a:lnTo>
                  <a:lnTo>
                    <a:pt x="2434352" y="401744"/>
                  </a:lnTo>
                  <a:lnTo>
                    <a:pt x="2434354" y="401151"/>
                  </a:lnTo>
                  <a:lnTo>
                    <a:pt x="2430989" y="401151"/>
                  </a:lnTo>
                  <a:cubicBezTo>
                    <a:pt x="2430990" y="401349"/>
                    <a:pt x="2430990" y="401546"/>
                    <a:pt x="2430991" y="401744"/>
                  </a:cubicBezTo>
                  <a:lnTo>
                    <a:pt x="2122429" y="401151"/>
                  </a:lnTo>
                  <a:close/>
                  <a:moveTo>
                    <a:pt x="0" y="0"/>
                  </a:moveTo>
                  <a:lnTo>
                    <a:pt x="447158" y="0"/>
                  </a:lnTo>
                  <a:lnTo>
                    <a:pt x="2429933" y="0"/>
                  </a:lnTo>
                  <a:lnTo>
                    <a:pt x="2435410" y="0"/>
                  </a:lnTo>
                  <a:lnTo>
                    <a:pt x="4438834" y="0"/>
                  </a:lnTo>
                  <a:lnTo>
                    <a:pt x="4865343" y="0"/>
                  </a:lnTo>
                  <a:lnTo>
                    <a:pt x="4416610" y="4961467"/>
                  </a:lnTo>
                  <a:lnTo>
                    <a:pt x="2431838" y="5506020"/>
                  </a:lnTo>
                  <a:lnTo>
                    <a:pt x="2431838" y="5509895"/>
                  </a:lnTo>
                  <a:lnTo>
                    <a:pt x="448733" y="49614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TML"/>
            <p:cNvSpPr/>
            <p:nvPr/>
          </p:nvSpPr>
          <p:spPr>
            <a:xfrm>
              <a:off x="10510860" y="1922876"/>
              <a:ext cx="1343758" cy="313823"/>
            </a:xfrm>
            <a:custGeom>
              <a:avLst/>
              <a:gdLst>
                <a:gd name="connsiteX0" fmla="*/ 1091279 w 1343758"/>
                <a:gd name="connsiteY0" fmla="*/ 0 h 313823"/>
                <a:gd name="connsiteX1" fmla="*/ 1195887 w 1343758"/>
                <a:gd name="connsiteY1" fmla="*/ 0 h 313823"/>
                <a:gd name="connsiteX2" fmla="*/ 1195887 w 1343758"/>
                <a:gd name="connsiteY2" fmla="*/ 211153 h 313823"/>
                <a:gd name="connsiteX3" fmla="*/ 1343758 w 1343758"/>
                <a:gd name="connsiteY3" fmla="*/ 211153 h 313823"/>
                <a:gd name="connsiteX4" fmla="*/ 1343758 w 1343758"/>
                <a:gd name="connsiteY4" fmla="*/ 313823 h 313823"/>
                <a:gd name="connsiteX5" fmla="*/ 1091279 w 1343758"/>
                <a:gd name="connsiteY5" fmla="*/ 313823 h 313823"/>
                <a:gd name="connsiteX6" fmla="*/ 685762 w 1343758"/>
                <a:gd name="connsiteY6" fmla="*/ 0 h 313823"/>
                <a:gd name="connsiteX7" fmla="*/ 795535 w 1343758"/>
                <a:gd name="connsiteY7" fmla="*/ 0 h 313823"/>
                <a:gd name="connsiteX8" fmla="*/ 863337 w 1343758"/>
                <a:gd name="connsiteY8" fmla="*/ 109774 h 313823"/>
                <a:gd name="connsiteX9" fmla="*/ 930492 w 1343758"/>
                <a:gd name="connsiteY9" fmla="*/ 0 h 313823"/>
                <a:gd name="connsiteX10" fmla="*/ 1039620 w 1343758"/>
                <a:gd name="connsiteY10" fmla="*/ 0 h 313823"/>
                <a:gd name="connsiteX11" fmla="*/ 1039620 w 1343758"/>
                <a:gd name="connsiteY11" fmla="*/ 313823 h 313823"/>
                <a:gd name="connsiteX12" fmla="*/ 935658 w 1343758"/>
                <a:gd name="connsiteY12" fmla="*/ 313823 h 313823"/>
                <a:gd name="connsiteX13" fmla="*/ 935658 w 1343758"/>
                <a:gd name="connsiteY13" fmla="*/ 157557 h 313823"/>
                <a:gd name="connsiteX14" fmla="*/ 862045 w 1343758"/>
                <a:gd name="connsiteY14" fmla="*/ 271851 h 313823"/>
                <a:gd name="connsiteX15" fmla="*/ 789078 w 1343758"/>
                <a:gd name="connsiteY15" fmla="*/ 156266 h 313823"/>
                <a:gd name="connsiteX16" fmla="*/ 789078 w 1343758"/>
                <a:gd name="connsiteY16" fmla="*/ 313823 h 313823"/>
                <a:gd name="connsiteX17" fmla="*/ 685762 w 1343758"/>
                <a:gd name="connsiteY17" fmla="*/ 313823 h 313823"/>
                <a:gd name="connsiteX18" fmla="*/ 351921 w 1343758"/>
                <a:gd name="connsiteY18" fmla="*/ 0 h 313823"/>
                <a:gd name="connsiteX19" fmla="*/ 641207 w 1343758"/>
                <a:gd name="connsiteY19" fmla="*/ 0 h 313823"/>
                <a:gd name="connsiteX20" fmla="*/ 641207 w 1343758"/>
                <a:gd name="connsiteY20" fmla="*/ 104608 h 313823"/>
                <a:gd name="connsiteX21" fmla="*/ 548868 w 1343758"/>
                <a:gd name="connsiteY21" fmla="*/ 104608 h 313823"/>
                <a:gd name="connsiteX22" fmla="*/ 548868 w 1343758"/>
                <a:gd name="connsiteY22" fmla="*/ 313823 h 313823"/>
                <a:gd name="connsiteX23" fmla="*/ 442969 w 1343758"/>
                <a:gd name="connsiteY23" fmla="*/ 313823 h 313823"/>
                <a:gd name="connsiteX24" fmla="*/ 442969 w 1343758"/>
                <a:gd name="connsiteY24" fmla="*/ 104608 h 313823"/>
                <a:gd name="connsiteX25" fmla="*/ 351921 w 1343758"/>
                <a:gd name="connsiteY25" fmla="*/ 104608 h 313823"/>
                <a:gd name="connsiteX26" fmla="*/ 0 w 1343758"/>
                <a:gd name="connsiteY26" fmla="*/ 0 h 313823"/>
                <a:gd name="connsiteX27" fmla="*/ 105253 w 1343758"/>
                <a:gd name="connsiteY27" fmla="*/ 0 h 313823"/>
                <a:gd name="connsiteX28" fmla="*/ 105253 w 1343758"/>
                <a:gd name="connsiteY28" fmla="*/ 104608 h 313823"/>
                <a:gd name="connsiteX29" fmla="*/ 201466 w 1343758"/>
                <a:gd name="connsiteY29" fmla="*/ 104608 h 313823"/>
                <a:gd name="connsiteX30" fmla="*/ 201466 w 1343758"/>
                <a:gd name="connsiteY30" fmla="*/ 0 h 313823"/>
                <a:gd name="connsiteX31" fmla="*/ 306074 w 1343758"/>
                <a:gd name="connsiteY31" fmla="*/ 0 h 313823"/>
                <a:gd name="connsiteX32" fmla="*/ 306074 w 1343758"/>
                <a:gd name="connsiteY32" fmla="*/ 313823 h 313823"/>
                <a:gd name="connsiteX33" fmla="*/ 201466 w 1343758"/>
                <a:gd name="connsiteY33" fmla="*/ 313823 h 313823"/>
                <a:gd name="connsiteX34" fmla="*/ 201466 w 1343758"/>
                <a:gd name="connsiteY34" fmla="*/ 209861 h 313823"/>
                <a:gd name="connsiteX35" fmla="*/ 105253 w 1343758"/>
                <a:gd name="connsiteY35" fmla="*/ 209861 h 313823"/>
                <a:gd name="connsiteX36" fmla="*/ 105253 w 1343758"/>
                <a:gd name="connsiteY36" fmla="*/ 313823 h 313823"/>
                <a:gd name="connsiteX37" fmla="*/ 0 w 1343758"/>
                <a:gd name="connsiteY37" fmla="*/ 313823 h 3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43758" h="313823">
                  <a:moveTo>
                    <a:pt x="1091279" y="0"/>
                  </a:moveTo>
                  <a:lnTo>
                    <a:pt x="1195887" y="0"/>
                  </a:lnTo>
                  <a:lnTo>
                    <a:pt x="1195887" y="211153"/>
                  </a:lnTo>
                  <a:lnTo>
                    <a:pt x="1343758" y="211153"/>
                  </a:lnTo>
                  <a:lnTo>
                    <a:pt x="1343758" y="313823"/>
                  </a:lnTo>
                  <a:lnTo>
                    <a:pt x="1091279" y="313823"/>
                  </a:lnTo>
                  <a:close/>
                  <a:moveTo>
                    <a:pt x="685762" y="0"/>
                  </a:moveTo>
                  <a:lnTo>
                    <a:pt x="795535" y="0"/>
                  </a:lnTo>
                  <a:lnTo>
                    <a:pt x="863337" y="109774"/>
                  </a:lnTo>
                  <a:lnTo>
                    <a:pt x="930492" y="0"/>
                  </a:lnTo>
                  <a:lnTo>
                    <a:pt x="1039620" y="0"/>
                  </a:lnTo>
                  <a:lnTo>
                    <a:pt x="1039620" y="313823"/>
                  </a:lnTo>
                  <a:lnTo>
                    <a:pt x="935658" y="313823"/>
                  </a:lnTo>
                  <a:lnTo>
                    <a:pt x="935658" y="157557"/>
                  </a:lnTo>
                  <a:lnTo>
                    <a:pt x="862045" y="271851"/>
                  </a:lnTo>
                  <a:lnTo>
                    <a:pt x="789078" y="156266"/>
                  </a:lnTo>
                  <a:lnTo>
                    <a:pt x="789078" y="313823"/>
                  </a:lnTo>
                  <a:lnTo>
                    <a:pt x="685762" y="313823"/>
                  </a:lnTo>
                  <a:close/>
                  <a:moveTo>
                    <a:pt x="351921" y="0"/>
                  </a:moveTo>
                  <a:lnTo>
                    <a:pt x="641207" y="0"/>
                  </a:lnTo>
                  <a:lnTo>
                    <a:pt x="641207" y="104608"/>
                  </a:lnTo>
                  <a:lnTo>
                    <a:pt x="548868" y="104608"/>
                  </a:lnTo>
                  <a:lnTo>
                    <a:pt x="548868" y="313823"/>
                  </a:lnTo>
                  <a:lnTo>
                    <a:pt x="442969" y="313823"/>
                  </a:lnTo>
                  <a:lnTo>
                    <a:pt x="442969" y="104608"/>
                  </a:lnTo>
                  <a:lnTo>
                    <a:pt x="351921" y="104608"/>
                  </a:lnTo>
                  <a:close/>
                  <a:moveTo>
                    <a:pt x="0" y="0"/>
                  </a:moveTo>
                  <a:lnTo>
                    <a:pt x="105253" y="0"/>
                  </a:lnTo>
                  <a:lnTo>
                    <a:pt x="105253" y="104608"/>
                  </a:lnTo>
                  <a:lnTo>
                    <a:pt x="201466" y="104608"/>
                  </a:lnTo>
                  <a:lnTo>
                    <a:pt x="201466" y="0"/>
                  </a:lnTo>
                  <a:lnTo>
                    <a:pt x="306074" y="0"/>
                  </a:lnTo>
                  <a:lnTo>
                    <a:pt x="306074" y="313823"/>
                  </a:lnTo>
                  <a:lnTo>
                    <a:pt x="201466" y="313823"/>
                  </a:lnTo>
                  <a:lnTo>
                    <a:pt x="201466" y="209861"/>
                  </a:lnTo>
                  <a:lnTo>
                    <a:pt x="105253" y="209861"/>
                  </a:lnTo>
                  <a:lnTo>
                    <a:pt x="105253" y="313823"/>
                  </a:lnTo>
                  <a:lnTo>
                    <a:pt x="0" y="3138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5"/>
            <p:cNvSpPr/>
            <p:nvPr/>
          </p:nvSpPr>
          <p:spPr>
            <a:xfrm>
              <a:off x="10661960" y="2723792"/>
              <a:ext cx="1038329" cy="1167474"/>
            </a:xfrm>
            <a:custGeom>
              <a:avLst/>
              <a:gdLst>
                <a:gd name="connsiteX0" fmla="*/ 0 w 3063240"/>
                <a:gd name="connsiteY0" fmla="*/ 0 h 3444240"/>
                <a:gd name="connsiteX1" fmla="*/ 3063240 w 3063240"/>
                <a:gd name="connsiteY1" fmla="*/ 0 h 3444240"/>
                <a:gd name="connsiteX2" fmla="*/ 2997200 w 3063240"/>
                <a:gd name="connsiteY2" fmla="*/ 609600 h 3444240"/>
                <a:gd name="connsiteX3" fmla="*/ 670560 w 3063240"/>
                <a:gd name="connsiteY3" fmla="*/ 609600 h 3444240"/>
                <a:gd name="connsiteX4" fmla="*/ 726440 w 3063240"/>
                <a:gd name="connsiteY4" fmla="*/ 1229360 h 3444240"/>
                <a:gd name="connsiteX5" fmla="*/ 2946400 w 3063240"/>
                <a:gd name="connsiteY5" fmla="*/ 1229360 h 3444240"/>
                <a:gd name="connsiteX6" fmla="*/ 2783840 w 3063240"/>
                <a:gd name="connsiteY6" fmla="*/ 3103880 h 3444240"/>
                <a:gd name="connsiteX7" fmla="*/ 1529080 w 3063240"/>
                <a:gd name="connsiteY7" fmla="*/ 3444240 h 3444240"/>
                <a:gd name="connsiteX8" fmla="*/ 284480 w 3063240"/>
                <a:gd name="connsiteY8" fmla="*/ 3103880 h 3444240"/>
                <a:gd name="connsiteX9" fmla="*/ 193040 w 3063240"/>
                <a:gd name="connsiteY9" fmla="*/ 2148840 h 3444240"/>
                <a:gd name="connsiteX10" fmla="*/ 807720 w 3063240"/>
                <a:gd name="connsiteY10" fmla="*/ 2148840 h 3444240"/>
                <a:gd name="connsiteX11" fmla="*/ 853440 w 3063240"/>
                <a:gd name="connsiteY11" fmla="*/ 2621280 h 3444240"/>
                <a:gd name="connsiteX12" fmla="*/ 1534160 w 3063240"/>
                <a:gd name="connsiteY12" fmla="*/ 2814320 h 3444240"/>
                <a:gd name="connsiteX13" fmla="*/ 2204720 w 3063240"/>
                <a:gd name="connsiteY13" fmla="*/ 2616200 h 3444240"/>
                <a:gd name="connsiteX14" fmla="*/ 2280920 w 3063240"/>
                <a:gd name="connsiteY14" fmla="*/ 1844040 h 3444240"/>
                <a:gd name="connsiteX15" fmla="*/ 162560 w 3063240"/>
                <a:gd name="connsiteY15" fmla="*/ 1844040 h 3444240"/>
                <a:gd name="connsiteX16" fmla="*/ 0 w 3063240"/>
                <a:gd name="connsiteY16" fmla="*/ 0 h 34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63240" h="3444240">
                  <a:moveTo>
                    <a:pt x="0" y="0"/>
                  </a:moveTo>
                  <a:lnTo>
                    <a:pt x="3063240" y="0"/>
                  </a:lnTo>
                  <a:lnTo>
                    <a:pt x="2997200" y="609600"/>
                  </a:lnTo>
                  <a:lnTo>
                    <a:pt x="670560" y="609600"/>
                  </a:lnTo>
                  <a:lnTo>
                    <a:pt x="726440" y="1229360"/>
                  </a:lnTo>
                  <a:lnTo>
                    <a:pt x="2946400" y="1229360"/>
                  </a:lnTo>
                  <a:lnTo>
                    <a:pt x="2783840" y="3103880"/>
                  </a:lnTo>
                  <a:lnTo>
                    <a:pt x="1529080" y="3444240"/>
                  </a:lnTo>
                  <a:lnTo>
                    <a:pt x="284480" y="3103880"/>
                  </a:lnTo>
                  <a:lnTo>
                    <a:pt x="193040" y="2148840"/>
                  </a:lnTo>
                  <a:lnTo>
                    <a:pt x="807720" y="2148840"/>
                  </a:lnTo>
                  <a:lnTo>
                    <a:pt x="853440" y="2621280"/>
                  </a:lnTo>
                  <a:lnTo>
                    <a:pt x="1534160" y="2814320"/>
                  </a:lnTo>
                  <a:lnTo>
                    <a:pt x="2204720" y="2616200"/>
                  </a:lnTo>
                  <a:lnTo>
                    <a:pt x="2280920" y="1844040"/>
                  </a:lnTo>
                  <a:lnTo>
                    <a:pt x="162560" y="1844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HTML5 Logo - 5 Cutout"/>
          <p:cNvGrpSpPr>
            <a:grpSpLocks noChangeAspect="1"/>
          </p:cNvGrpSpPr>
          <p:nvPr/>
        </p:nvGrpSpPr>
        <p:grpSpPr>
          <a:xfrm>
            <a:off x="6370339" y="1922876"/>
            <a:ext cx="1649177" cy="2323037"/>
            <a:chOff x="6370339" y="1922876"/>
            <a:chExt cx="1649177" cy="2323037"/>
          </a:xfrm>
        </p:grpSpPr>
        <p:sp>
          <p:nvSpPr>
            <p:cNvPr id="31" name="Sheild with 5 Cutout"/>
            <p:cNvSpPr/>
            <p:nvPr/>
          </p:nvSpPr>
          <p:spPr>
            <a:xfrm flipH="1">
              <a:off x="6370339" y="2378256"/>
              <a:ext cx="1649177" cy="1867657"/>
            </a:xfrm>
            <a:custGeom>
              <a:avLst/>
              <a:gdLst>
                <a:gd name="connsiteX0" fmla="*/ 1343686 w 1649177"/>
                <a:gd name="connsiteY0" fmla="*/ 345536 h 1867657"/>
                <a:gd name="connsiteX1" fmla="*/ 1288584 w 1649177"/>
                <a:gd name="connsiteY1" fmla="*/ 970600 h 1867657"/>
                <a:gd name="connsiteX2" fmla="*/ 824591 w 1649177"/>
                <a:gd name="connsiteY2" fmla="*/ 970600 h 1867657"/>
                <a:gd name="connsiteX3" fmla="*/ 824589 w 1649177"/>
                <a:gd name="connsiteY3" fmla="*/ 970600 h 1867657"/>
                <a:gd name="connsiteX4" fmla="*/ 570536 w 1649177"/>
                <a:gd name="connsiteY4" fmla="*/ 970600 h 1867657"/>
                <a:gd name="connsiteX5" fmla="*/ 596365 w 1649177"/>
                <a:gd name="connsiteY5" fmla="*/ 1232334 h 1867657"/>
                <a:gd name="connsiteX6" fmla="*/ 823661 w 1649177"/>
                <a:gd name="connsiteY6" fmla="*/ 1299490 h 1867657"/>
                <a:gd name="connsiteX7" fmla="*/ 824591 w 1649177"/>
                <a:gd name="connsiteY7" fmla="*/ 1299226 h 1867657"/>
                <a:gd name="connsiteX8" fmla="*/ 824591 w 1649177"/>
                <a:gd name="connsiteY8" fmla="*/ 1299227 h 1867657"/>
                <a:gd name="connsiteX9" fmla="*/ 1054401 w 1649177"/>
                <a:gd name="connsiteY9" fmla="*/ 1234056 h 1867657"/>
                <a:gd name="connsiteX10" fmla="*/ 1069898 w 1649177"/>
                <a:gd name="connsiteY10" fmla="*/ 1073916 h 1867657"/>
                <a:gd name="connsiteX11" fmla="*/ 1278253 w 1649177"/>
                <a:gd name="connsiteY11" fmla="*/ 1073916 h 1867657"/>
                <a:gd name="connsiteX12" fmla="*/ 1247258 w 1649177"/>
                <a:gd name="connsiteY12" fmla="*/ 1397640 h 1867657"/>
                <a:gd name="connsiteX13" fmla="*/ 825383 w 1649177"/>
                <a:gd name="connsiteY13" fmla="*/ 1513010 h 1867657"/>
                <a:gd name="connsiteX14" fmla="*/ 824589 w 1649177"/>
                <a:gd name="connsiteY14" fmla="*/ 1512795 h 1867657"/>
                <a:gd name="connsiteX15" fmla="*/ 400064 w 1649177"/>
                <a:gd name="connsiteY15" fmla="*/ 1397640 h 1867657"/>
                <a:gd name="connsiteX16" fmla="*/ 344962 w 1649177"/>
                <a:gd name="connsiteY16" fmla="*/ 762245 h 1867657"/>
                <a:gd name="connsiteX17" fmla="*/ 824589 w 1649177"/>
                <a:gd name="connsiteY17" fmla="*/ 762245 h 1867657"/>
                <a:gd name="connsiteX18" fmla="*/ 824591 w 1649177"/>
                <a:gd name="connsiteY18" fmla="*/ 762245 h 1867657"/>
                <a:gd name="connsiteX19" fmla="*/ 1097449 w 1649177"/>
                <a:gd name="connsiteY19" fmla="*/ 762245 h 1867657"/>
                <a:gd name="connsiteX20" fmla="*/ 1116390 w 1649177"/>
                <a:gd name="connsiteY20" fmla="*/ 552169 h 1867657"/>
                <a:gd name="connsiteX21" fmla="*/ 824591 w 1649177"/>
                <a:gd name="connsiteY21" fmla="*/ 552169 h 1867657"/>
                <a:gd name="connsiteX22" fmla="*/ 824589 w 1649177"/>
                <a:gd name="connsiteY22" fmla="*/ 552169 h 1867657"/>
                <a:gd name="connsiteX23" fmla="*/ 327742 w 1649177"/>
                <a:gd name="connsiteY23" fmla="*/ 552169 h 1867657"/>
                <a:gd name="connsiteX24" fmla="*/ 305357 w 1649177"/>
                <a:gd name="connsiteY24" fmla="*/ 345536 h 1867657"/>
                <a:gd name="connsiteX25" fmla="*/ 824589 w 1649177"/>
                <a:gd name="connsiteY25" fmla="*/ 345536 h 1867657"/>
                <a:gd name="connsiteX26" fmla="*/ 824591 w 1649177"/>
                <a:gd name="connsiteY26" fmla="*/ 345536 h 1867657"/>
                <a:gd name="connsiteX27" fmla="*/ 1649177 w 1649177"/>
                <a:gd name="connsiteY27" fmla="*/ 0 h 1867657"/>
                <a:gd name="connsiteX28" fmla="*/ 1497607 w 1649177"/>
                <a:gd name="connsiteY28" fmla="*/ 0 h 1867657"/>
                <a:gd name="connsiteX29" fmla="*/ 825517 w 1649177"/>
                <a:gd name="connsiteY29" fmla="*/ 0 h 1867657"/>
                <a:gd name="connsiteX30" fmla="*/ 823660 w 1649177"/>
                <a:gd name="connsiteY30" fmla="*/ 0 h 1867657"/>
                <a:gd name="connsiteX31" fmla="*/ 144572 w 1649177"/>
                <a:gd name="connsiteY31" fmla="*/ 0 h 1867657"/>
                <a:gd name="connsiteX32" fmla="*/ 0 w 1649177"/>
                <a:gd name="connsiteY32" fmla="*/ 0 h 1867657"/>
                <a:gd name="connsiteX33" fmla="*/ 152105 w 1649177"/>
                <a:gd name="connsiteY33" fmla="*/ 1681760 h 1867657"/>
                <a:gd name="connsiteX34" fmla="*/ 824871 w 1649177"/>
                <a:gd name="connsiteY34" fmla="*/ 1866344 h 1867657"/>
                <a:gd name="connsiteX35" fmla="*/ 824871 w 1649177"/>
                <a:gd name="connsiteY35" fmla="*/ 1867657 h 1867657"/>
                <a:gd name="connsiteX36" fmla="*/ 1497073 w 1649177"/>
                <a:gd name="connsiteY36" fmla="*/ 1681760 h 18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49177" h="1867657">
                  <a:moveTo>
                    <a:pt x="1343686" y="345536"/>
                  </a:moveTo>
                  <a:lnTo>
                    <a:pt x="1288584" y="970600"/>
                  </a:lnTo>
                  <a:lnTo>
                    <a:pt x="824591" y="970600"/>
                  </a:lnTo>
                  <a:lnTo>
                    <a:pt x="824589" y="970600"/>
                  </a:lnTo>
                  <a:lnTo>
                    <a:pt x="570536" y="970600"/>
                  </a:lnTo>
                  <a:lnTo>
                    <a:pt x="596365" y="1232334"/>
                  </a:lnTo>
                  <a:lnTo>
                    <a:pt x="823661" y="1299490"/>
                  </a:lnTo>
                  <a:lnTo>
                    <a:pt x="824591" y="1299226"/>
                  </a:lnTo>
                  <a:lnTo>
                    <a:pt x="824591" y="1299227"/>
                  </a:lnTo>
                  <a:lnTo>
                    <a:pt x="1054401" y="1234056"/>
                  </a:lnTo>
                  <a:lnTo>
                    <a:pt x="1069898" y="1073916"/>
                  </a:lnTo>
                  <a:lnTo>
                    <a:pt x="1278253" y="1073916"/>
                  </a:lnTo>
                  <a:lnTo>
                    <a:pt x="1247258" y="1397640"/>
                  </a:lnTo>
                  <a:lnTo>
                    <a:pt x="825383" y="1513010"/>
                  </a:lnTo>
                  <a:lnTo>
                    <a:pt x="824589" y="1512795"/>
                  </a:lnTo>
                  <a:lnTo>
                    <a:pt x="400064" y="1397640"/>
                  </a:lnTo>
                  <a:lnTo>
                    <a:pt x="344962" y="762245"/>
                  </a:lnTo>
                  <a:lnTo>
                    <a:pt x="824589" y="762245"/>
                  </a:lnTo>
                  <a:lnTo>
                    <a:pt x="824591" y="762245"/>
                  </a:lnTo>
                  <a:lnTo>
                    <a:pt x="1097449" y="762245"/>
                  </a:lnTo>
                  <a:lnTo>
                    <a:pt x="1116390" y="552169"/>
                  </a:lnTo>
                  <a:lnTo>
                    <a:pt x="824591" y="552169"/>
                  </a:lnTo>
                  <a:lnTo>
                    <a:pt x="824589" y="552169"/>
                  </a:lnTo>
                  <a:lnTo>
                    <a:pt x="327742" y="552169"/>
                  </a:lnTo>
                  <a:lnTo>
                    <a:pt x="305357" y="345536"/>
                  </a:lnTo>
                  <a:lnTo>
                    <a:pt x="824589" y="345536"/>
                  </a:lnTo>
                  <a:lnTo>
                    <a:pt x="824591" y="345536"/>
                  </a:lnTo>
                  <a:close/>
                  <a:moveTo>
                    <a:pt x="1649177" y="0"/>
                  </a:moveTo>
                  <a:lnTo>
                    <a:pt x="1497607" y="0"/>
                  </a:lnTo>
                  <a:lnTo>
                    <a:pt x="825517" y="0"/>
                  </a:lnTo>
                  <a:lnTo>
                    <a:pt x="823660" y="0"/>
                  </a:lnTo>
                  <a:lnTo>
                    <a:pt x="144572" y="0"/>
                  </a:lnTo>
                  <a:lnTo>
                    <a:pt x="0" y="0"/>
                  </a:lnTo>
                  <a:lnTo>
                    <a:pt x="152105" y="1681760"/>
                  </a:lnTo>
                  <a:lnTo>
                    <a:pt x="824871" y="1866344"/>
                  </a:lnTo>
                  <a:lnTo>
                    <a:pt x="824871" y="1867657"/>
                  </a:lnTo>
                  <a:lnTo>
                    <a:pt x="1497073" y="16817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TML"/>
            <p:cNvSpPr/>
            <p:nvPr/>
          </p:nvSpPr>
          <p:spPr>
            <a:xfrm>
              <a:off x="6524730" y="1922876"/>
              <a:ext cx="1343758" cy="313823"/>
            </a:xfrm>
            <a:custGeom>
              <a:avLst/>
              <a:gdLst>
                <a:gd name="connsiteX0" fmla="*/ 3219450 w 3964305"/>
                <a:gd name="connsiteY0" fmla="*/ 0 h 925830"/>
                <a:gd name="connsiteX1" fmla="*/ 3528060 w 3964305"/>
                <a:gd name="connsiteY1" fmla="*/ 0 h 925830"/>
                <a:gd name="connsiteX2" fmla="*/ 3528060 w 3964305"/>
                <a:gd name="connsiteY2" fmla="*/ 622935 h 925830"/>
                <a:gd name="connsiteX3" fmla="*/ 3964305 w 3964305"/>
                <a:gd name="connsiteY3" fmla="*/ 622935 h 925830"/>
                <a:gd name="connsiteX4" fmla="*/ 3964305 w 3964305"/>
                <a:gd name="connsiteY4" fmla="*/ 925830 h 925830"/>
                <a:gd name="connsiteX5" fmla="*/ 3219450 w 3964305"/>
                <a:gd name="connsiteY5" fmla="*/ 925830 h 925830"/>
                <a:gd name="connsiteX6" fmla="*/ 0 w 3964305"/>
                <a:gd name="connsiteY6" fmla="*/ 0 h 925830"/>
                <a:gd name="connsiteX7" fmla="*/ 310515 w 3964305"/>
                <a:gd name="connsiteY7" fmla="*/ 0 h 925830"/>
                <a:gd name="connsiteX8" fmla="*/ 310515 w 3964305"/>
                <a:gd name="connsiteY8" fmla="*/ 308610 h 925830"/>
                <a:gd name="connsiteX9" fmla="*/ 594360 w 3964305"/>
                <a:gd name="connsiteY9" fmla="*/ 308610 h 925830"/>
                <a:gd name="connsiteX10" fmla="*/ 594360 w 3964305"/>
                <a:gd name="connsiteY10" fmla="*/ 0 h 925830"/>
                <a:gd name="connsiteX11" fmla="*/ 902970 w 3964305"/>
                <a:gd name="connsiteY11" fmla="*/ 0 h 925830"/>
                <a:gd name="connsiteX12" fmla="*/ 902970 w 3964305"/>
                <a:gd name="connsiteY12" fmla="*/ 925830 h 925830"/>
                <a:gd name="connsiteX13" fmla="*/ 594360 w 3964305"/>
                <a:gd name="connsiteY13" fmla="*/ 925830 h 925830"/>
                <a:gd name="connsiteX14" fmla="*/ 594360 w 3964305"/>
                <a:gd name="connsiteY14" fmla="*/ 619125 h 925830"/>
                <a:gd name="connsiteX15" fmla="*/ 310515 w 3964305"/>
                <a:gd name="connsiteY15" fmla="*/ 619125 h 925830"/>
                <a:gd name="connsiteX16" fmla="*/ 310515 w 3964305"/>
                <a:gd name="connsiteY16" fmla="*/ 925830 h 925830"/>
                <a:gd name="connsiteX17" fmla="*/ 0 w 3964305"/>
                <a:gd name="connsiteY17" fmla="*/ 925830 h 925830"/>
                <a:gd name="connsiteX18" fmla="*/ 1038225 w 3964305"/>
                <a:gd name="connsiteY18" fmla="*/ 0 h 925830"/>
                <a:gd name="connsiteX19" fmla="*/ 1891665 w 3964305"/>
                <a:gd name="connsiteY19" fmla="*/ 0 h 925830"/>
                <a:gd name="connsiteX20" fmla="*/ 1891665 w 3964305"/>
                <a:gd name="connsiteY20" fmla="*/ 308610 h 925830"/>
                <a:gd name="connsiteX21" fmla="*/ 1619250 w 3964305"/>
                <a:gd name="connsiteY21" fmla="*/ 308610 h 925830"/>
                <a:gd name="connsiteX22" fmla="*/ 1619250 w 3964305"/>
                <a:gd name="connsiteY22" fmla="*/ 925830 h 925830"/>
                <a:gd name="connsiteX23" fmla="*/ 1306830 w 3964305"/>
                <a:gd name="connsiteY23" fmla="*/ 925830 h 925830"/>
                <a:gd name="connsiteX24" fmla="*/ 1306830 w 3964305"/>
                <a:gd name="connsiteY24" fmla="*/ 308610 h 925830"/>
                <a:gd name="connsiteX25" fmla="*/ 1038225 w 3964305"/>
                <a:gd name="connsiteY25" fmla="*/ 308610 h 925830"/>
                <a:gd name="connsiteX26" fmla="*/ 2023110 w 3964305"/>
                <a:gd name="connsiteY26" fmla="*/ 0 h 925830"/>
                <a:gd name="connsiteX27" fmla="*/ 2346960 w 3964305"/>
                <a:gd name="connsiteY27" fmla="*/ 0 h 925830"/>
                <a:gd name="connsiteX28" fmla="*/ 2546985 w 3964305"/>
                <a:gd name="connsiteY28" fmla="*/ 323850 h 925830"/>
                <a:gd name="connsiteX29" fmla="*/ 2745105 w 3964305"/>
                <a:gd name="connsiteY29" fmla="*/ 0 h 925830"/>
                <a:gd name="connsiteX30" fmla="*/ 3067050 w 3964305"/>
                <a:gd name="connsiteY30" fmla="*/ 0 h 925830"/>
                <a:gd name="connsiteX31" fmla="*/ 3067050 w 3964305"/>
                <a:gd name="connsiteY31" fmla="*/ 925830 h 925830"/>
                <a:gd name="connsiteX32" fmla="*/ 2760345 w 3964305"/>
                <a:gd name="connsiteY32" fmla="*/ 925830 h 925830"/>
                <a:gd name="connsiteX33" fmla="*/ 2760345 w 3964305"/>
                <a:gd name="connsiteY33" fmla="*/ 464820 h 925830"/>
                <a:gd name="connsiteX34" fmla="*/ 2543175 w 3964305"/>
                <a:gd name="connsiteY34" fmla="*/ 802005 h 925830"/>
                <a:gd name="connsiteX35" fmla="*/ 2327910 w 3964305"/>
                <a:gd name="connsiteY35" fmla="*/ 461010 h 925830"/>
                <a:gd name="connsiteX36" fmla="*/ 2327910 w 3964305"/>
                <a:gd name="connsiteY36" fmla="*/ 925830 h 925830"/>
                <a:gd name="connsiteX37" fmla="*/ 2023110 w 3964305"/>
                <a:gd name="connsiteY37" fmla="*/ 92583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64305" h="925830">
                  <a:moveTo>
                    <a:pt x="3219450" y="0"/>
                  </a:moveTo>
                  <a:lnTo>
                    <a:pt x="3528060" y="0"/>
                  </a:lnTo>
                  <a:lnTo>
                    <a:pt x="3528060" y="622935"/>
                  </a:lnTo>
                  <a:lnTo>
                    <a:pt x="3964305" y="622935"/>
                  </a:lnTo>
                  <a:lnTo>
                    <a:pt x="3964305" y="925830"/>
                  </a:lnTo>
                  <a:lnTo>
                    <a:pt x="3219450" y="925830"/>
                  </a:lnTo>
                  <a:close/>
                  <a:moveTo>
                    <a:pt x="0" y="0"/>
                  </a:moveTo>
                  <a:lnTo>
                    <a:pt x="310515" y="0"/>
                  </a:lnTo>
                  <a:lnTo>
                    <a:pt x="310515" y="308610"/>
                  </a:lnTo>
                  <a:lnTo>
                    <a:pt x="594360" y="308610"/>
                  </a:lnTo>
                  <a:lnTo>
                    <a:pt x="594360" y="0"/>
                  </a:lnTo>
                  <a:lnTo>
                    <a:pt x="902970" y="0"/>
                  </a:lnTo>
                  <a:lnTo>
                    <a:pt x="902970" y="925830"/>
                  </a:lnTo>
                  <a:lnTo>
                    <a:pt x="594360" y="925830"/>
                  </a:lnTo>
                  <a:lnTo>
                    <a:pt x="594360" y="619125"/>
                  </a:lnTo>
                  <a:lnTo>
                    <a:pt x="310515" y="619125"/>
                  </a:lnTo>
                  <a:lnTo>
                    <a:pt x="310515" y="925830"/>
                  </a:lnTo>
                  <a:lnTo>
                    <a:pt x="0" y="925830"/>
                  </a:lnTo>
                  <a:close/>
                  <a:moveTo>
                    <a:pt x="1038225" y="0"/>
                  </a:moveTo>
                  <a:lnTo>
                    <a:pt x="1891665" y="0"/>
                  </a:lnTo>
                  <a:lnTo>
                    <a:pt x="1891665" y="308610"/>
                  </a:lnTo>
                  <a:lnTo>
                    <a:pt x="1619250" y="308610"/>
                  </a:lnTo>
                  <a:lnTo>
                    <a:pt x="1619250" y="925830"/>
                  </a:lnTo>
                  <a:lnTo>
                    <a:pt x="1306830" y="925830"/>
                  </a:lnTo>
                  <a:lnTo>
                    <a:pt x="1306830" y="308610"/>
                  </a:lnTo>
                  <a:lnTo>
                    <a:pt x="1038225" y="308610"/>
                  </a:lnTo>
                  <a:close/>
                  <a:moveTo>
                    <a:pt x="2023110" y="0"/>
                  </a:moveTo>
                  <a:lnTo>
                    <a:pt x="2346960" y="0"/>
                  </a:lnTo>
                  <a:lnTo>
                    <a:pt x="2546985" y="323850"/>
                  </a:lnTo>
                  <a:lnTo>
                    <a:pt x="2745105" y="0"/>
                  </a:lnTo>
                  <a:lnTo>
                    <a:pt x="3067050" y="0"/>
                  </a:lnTo>
                  <a:lnTo>
                    <a:pt x="3067050" y="925830"/>
                  </a:lnTo>
                  <a:lnTo>
                    <a:pt x="2760345" y="925830"/>
                  </a:lnTo>
                  <a:lnTo>
                    <a:pt x="2760345" y="464820"/>
                  </a:lnTo>
                  <a:lnTo>
                    <a:pt x="2543175" y="802005"/>
                  </a:lnTo>
                  <a:lnTo>
                    <a:pt x="2327910" y="461010"/>
                  </a:lnTo>
                  <a:lnTo>
                    <a:pt x="2327910" y="925830"/>
                  </a:lnTo>
                  <a:lnTo>
                    <a:pt x="2023110" y="92583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Tiles</a:t>
            </a:r>
            <a:endParaRPr lang="en-US" dirty="0"/>
          </a:p>
        </p:txBody>
      </p:sp>
      <p:sp>
        <p:nvSpPr>
          <p:cNvPr id="14" name="Pink Square Tile"/>
          <p:cNvSpPr>
            <a:spLocks noChangeAspect="1"/>
          </p:cNvSpPr>
          <p:nvPr/>
        </p:nvSpPr>
        <p:spPr>
          <a:xfrm>
            <a:off x="1752600" y="3344343"/>
            <a:ext cx="1371600" cy="1371600"/>
          </a:xfrm>
          <a:prstGeom prst="rect">
            <a:avLst/>
          </a:prstGeom>
          <a:solidFill>
            <a:srgbClr val="C100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5" name="Purple Square Tile"/>
          <p:cNvSpPr>
            <a:spLocks noChangeAspect="1"/>
          </p:cNvSpPr>
          <p:nvPr/>
        </p:nvSpPr>
        <p:spPr>
          <a:xfrm>
            <a:off x="1752600" y="4808123"/>
            <a:ext cx="1371600" cy="1371600"/>
          </a:xfrm>
          <a:prstGeom prst="rect">
            <a:avLst/>
          </a:prstGeom>
          <a:solidFill>
            <a:srgbClr val="78B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6" name="Green Square Tile"/>
          <p:cNvSpPr>
            <a:spLocks noChangeAspect="1"/>
          </p:cNvSpPr>
          <p:nvPr/>
        </p:nvSpPr>
        <p:spPr>
          <a:xfrm>
            <a:off x="3215640" y="1877435"/>
            <a:ext cx="1371600" cy="1371600"/>
          </a:xfrm>
          <a:prstGeom prst="rect">
            <a:avLst/>
          </a:prstGeom>
          <a:solidFill>
            <a:srgbClr val="F4B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7" name="Orange Square Tile"/>
          <p:cNvSpPr>
            <a:spLocks noChangeAspect="1"/>
          </p:cNvSpPr>
          <p:nvPr/>
        </p:nvSpPr>
        <p:spPr>
          <a:xfrm>
            <a:off x="3215640" y="3345823"/>
            <a:ext cx="1371600" cy="1371600"/>
          </a:xfrm>
          <a:prstGeom prst="rect">
            <a:avLst/>
          </a:prstGeom>
          <a:solidFill>
            <a:srgbClr val="7200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8" name="XBOX Live Green Square Tile"/>
          <p:cNvSpPr>
            <a:spLocks noChangeAspect="1"/>
          </p:cNvSpPr>
          <p:nvPr/>
        </p:nvSpPr>
        <p:spPr>
          <a:xfrm>
            <a:off x="3215640" y="4808123"/>
            <a:ext cx="1371600" cy="1371600"/>
          </a:xfrm>
          <a:prstGeom prst="rect">
            <a:avLst/>
          </a:prstGeom>
          <a:solidFill>
            <a:srgbClr val="FF2E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9" name="Blue Wide Tile"/>
          <p:cNvSpPr>
            <a:spLocks noChangeAspect="1"/>
          </p:cNvSpPr>
          <p:nvPr/>
        </p:nvSpPr>
        <p:spPr>
          <a:xfrm>
            <a:off x="4678680" y="1882043"/>
            <a:ext cx="2834640" cy="1371600"/>
          </a:xfrm>
          <a:prstGeom prst="rect">
            <a:avLst/>
          </a:prstGeom>
          <a:solidFill>
            <a:srgbClr val="78B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0" name="Pink Wide Tile"/>
          <p:cNvSpPr>
            <a:spLocks noChangeAspect="1"/>
          </p:cNvSpPr>
          <p:nvPr/>
        </p:nvSpPr>
        <p:spPr>
          <a:xfrm>
            <a:off x="4678680" y="3344343"/>
            <a:ext cx="2834640" cy="1371600"/>
          </a:xfrm>
          <a:prstGeom prst="rect">
            <a:avLst/>
          </a:prstGeom>
          <a:solidFill>
            <a:srgbClr val="2673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1" name="Purple Wide Tile"/>
          <p:cNvSpPr>
            <a:spLocks noChangeAspect="1"/>
          </p:cNvSpPr>
          <p:nvPr/>
        </p:nvSpPr>
        <p:spPr>
          <a:xfrm>
            <a:off x="4678680" y="4808123"/>
            <a:ext cx="2834640" cy="1371600"/>
          </a:xfrm>
          <a:prstGeom prst="rect">
            <a:avLst/>
          </a:prstGeom>
          <a:solidFill>
            <a:srgbClr val="C100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2" name="Green Wide Tile"/>
          <p:cNvSpPr>
            <a:spLocks noChangeAspect="1"/>
          </p:cNvSpPr>
          <p:nvPr/>
        </p:nvSpPr>
        <p:spPr>
          <a:xfrm>
            <a:off x="7604760" y="1882043"/>
            <a:ext cx="2834640" cy="1371600"/>
          </a:xfrm>
          <a:prstGeom prst="rect">
            <a:avLst/>
          </a:prstGeom>
          <a:solidFill>
            <a:srgbClr val="FF2E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3" name="Orange Wide Tile"/>
          <p:cNvSpPr>
            <a:spLocks noChangeAspect="1"/>
          </p:cNvSpPr>
          <p:nvPr/>
        </p:nvSpPr>
        <p:spPr>
          <a:xfrm>
            <a:off x="7604760" y="3344343"/>
            <a:ext cx="2834640" cy="1371600"/>
          </a:xfrm>
          <a:prstGeom prst="rect">
            <a:avLst/>
          </a:prstGeom>
          <a:solidFill>
            <a:srgbClr val="F4B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4" name="XBOX Live Green Wide Tile"/>
          <p:cNvSpPr>
            <a:spLocks noChangeAspect="1"/>
          </p:cNvSpPr>
          <p:nvPr/>
        </p:nvSpPr>
        <p:spPr>
          <a:xfrm>
            <a:off x="7604760" y="4808123"/>
            <a:ext cx="2834640" cy="1371600"/>
          </a:xfrm>
          <a:prstGeom prst="rect">
            <a:avLst/>
          </a:prstGeom>
          <a:solidFill>
            <a:srgbClr val="7200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5" name="Blue Sqaure Tile"/>
          <p:cNvSpPr>
            <a:spLocks noChangeAspect="1"/>
          </p:cNvSpPr>
          <p:nvPr/>
        </p:nvSpPr>
        <p:spPr>
          <a:xfrm>
            <a:off x="1752600" y="1877435"/>
            <a:ext cx="640080" cy="640080"/>
          </a:xfrm>
          <a:prstGeom prst="rect">
            <a:avLst/>
          </a:prstGeom>
          <a:solidFill>
            <a:srgbClr val="2673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6" name="Blue Sqaure Tile"/>
          <p:cNvSpPr>
            <a:spLocks noChangeAspect="1"/>
          </p:cNvSpPr>
          <p:nvPr/>
        </p:nvSpPr>
        <p:spPr>
          <a:xfrm>
            <a:off x="2484120" y="1877435"/>
            <a:ext cx="640080" cy="640080"/>
          </a:xfrm>
          <a:prstGeom prst="rect">
            <a:avLst/>
          </a:prstGeom>
          <a:solidFill>
            <a:srgbClr val="2673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7" name="Blue Sqaure Tile"/>
          <p:cNvSpPr>
            <a:spLocks noChangeAspect="1"/>
          </p:cNvSpPr>
          <p:nvPr/>
        </p:nvSpPr>
        <p:spPr>
          <a:xfrm>
            <a:off x="1752600" y="2608955"/>
            <a:ext cx="640080" cy="640080"/>
          </a:xfrm>
          <a:prstGeom prst="rect">
            <a:avLst/>
          </a:prstGeom>
          <a:solidFill>
            <a:srgbClr val="2673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8" name="Blue Sqaure Tile"/>
          <p:cNvSpPr>
            <a:spLocks noChangeAspect="1"/>
          </p:cNvSpPr>
          <p:nvPr/>
        </p:nvSpPr>
        <p:spPr>
          <a:xfrm>
            <a:off x="2484120" y="2608955"/>
            <a:ext cx="640080" cy="640080"/>
          </a:xfrm>
          <a:prstGeom prst="rect">
            <a:avLst/>
          </a:prstGeom>
          <a:solidFill>
            <a:srgbClr val="2673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0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4" y="3044280"/>
            <a:ext cx="11306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http://msdnevents.com/gameon/resources.htm</a:t>
            </a:r>
          </a:p>
        </p:txBody>
      </p:sp>
    </p:spTree>
    <p:extLst>
      <p:ext uri="{BB962C8B-B14F-4D97-AF65-F5344CB8AC3E}">
        <p14:creationId xmlns:p14="http://schemas.microsoft.com/office/powerpoint/2010/main" val="36410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Icons – Page 1</a:t>
            </a:r>
            <a:endParaRPr lang="en-US" dirty="0"/>
          </a:p>
        </p:txBody>
      </p:sp>
      <p:sp>
        <p:nvSpPr>
          <p:cNvPr id="7" name="Clock Icon 01"/>
          <p:cNvSpPr>
            <a:spLocks noChangeAspect="1" noEditPoints="1"/>
          </p:cNvSpPr>
          <p:nvPr/>
        </p:nvSpPr>
        <p:spPr bwMode="black">
          <a:xfrm>
            <a:off x="3095092" y="2097397"/>
            <a:ext cx="272703" cy="305670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Game Pad Icon"/>
          <p:cNvSpPr>
            <a:spLocks noChangeAspect="1" noEditPoints="1"/>
          </p:cNvSpPr>
          <p:nvPr/>
        </p:nvSpPr>
        <p:spPr bwMode="black">
          <a:xfrm>
            <a:off x="3039366" y="2834793"/>
            <a:ext cx="384155" cy="267759"/>
          </a:xfrm>
          <a:custGeom>
            <a:avLst/>
            <a:gdLst>
              <a:gd name="T0" fmla="*/ 86 w 98"/>
              <a:gd name="T1" fmla="*/ 21 h 68"/>
              <a:gd name="T2" fmla="*/ 83 w 98"/>
              <a:gd name="T3" fmla="*/ 18 h 68"/>
              <a:gd name="T4" fmla="*/ 86 w 98"/>
              <a:gd name="T5" fmla="*/ 15 h 68"/>
              <a:gd name="T6" fmla="*/ 89 w 98"/>
              <a:gd name="T7" fmla="*/ 18 h 68"/>
              <a:gd name="T8" fmla="*/ 86 w 98"/>
              <a:gd name="T9" fmla="*/ 21 h 68"/>
              <a:gd name="T10" fmla="*/ 78 w 98"/>
              <a:gd name="T11" fmla="*/ 14 h 68"/>
              <a:gd name="T12" fmla="*/ 75 w 98"/>
              <a:gd name="T13" fmla="*/ 11 h 68"/>
              <a:gd name="T14" fmla="*/ 78 w 98"/>
              <a:gd name="T15" fmla="*/ 8 h 68"/>
              <a:gd name="T16" fmla="*/ 81 w 98"/>
              <a:gd name="T17" fmla="*/ 11 h 68"/>
              <a:gd name="T18" fmla="*/ 78 w 98"/>
              <a:gd name="T19" fmla="*/ 14 h 68"/>
              <a:gd name="T20" fmla="*/ 78 w 98"/>
              <a:gd name="T21" fmla="*/ 29 h 68"/>
              <a:gd name="T22" fmla="*/ 75 w 98"/>
              <a:gd name="T23" fmla="*/ 26 h 68"/>
              <a:gd name="T24" fmla="*/ 78 w 98"/>
              <a:gd name="T25" fmla="*/ 23 h 68"/>
              <a:gd name="T26" fmla="*/ 81 w 98"/>
              <a:gd name="T27" fmla="*/ 26 h 68"/>
              <a:gd name="T28" fmla="*/ 78 w 98"/>
              <a:gd name="T29" fmla="*/ 29 h 68"/>
              <a:gd name="T30" fmla="*/ 70 w 98"/>
              <a:gd name="T31" fmla="*/ 21 h 68"/>
              <a:gd name="T32" fmla="*/ 67 w 98"/>
              <a:gd name="T33" fmla="*/ 18 h 68"/>
              <a:gd name="T34" fmla="*/ 70 w 98"/>
              <a:gd name="T35" fmla="*/ 15 h 68"/>
              <a:gd name="T36" fmla="*/ 73 w 98"/>
              <a:gd name="T37" fmla="*/ 18 h 68"/>
              <a:gd name="T38" fmla="*/ 70 w 98"/>
              <a:gd name="T39" fmla="*/ 21 h 68"/>
              <a:gd name="T40" fmla="*/ 63 w 98"/>
              <a:gd name="T41" fmla="*/ 42 h 68"/>
              <a:gd name="T42" fmla="*/ 56 w 98"/>
              <a:gd name="T43" fmla="*/ 36 h 68"/>
              <a:gd name="T44" fmla="*/ 63 w 98"/>
              <a:gd name="T45" fmla="*/ 29 h 68"/>
              <a:gd name="T46" fmla="*/ 69 w 98"/>
              <a:gd name="T47" fmla="*/ 36 h 68"/>
              <a:gd name="T48" fmla="*/ 63 w 98"/>
              <a:gd name="T49" fmla="*/ 42 h 68"/>
              <a:gd name="T50" fmla="*/ 49 w 98"/>
              <a:gd name="T51" fmla="*/ 25 h 68"/>
              <a:gd name="T52" fmla="*/ 43 w 98"/>
              <a:gd name="T53" fmla="*/ 19 h 68"/>
              <a:gd name="T54" fmla="*/ 49 w 98"/>
              <a:gd name="T55" fmla="*/ 13 h 68"/>
              <a:gd name="T56" fmla="*/ 55 w 98"/>
              <a:gd name="T57" fmla="*/ 19 h 68"/>
              <a:gd name="T58" fmla="*/ 49 w 98"/>
              <a:gd name="T59" fmla="*/ 25 h 68"/>
              <a:gd name="T60" fmla="*/ 34 w 98"/>
              <a:gd name="T61" fmla="*/ 44 h 68"/>
              <a:gd name="T62" fmla="*/ 25 w 98"/>
              <a:gd name="T63" fmla="*/ 36 h 68"/>
              <a:gd name="T64" fmla="*/ 34 w 98"/>
              <a:gd name="T65" fmla="*/ 27 h 68"/>
              <a:gd name="T66" fmla="*/ 43 w 98"/>
              <a:gd name="T67" fmla="*/ 36 h 68"/>
              <a:gd name="T68" fmla="*/ 34 w 98"/>
              <a:gd name="T69" fmla="*/ 44 h 68"/>
              <a:gd name="T70" fmla="*/ 20 w 98"/>
              <a:gd name="T71" fmla="*/ 25 h 68"/>
              <a:gd name="T72" fmla="*/ 13 w 98"/>
              <a:gd name="T73" fmla="*/ 18 h 68"/>
              <a:gd name="T74" fmla="*/ 20 w 98"/>
              <a:gd name="T75" fmla="*/ 11 h 68"/>
              <a:gd name="T76" fmla="*/ 26 w 98"/>
              <a:gd name="T77" fmla="*/ 18 h 68"/>
              <a:gd name="T78" fmla="*/ 20 w 98"/>
              <a:gd name="T79" fmla="*/ 25 h 68"/>
              <a:gd name="T80" fmla="*/ 89 w 98"/>
              <a:gd name="T81" fmla="*/ 14 h 68"/>
              <a:gd name="T82" fmla="*/ 83 w 98"/>
              <a:gd name="T83" fmla="*/ 5 h 68"/>
              <a:gd name="T84" fmla="*/ 83 w 98"/>
              <a:gd name="T85" fmla="*/ 3 h 68"/>
              <a:gd name="T86" fmla="*/ 70 w 98"/>
              <a:gd name="T87" fmla="*/ 1 h 68"/>
              <a:gd name="T88" fmla="*/ 70 w 98"/>
              <a:gd name="T89" fmla="*/ 2 h 68"/>
              <a:gd name="T90" fmla="*/ 49 w 98"/>
              <a:gd name="T91" fmla="*/ 9 h 68"/>
              <a:gd name="T92" fmla="*/ 28 w 98"/>
              <a:gd name="T93" fmla="*/ 2 h 68"/>
              <a:gd name="T94" fmla="*/ 28 w 98"/>
              <a:gd name="T95" fmla="*/ 1 h 68"/>
              <a:gd name="T96" fmla="*/ 15 w 98"/>
              <a:gd name="T97" fmla="*/ 3 h 68"/>
              <a:gd name="T98" fmla="*/ 15 w 98"/>
              <a:gd name="T99" fmla="*/ 5 h 68"/>
              <a:gd name="T100" fmla="*/ 9 w 98"/>
              <a:gd name="T101" fmla="*/ 14 h 68"/>
              <a:gd name="T102" fmla="*/ 2 w 98"/>
              <a:gd name="T103" fmla="*/ 54 h 68"/>
              <a:gd name="T104" fmla="*/ 10 w 98"/>
              <a:gd name="T105" fmla="*/ 67 h 68"/>
              <a:gd name="T106" fmla="*/ 28 w 98"/>
              <a:gd name="T107" fmla="*/ 53 h 68"/>
              <a:gd name="T108" fmla="*/ 70 w 98"/>
              <a:gd name="T109" fmla="*/ 53 h 68"/>
              <a:gd name="T110" fmla="*/ 88 w 98"/>
              <a:gd name="T111" fmla="*/ 67 h 68"/>
              <a:gd name="T112" fmla="*/ 96 w 98"/>
              <a:gd name="T113" fmla="*/ 54 h 68"/>
              <a:gd name="T114" fmla="*/ 89 w 98"/>
              <a:gd name="T115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8" h="68">
                <a:moveTo>
                  <a:pt x="86" y="21"/>
                </a:moveTo>
                <a:cubicBezTo>
                  <a:pt x="84" y="21"/>
                  <a:pt x="83" y="20"/>
                  <a:pt x="83" y="18"/>
                </a:cubicBezTo>
                <a:cubicBezTo>
                  <a:pt x="83" y="17"/>
                  <a:pt x="84" y="15"/>
                  <a:pt x="86" y="15"/>
                </a:cubicBezTo>
                <a:cubicBezTo>
                  <a:pt x="87" y="15"/>
                  <a:pt x="89" y="17"/>
                  <a:pt x="89" y="18"/>
                </a:cubicBezTo>
                <a:cubicBezTo>
                  <a:pt x="89" y="20"/>
                  <a:pt x="87" y="21"/>
                  <a:pt x="86" y="21"/>
                </a:cubicBezTo>
                <a:moveTo>
                  <a:pt x="78" y="14"/>
                </a:moveTo>
                <a:cubicBezTo>
                  <a:pt x="76" y="14"/>
                  <a:pt x="75" y="12"/>
                  <a:pt x="75" y="11"/>
                </a:cubicBezTo>
                <a:cubicBezTo>
                  <a:pt x="75" y="9"/>
                  <a:pt x="76" y="8"/>
                  <a:pt x="78" y="8"/>
                </a:cubicBezTo>
                <a:cubicBezTo>
                  <a:pt x="80" y="8"/>
                  <a:pt x="81" y="9"/>
                  <a:pt x="81" y="11"/>
                </a:cubicBezTo>
                <a:cubicBezTo>
                  <a:pt x="81" y="12"/>
                  <a:pt x="80" y="14"/>
                  <a:pt x="78" y="14"/>
                </a:cubicBezTo>
                <a:moveTo>
                  <a:pt x="78" y="29"/>
                </a:moveTo>
                <a:cubicBezTo>
                  <a:pt x="76" y="29"/>
                  <a:pt x="75" y="27"/>
                  <a:pt x="75" y="26"/>
                </a:cubicBezTo>
                <a:cubicBezTo>
                  <a:pt x="75" y="24"/>
                  <a:pt x="76" y="23"/>
                  <a:pt x="78" y="23"/>
                </a:cubicBezTo>
                <a:cubicBezTo>
                  <a:pt x="80" y="23"/>
                  <a:pt x="81" y="24"/>
                  <a:pt x="81" y="26"/>
                </a:cubicBezTo>
                <a:cubicBezTo>
                  <a:pt x="81" y="27"/>
                  <a:pt x="80" y="29"/>
                  <a:pt x="78" y="29"/>
                </a:cubicBezTo>
                <a:moveTo>
                  <a:pt x="70" y="21"/>
                </a:moveTo>
                <a:cubicBezTo>
                  <a:pt x="68" y="21"/>
                  <a:pt x="67" y="20"/>
                  <a:pt x="67" y="18"/>
                </a:cubicBezTo>
                <a:cubicBezTo>
                  <a:pt x="67" y="17"/>
                  <a:pt x="68" y="15"/>
                  <a:pt x="70" y="15"/>
                </a:cubicBezTo>
                <a:cubicBezTo>
                  <a:pt x="72" y="15"/>
                  <a:pt x="73" y="17"/>
                  <a:pt x="73" y="18"/>
                </a:cubicBezTo>
                <a:cubicBezTo>
                  <a:pt x="73" y="20"/>
                  <a:pt x="72" y="21"/>
                  <a:pt x="70" y="21"/>
                </a:cubicBezTo>
                <a:moveTo>
                  <a:pt x="63" y="42"/>
                </a:moveTo>
                <a:cubicBezTo>
                  <a:pt x="59" y="42"/>
                  <a:pt x="56" y="39"/>
                  <a:pt x="56" y="36"/>
                </a:cubicBezTo>
                <a:cubicBezTo>
                  <a:pt x="56" y="32"/>
                  <a:pt x="59" y="29"/>
                  <a:pt x="63" y="29"/>
                </a:cubicBezTo>
                <a:cubicBezTo>
                  <a:pt x="66" y="29"/>
                  <a:pt x="69" y="32"/>
                  <a:pt x="69" y="36"/>
                </a:cubicBezTo>
                <a:cubicBezTo>
                  <a:pt x="69" y="39"/>
                  <a:pt x="66" y="42"/>
                  <a:pt x="63" y="42"/>
                </a:cubicBezTo>
                <a:moveTo>
                  <a:pt x="49" y="25"/>
                </a:moveTo>
                <a:cubicBezTo>
                  <a:pt x="46" y="25"/>
                  <a:pt x="43" y="22"/>
                  <a:pt x="43" y="19"/>
                </a:cubicBezTo>
                <a:cubicBezTo>
                  <a:pt x="43" y="15"/>
                  <a:pt x="46" y="13"/>
                  <a:pt x="49" y="13"/>
                </a:cubicBezTo>
                <a:cubicBezTo>
                  <a:pt x="52" y="13"/>
                  <a:pt x="55" y="15"/>
                  <a:pt x="55" y="19"/>
                </a:cubicBezTo>
                <a:cubicBezTo>
                  <a:pt x="55" y="22"/>
                  <a:pt x="52" y="25"/>
                  <a:pt x="49" y="25"/>
                </a:cubicBezTo>
                <a:moveTo>
                  <a:pt x="34" y="44"/>
                </a:moveTo>
                <a:cubicBezTo>
                  <a:pt x="29" y="44"/>
                  <a:pt x="25" y="40"/>
                  <a:pt x="25" y="36"/>
                </a:cubicBezTo>
                <a:cubicBezTo>
                  <a:pt x="25" y="31"/>
                  <a:pt x="29" y="27"/>
                  <a:pt x="34" y="27"/>
                </a:cubicBezTo>
                <a:cubicBezTo>
                  <a:pt x="39" y="27"/>
                  <a:pt x="43" y="31"/>
                  <a:pt x="43" y="36"/>
                </a:cubicBezTo>
                <a:cubicBezTo>
                  <a:pt x="43" y="40"/>
                  <a:pt x="39" y="44"/>
                  <a:pt x="34" y="44"/>
                </a:cubicBezTo>
                <a:moveTo>
                  <a:pt x="20" y="25"/>
                </a:moveTo>
                <a:cubicBezTo>
                  <a:pt x="16" y="25"/>
                  <a:pt x="13" y="22"/>
                  <a:pt x="13" y="18"/>
                </a:cubicBezTo>
                <a:cubicBezTo>
                  <a:pt x="13" y="14"/>
                  <a:pt x="16" y="11"/>
                  <a:pt x="20" y="11"/>
                </a:cubicBezTo>
                <a:cubicBezTo>
                  <a:pt x="23" y="11"/>
                  <a:pt x="26" y="14"/>
                  <a:pt x="26" y="18"/>
                </a:cubicBezTo>
                <a:cubicBezTo>
                  <a:pt x="26" y="22"/>
                  <a:pt x="23" y="25"/>
                  <a:pt x="20" y="25"/>
                </a:cubicBezTo>
                <a:moveTo>
                  <a:pt x="89" y="14"/>
                </a:moveTo>
                <a:cubicBezTo>
                  <a:pt x="88" y="11"/>
                  <a:pt x="86" y="7"/>
                  <a:pt x="83" y="5"/>
                </a:cubicBezTo>
                <a:cubicBezTo>
                  <a:pt x="83" y="3"/>
                  <a:pt x="83" y="3"/>
                  <a:pt x="83" y="3"/>
                </a:cubicBezTo>
                <a:cubicBezTo>
                  <a:pt x="79" y="0"/>
                  <a:pt x="70" y="1"/>
                  <a:pt x="70" y="1"/>
                </a:cubicBezTo>
                <a:cubicBezTo>
                  <a:pt x="70" y="2"/>
                  <a:pt x="70" y="2"/>
                  <a:pt x="70" y="2"/>
                </a:cubicBezTo>
                <a:cubicBezTo>
                  <a:pt x="63" y="3"/>
                  <a:pt x="64" y="9"/>
                  <a:pt x="49" y="9"/>
                </a:cubicBezTo>
                <a:cubicBezTo>
                  <a:pt x="34" y="9"/>
                  <a:pt x="35" y="3"/>
                  <a:pt x="28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19" y="0"/>
                  <a:pt x="15" y="3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7"/>
                  <a:pt x="10" y="11"/>
                  <a:pt x="9" y="14"/>
                </a:cubicBezTo>
                <a:cubicBezTo>
                  <a:pt x="5" y="21"/>
                  <a:pt x="0" y="40"/>
                  <a:pt x="2" y="54"/>
                </a:cubicBezTo>
                <a:cubicBezTo>
                  <a:pt x="3" y="65"/>
                  <a:pt x="5" y="67"/>
                  <a:pt x="10" y="67"/>
                </a:cubicBezTo>
                <a:cubicBezTo>
                  <a:pt x="15" y="68"/>
                  <a:pt x="22" y="58"/>
                  <a:pt x="28" y="53"/>
                </a:cubicBezTo>
                <a:cubicBezTo>
                  <a:pt x="36" y="48"/>
                  <a:pt x="62" y="48"/>
                  <a:pt x="70" y="53"/>
                </a:cubicBezTo>
                <a:cubicBezTo>
                  <a:pt x="76" y="58"/>
                  <a:pt x="83" y="68"/>
                  <a:pt x="88" y="67"/>
                </a:cubicBezTo>
                <a:cubicBezTo>
                  <a:pt x="93" y="67"/>
                  <a:pt x="95" y="65"/>
                  <a:pt x="96" y="54"/>
                </a:cubicBezTo>
                <a:cubicBezTo>
                  <a:pt x="98" y="40"/>
                  <a:pt x="93" y="21"/>
                  <a:pt x="89" y="1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Paper Clip Icon"/>
          <p:cNvSpPr>
            <a:spLocks noChangeAspect="1"/>
          </p:cNvSpPr>
          <p:nvPr/>
        </p:nvSpPr>
        <p:spPr bwMode="black">
          <a:xfrm>
            <a:off x="3148447" y="3461141"/>
            <a:ext cx="165993" cy="338842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Happy Face Icon"/>
          <p:cNvSpPr>
            <a:spLocks noChangeAspect="1"/>
          </p:cNvSpPr>
          <p:nvPr/>
        </p:nvSpPr>
        <p:spPr>
          <a:xfrm>
            <a:off x="3039419" y="409270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2215376" h="2215376">
                <a:moveTo>
                  <a:pt x="599089" y="1130198"/>
                </a:moveTo>
                <a:cubicBezTo>
                  <a:pt x="550080" y="1132672"/>
                  <a:pt x="501286" y="1152025"/>
                  <a:pt x="449216" y="1199130"/>
                </a:cubicBezTo>
                <a:cubicBezTo>
                  <a:pt x="240936" y="1387552"/>
                  <a:pt x="607619" y="1893935"/>
                  <a:pt x="1124971" y="1897745"/>
                </a:cubicBezTo>
                <a:cubicBezTo>
                  <a:pt x="1642323" y="1901555"/>
                  <a:pt x="1950586" y="1456132"/>
                  <a:pt x="1770246" y="1221990"/>
                </a:cubicBezTo>
                <a:cubicBezTo>
                  <a:pt x="1589906" y="987848"/>
                  <a:pt x="1467063" y="1273945"/>
                  <a:pt x="1140211" y="1270135"/>
                </a:cubicBezTo>
                <a:cubicBezTo>
                  <a:pt x="895072" y="1267278"/>
                  <a:pt x="746115" y="1122778"/>
                  <a:pt x="599089" y="1130198"/>
                </a:cubicBezTo>
                <a:close/>
                <a:moveTo>
                  <a:pt x="1649996" y="656659"/>
                </a:moveTo>
                <a:cubicBezTo>
                  <a:pt x="1551080" y="655699"/>
                  <a:pt x="1492141" y="767923"/>
                  <a:pt x="1526622" y="826914"/>
                </a:cubicBezTo>
                <a:cubicBezTo>
                  <a:pt x="1561102" y="885906"/>
                  <a:pt x="1584589" y="813824"/>
                  <a:pt x="1647082" y="814784"/>
                </a:cubicBezTo>
                <a:cubicBezTo>
                  <a:pt x="1709575" y="815744"/>
                  <a:pt x="1739376" y="880147"/>
                  <a:pt x="1779198" y="832674"/>
                </a:cubicBezTo>
                <a:cubicBezTo>
                  <a:pt x="1819020" y="785201"/>
                  <a:pt x="1748912" y="657619"/>
                  <a:pt x="1649996" y="656659"/>
                </a:cubicBezTo>
                <a:close/>
                <a:moveTo>
                  <a:pt x="593614" y="656659"/>
                </a:moveTo>
                <a:cubicBezTo>
                  <a:pt x="494698" y="657619"/>
                  <a:pt x="424590" y="785201"/>
                  <a:pt x="464412" y="832674"/>
                </a:cubicBezTo>
                <a:cubicBezTo>
                  <a:pt x="504235" y="880147"/>
                  <a:pt x="534035" y="815744"/>
                  <a:pt x="596528" y="814784"/>
                </a:cubicBezTo>
                <a:cubicBezTo>
                  <a:pt x="659021" y="813824"/>
                  <a:pt x="682508" y="885906"/>
                  <a:pt x="716989" y="826914"/>
                </a:cubicBezTo>
                <a:cubicBezTo>
                  <a:pt x="751469" y="767923"/>
                  <a:pt x="692530" y="655699"/>
                  <a:pt x="593614" y="656659"/>
                </a:cubicBezTo>
                <a:close/>
                <a:moveTo>
                  <a:pt x="1107688" y="0"/>
                </a:moveTo>
                <a:cubicBezTo>
                  <a:pt x="1719447" y="0"/>
                  <a:pt x="2215376" y="495929"/>
                  <a:pt x="2215376" y="1107688"/>
                </a:cubicBezTo>
                <a:cubicBezTo>
                  <a:pt x="2215376" y="1719447"/>
                  <a:pt x="1719447" y="2215376"/>
                  <a:pt x="1107688" y="2215376"/>
                </a:cubicBezTo>
                <a:cubicBezTo>
                  <a:pt x="495929" y="2215376"/>
                  <a:pt x="0" y="1719447"/>
                  <a:pt x="0" y="1107688"/>
                </a:cubicBezTo>
                <a:cubicBezTo>
                  <a:pt x="0" y="495929"/>
                  <a:pt x="495929" y="0"/>
                  <a:pt x="1107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Cloud Icon 02"/>
          <p:cNvSpPr>
            <a:spLocks noChangeAspect="1"/>
          </p:cNvSpPr>
          <p:nvPr/>
        </p:nvSpPr>
        <p:spPr bwMode="auto">
          <a:xfrm>
            <a:off x="3039419" y="4830450"/>
            <a:ext cx="384048" cy="262088"/>
          </a:xfrm>
          <a:custGeom>
            <a:avLst/>
            <a:gdLst/>
            <a:ahLst/>
            <a:cxnLst/>
            <a:rect l="l" t="t" r="r" b="b"/>
            <a:pathLst>
              <a:path w="806079" h="550097">
                <a:moveTo>
                  <a:pt x="513182" y="0"/>
                </a:moveTo>
                <a:cubicBezTo>
                  <a:pt x="617747" y="0"/>
                  <a:pt x="702514" y="84767"/>
                  <a:pt x="702514" y="189332"/>
                </a:cubicBezTo>
                <a:cubicBezTo>
                  <a:pt x="702514" y="206482"/>
                  <a:pt x="700234" y="223099"/>
                  <a:pt x="695191" y="238690"/>
                </a:cubicBezTo>
                <a:cubicBezTo>
                  <a:pt x="759875" y="257891"/>
                  <a:pt x="806079" y="318231"/>
                  <a:pt x="806079" y="389361"/>
                </a:cubicBezTo>
                <a:cubicBezTo>
                  <a:pt x="806079" y="478132"/>
                  <a:pt x="734115" y="550096"/>
                  <a:pt x="645344" y="550096"/>
                </a:cubicBezTo>
                <a:lnTo>
                  <a:pt x="645339" y="550095"/>
                </a:lnTo>
                <a:lnTo>
                  <a:pt x="160745" y="550095"/>
                </a:lnTo>
                <a:cubicBezTo>
                  <a:pt x="160742" y="550097"/>
                  <a:pt x="160738" y="550097"/>
                  <a:pt x="160735" y="550097"/>
                </a:cubicBezTo>
                <a:cubicBezTo>
                  <a:pt x="71964" y="550097"/>
                  <a:pt x="0" y="478133"/>
                  <a:pt x="0" y="389362"/>
                </a:cubicBezTo>
                <a:cubicBezTo>
                  <a:pt x="0" y="318387"/>
                  <a:pt x="46004" y="258155"/>
                  <a:pt x="110460" y="238777"/>
                </a:cubicBezTo>
                <a:cubicBezTo>
                  <a:pt x="104615" y="226580"/>
                  <a:pt x="102400" y="212977"/>
                  <a:pt x="102400" y="198856"/>
                </a:cubicBezTo>
                <a:cubicBezTo>
                  <a:pt x="102400" y="125869"/>
                  <a:pt x="161567" y="66702"/>
                  <a:pt x="234554" y="66702"/>
                </a:cubicBezTo>
                <a:cubicBezTo>
                  <a:pt x="277173" y="66702"/>
                  <a:pt x="315080" y="86876"/>
                  <a:pt x="337520" y="119528"/>
                </a:cubicBezTo>
                <a:cubicBezTo>
                  <a:pt x="365006" y="49446"/>
                  <a:pt x="433320" y="0"/>
                  <a:pt x="5131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7" name="XBOX Icon"/>
          <p:cNvSpPr>
            <a:spLocks noChangeAspect="1" noEditPoints="1"/>
          </p:cNvSpPr>
          <p:nvPr/>
        </p:nvSpPr>
        <p:spPr bwMode="auto">
          <a:xfrm>
            <a:off x="3040425" y="5421960"/>
            <a:ext cx="382036" cy="384048"/>
          </a:xfrm>
          <a:custGeom>
            <a:avLst/>
            <a:gdLst>
              <a:gd name="T0" fmla="*/ 5874 w 11747"/>
              <a:gd name="T1" fmla="*/ 0 h 11821"/>
              <a:gd name="T2" fmla="*/ 2522 w 11747"/>
              <a:gd name="T3" fmla="*/ 1058 h 11821"/>
              <a:gd name="T4" fmla="*/ 3210 w 11747"/>
              <a:gd name="T5" fmla="*/ 985 h 11821"/>
              <a:gd name="T6" fmla="*/ 5865 w 11747"/>
              <a:gd name="T7" fmla="*/ 2203 h 11821"/>
              <a:gd name="T8" fmla="*/ 9230 w 11747"/>
              <a:gd name="T9" fmla="*/ 1063 h 11821"/>
              <a:gd name="T10" fmla="*/ 5874 w 11747"/>
              <a:gd name="T11" fmla="*/ 0 h 11821"/>
              <a:gd name="T12" fmla="*/ 1978 w 11747"/>
              <a:gd name="T13" fmla="*/ 1604 h 11821"/>
              <a:gd name="T14" fmla="*/ 1831 w 11747"/>
              <a:gd name="T15" fmla="*/ 1623 h 11821"/>
              <a:gd name="T16" fmla="*/ 0 w 11747"/>
              <a:gd name="T17" fmla="*/ 5911 h 11821"/>
              <a:gd name="T18" fmla="*/ 1241 w 11747"/>
              <a:gd name="T19" fmla="*/ 9543 h 11821"/>
              <a:gd name="T20" fmla="*/ 4589 w 11747"/>
              <a:gd name="T21" fmla="*/ 3311 h 11821"/>
              <a:gd name="T22" fmla="*/ 1978 w 11747"/>
              <a:gd name="T23" fmla="*/ 1604 h 11821"/>
              <a:gd name="T24" fmla="*/ 9751 w 11747"/>
              <a:gd name="T25" fmla="*/ 1604 h 11821"/>
              <a:gd name="T26" fmla="*/ 7140 w 11747"/>
              <a:gd name="T27" fmla="*/ 3311 h 11821"/>
              <a:gd name="T28" fmla="*/ 10490 w 11747"/>
              <a:gd name="T29" fmla="*/ 9561 h 11821"/>
              <a:gd name="T30" fmla="*/ 11747 w 11747"/>
              <a:gd name="T31" fmla="*/ 5911 h 11821"/>
              <a:gd name="T32" fmla="*/ 9921 w 11747"/>
              <a:gd name="T33" fmla="*/ 1629 h 11821"/>
              <a:gd name="T34" fmla="*/ 9751 w 11747"/>
              <a:gd name="T35" fmla="*/ 1604 h 11821"/>
              <a:gd name="T36" fmla="*/ 5865 w 11747"/>
              <a:gd name="T37" fmla="*/ 4481 h 11821"/>
              <a:gd name="T38" fmla="*/ 1742 w 11747"/>
              <a:gd name="T39" fmla="*/ 10110 h 11821"/>
              <a:gd name="T40" fmla="*/ 5874 w 11747"/>
              <a:gd name="T41" fmla="*/ 11821 h 11821"/>
              <a:gd name="T42" fmla="*/ 9988 w 11747"/>
              <a:gd name="T43" fmla="*/ 10126 h 11821"/>
              <a:gd name="T44" fmla="*/ 5865 w 11747"/>
              <a:gd name="T45" fmla="*/ 4481 h 1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47" h="11821">
                <a:moveTo>
                  <a:pt x="5874" y="0"/>
                </a:moveTo>
                <a:cubicBezTo>
                  <a:pt x="4628" y="0"/>
                  <a:pt x="3472" y="392"/>
                  <a:pt x="2522" y="1058"/>
                </a:cubicBezTo>
                <a:cubicBezTo>
                  <a:pt x="2773" y="1014"/>
                  <a:pt x="3000" y="988"/>
                  <a:pt x="3210" y="985"/>
                </a:cubicBezTo>
                <a:cubicBezTo>
                  <a:pt x="4113" y="973"/>
                  <a:pt x="4726" y="1354"/>
                  <a:pt x="5865" y="2203"/>
                </a:cubicBezTo>
                <a:cubicBezTo>
                  <a:pt x="7275" y="1151"/>
                  <a:pt x="7879" y="821"/>
                  <a:pt x="9230" y="1063"/>
                </a:cubicBezTo>
                <a:cubicBezTo>
                  <a:pt x="8279" y="394"/>
                  <a:pt x="7123" y="0"/>
                  <a:pt x="5874" y="0"/>
                </a:cubicBezTo>
                <a:close/>
                <a:moveTo>
                  <a:pt x="1978" y="1604"/>
                </a:moveTo>
                <a:cubicBezTo>
                  <a:pt x="1926" y="1605"/>
                  <a:pt x="1878" y="1611"/>
                  <a:pt x="1831" y="1623"/>
                </a:cubicBezTo>
                <a:cubicBezTo>
                  <a:pt x="703" y="2700"/>
                  <a:pt x="0" y="4222"/>
                  <a:pt x="0" y="5911"/>
                </a:cubicBezTo>
                <a:cubicBezTo>
                  <a:pt x="0" y="7281"/>
                  <a:pt x="464" y="8540"/>
                  <a:pt x="1241" y="9543"/>
                </a:cubicBezTo>
                <a:cubicBezTo>
                  <a:pt x="1285" y="8509"/>
                  <a:pt x="1615" y="6407"/>
                  <a:pt x="4589" y="3311"/>
                </a:cubicBezTo>
                <a:cubicBezTo>
                  <a:pt x="3762" y="2579"/>
                  <a:pt x="2674" y="1596"/>
                  <a:pt x="1978" y="1604"/>
                </a:cubicBezTo>
                <a:close/>
                <a:moveTo>
                  <a:pt x="9751" y="1604"/>
                </a:moveTo>
                <a:cubicBezTo>
                  <a:pt x="9055" y="1596"/>
                  <a:pt x="7967" y="2579"/>
                  <a:pt x="7140" y="3311"/>
                </a:cubicBezTo>
                <a:cubicBezTo>
                  <a:pt x="10131" y="6425"/>
                  <a:pt x="10449" y="8533"/>
                  <a:pt x="10490" y="9561"/>
                </a:cubicBezTo>
                <a:cubicBezTo>
                  <a:pt x="11276" y="8556"/>
                  <a:pt x="11747" y="7289"/>
                  <a:pt x="11747" y="5911"/>
                </a:cubicBezTo>
                <a:cubicBezTo>
                  <a:pt x="11747" y="4226"/>
                  <a:pt x="11045" y="2706"/>
                  <a:pt x="9921" y="1629"/>
                </a:cubicBezTo>
                <a:cubicBezTo>
                  <a:pt x="9867" y="1613"/>
                  <a:pt x="9811" y="1605"/>
                  <a:pt x="9751" y="1604"/>
                </a:cubicBezTo>
                <a:close/>
                <a:moveTo>
                  <a:pt x="5865" y="4481"/>
                </a:moveTo>
                <a:cubicBezTo>
                  <a:pt x="1817" y="8393"/>
                  <a:pt x="1710" y="9204"/>
                  <a:pt x="1742" y="10110"/>
                </a:cubicBezTo>
                <a:cubicBezTo>
                  <a:pt x="2803" y="11166"/>
                  <a:pt x="4263" y="11821"/>
                  <a:pt x="5874" y="11821"/>
                </a:cubicBezTo>
                <a:cubicBezTo>
                  <a:pt x="7476" y="11821"/>
                  <a:pt x="8928" y="11173"/>
                  <a:pt x="9988" y="10126"/>
                </a:cubicBezTo>
                <a:cubicBezTo>
                  <a:pt x="10021" y="9214"/>
                  <a:pt x="9936" y="8416"/>
                  <a:pt x="5865" y="448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Exclamation Mark Icon"/>
          <p:cNvSpPr>
            <a:spLocks noChangeAspect="1" noEditPoints="1"/>
          </p:cNvSpPr>
          <p:nvPr/>
        </p:nvSpPr>
        <p:spPr bwMode="black">
          <a:xfrm>
            <a:off x="3912988" y="2115169"/>
            <a:ext cx="68768" cy="270127"/>
          </a:xfrm>
          <a:custGeom>
            <a:avLst/>
            <a:gdLst>
              <a:gd name="T0" fmla="*/ 16 w 17"/>
              <a:gd name="T1" fmla="*/ 0 h 69"/>
              <a:gd name="T2" fmla="*/ 14 w 17"/>
              <a:gd name="T3" fmla="*/ 47 h 69"/>
              <a:gd name="T4" fmla="*/ 2 w 17"/>
              <a:gd name="T5" fmla="*/ 47 h 69"/>
              <a:gd name="T6" fmla="*/ 0 w 17"/>
              <a:gd name="T7" fmla="*/ 0 h 69"/>
              <a:gd name="T8" fmla="*/ 16 w 17"/>
              <a:gd name="T9" fmla="*/ 0 h 69"/>
              <a:gd name="T10" fmla="*/ 17 w 17"/>
              <a:gd name="T11" fmla="*/ 61 h 69"/>
              <a:gd name="T12" fmla="*/ 15 w 17"/>
              <a:gd name="T13" fmla="*/ 67 h 69"/>
              <a:gd name="T14" fmla="*/ 8 w 17"/>
              <a:gd name="T15" fmla="*/ 69 h 69"/>
              <a:gd name="T16" fmla="*/ 2 w 17"/>
              <a:gd name="T17" fmla="*/ 67 h 69"/>
              <a:gd name="T18" fmla="*/ 0 w 17"/>
              <a:gd name="T19" fmla="*/ 61 h 69"/>
              <a:gd name="T20" fmla="*/ 2 w 17"/>
              <a:gd name="T21" fmla="*/ 56 h 69"/>
              <a:gd name="T22" fmla="*/ 8 w 17"/>
              <a:gd name="T23" fmla="*/ 54 h 69"/>
              <a:gd name="T24" fmla="*/ 14 w 17"/>
              <a:gd name="T25" fmla="*/ 56 h 69"/>
              <a:gd name="T26" fmla="*/ 17 w 17"/>
              <a:gd name="T27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69">
                <a:moveTo>
                  <a:pt x="16" y="0"/>
                </a:moveTo>
                <a:cubicBezTo>
                  <a:pt x="14" y="47"/>
                  <a:pt x="14" y="47"/>
                  <a:pt x="14" y="47"/>
                </a:cubicBezTo>
                <a:cubicBezTo>
                  <a:pt x="2" y="47"/>
                  <a:pt x="2" y="47"/>
                  <a:pt x="2" y="47"/>
                </a:cubicBezTo>
                <a:cubicBezTo>
                  <a:pt x="0" y="0"/>
                  <a:pt x="0" y="0"/>
                  <a:pt x="0" y="0"/>
                </a:cubicBezTo>
                <a:lnTo>
                  <a:pt x="16" y="0"/>
                </a:lnTo>
                <a:close/>
                <a:moveTo>
                  <a:pt x="17" y="61"/>
                </a:moveTo>
                <a:cubicBezTo>
                  <a:pt x="17" y="64"/>
                  <a:pt x="16" y="66"/>
                  <a:pt x="15" y="67"/>
                </a:cubicBezTo>
                <a:cubicBezTo>
                  <a:pt x="13" y="69"/>
                  <a:pt x="11" y="69"/>
                  <a:pt x="8" y="69"/>
                </a:cubicBezTo>
                <a:cubicBezTo>
                  <a:pt x="6" y="69"/>
                  <a:pt x="4" y="69"/>
                  <a:pt x="2" y="67"/>
                </a:cubicBezTo>
                <a:cubicBezTo>
                  <a:pt x="0" y="65"/>
                  <a:pt x="0" y="64"/>
                  <a:pt x="0" y="61"/>
                </a:cubicBezTo>
                <a:cubicBezTo>
                  <a:pt x="0" y="59"/>
                  <a:pt x="0" y="57"/>
                  <a:pt x="2" y="56"/>
                </a:cubicBezTo>
                <a:cubicBezTo>
                  <a:pt x="4" y="54"/>
                  <a:pt x="6" y="54"/>
                  <a:pt x="8" y="54"/>
                </a:cubicBezTo>
                <a:cubicBezTo>
                  <a:pt x="11" y="54"/>
                  <a:pt x="13" y="54"/>
                  <a:pt x="14" y="56"/>
                </a:cubicBezTo>
                <a:cubicBezTo>
                  <a:pt x="16" y="57"/>
                  <a:pt x="17" y="59"/>
                  <a:pt x="17" y="6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etter I Icon"/>
          <p:cNvSpPr>
            <a:spLocks noChangeAspect="1" noEditPoints="1"/>
          </p:cNvSpPr>
          <p:nvPr/>
        </p:nvSpPr>
        <p:spPr bwMode="black">
          <a:xfrm>
            <a:off x="3920102" y="2815840"/>
            <a:ext cx="54540" cy="305664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rash Can Icon"/>
          <p:cNvSpPr>
            <a:spLocks noChangeAspect="1" noEditPoints="1"/>
          </p:cNvSpPr>
          <p:nvPr/>
        </p:nvSpPr>
        <p:spPr bwMode="black">
          <a:xfrm>
            <a:off x="3844219" y="3490759"/>
            <a:ext cx="206307" cy="279607"/>
          </a:xfrm>
          <a:custGeom>
            <a:avLst/>
            <a:gdLst>
              <a:gd name="T0" fmla="*/ 50 w 53"/>
              <a:gd name="T1" fmla="*/ 15 h 71"/>
              <a:gd name="T2" fmla="*/ 50 w 53"/>
              <a:gd name="T3" fmla="*/ 15 h 71"/>
              <a:gd name="T4" fmla="*/ 3 w 53"/>
              <a:gd name="T5" fmla="*/ 15 h 71"/>
              <a:gd name="T6" fmla="*/ 0 w 53"/>
              <a:gd name="T7" fmla="*/ 11 h 71"/>
              <a:gd name="T8" fmla="*/ 3 w 53"/>
              <a:gd name="T9" fmla="*/ 8 h 71"/>
              <a:gd name="T10" fmla="*/ 3 w 53"/>
              <a:gd name="T11" fmla="*/ 8 h 71"/>
              <a:gd name="T12" fmla="*/ 50 w 53"/>
              <a:gd name="T13" fmla="*/ 8 h 71"/>
              <a:gd name="T14" fmla="*/ 53 w 53"/>
              <a:gd name="T15" fmla="*/ 11 h 71"/>
              <a:gd name="T16" fmla="*/ 50 w 53"/>
              <a:gd name="T17" fmla="*/ 15 h 71"/>
              <a:gd name="T18" fmla="*/ 34 w 53"/>
              <a:gd name="T19" fmla="*/ 3 h 71"/>
              <a:gd name="T20" fmla="*/ 32 w 53"/>
              <a:gd name="T21" fmla="*/ 0 h 71"/>
              <a:gd name="T22" fmla="*/ 21 w 53"/>
              <a:gd name="T23" fmla="*/ 0 h 71"/>
              <a:gd name="T24" fmla="*/ 21 w 53"/>
              <a:gd name="T25" fmla="*/ 0 h 71"/>
              <a:gd name="T26" fmla="*/ 19 w 53"/>
              <a:gd name="T27" fmla="*/ 3 h 71"/>
              <a:gd name="T28" fmla="*/ 21 w 53"/>
              <a:gd name="T29" fmla="*/ 5 h 71"/>
              <a:gd name="T30" fmla="*/ 32 w 53"/>
              <a:gd name="T31" fmla="*/ 5 h 71"/>
              <a:gd name="T32" fmla="*/ 32 w 53"/>
              <a:gd name="T33" fmla="*/ 5 h 71"/>
              <a:gd name="T34" fmla="*/ 34 w 53"/>
              <a:gd name="T35" fmla="*/ 3 h 71"/>
              <a:gd name="T36" fmla="*/ 49 w 53"/>
              <a:gd name="T37" fmla="*/ 24 h 71"/>
              <a:gd name="T38" fmla="*/ 47 w 53"/>
              <a:gd name="T39" fmla="*/ 65 h 71"/>
              <a:gd name="T40" fmla="*/ 42 w 53"/>
              <a:gd name="T41" fmla="*/ 71 h 71"/>
              <a:gd name="T42" fmla="*/ 12 w 53"/>
              <a:gd name="T43" fmla="*/ 71 h 71"/>
              <a:gd name="T44" fmla="*/ 6 w 53"/>
              <a:gd name="T45" fmla="*/ 65 h 71"/>
              <a:gd name="T46" fmla="*/ 4 w 53"/>
              <a:gd name="T47" fmla="*/ 24 h 71"/>
              <a:gd name="T48" fmla="*/ 9 w 53"/>
              <a:gd name="T49" fmla="*/ 19 h 71"/>
              <a:gd name="T50" fmla="*/ 44 w 53"/>
              <a:gd name="T51" fmla="*/ 19 h 71"/>
              <a:gd name="T52" fmla="*/ 49 w 53"/>
              <a:gd name="T53" fmla="*/ 24 h 71"/>
              <a:gd name="T54" fmla="*/ 17 w 53"/>
              <a:gd name="T55" fmla="*/ 62 h 71"/>
              <a:gd name="T56" fmla="*/ 16 w 53"/>
              <a:gd name="T57" fmla="*/ 27 h 71"/>
              <a:gd name="T58" fmla="*/ 13 w 53"/>
              <a:gd name="T59" fmla="*/ 25 h 71"/>
              <a:gd name="T60" fmla="*/ 11 w 53"/>
              <a:gd name="T61" fmla="*/ 27 h 71"/>
              <a:gd name="T62" fmla="*/ 12 w 53"/>
              <a:gd name="T63" fmla="*/ 63 h 71"/>
              <a:gd name="T64" fmla="*/ 14 w 53"/>
              <a:gd name="T65" fmla="*/ 65 h 71"/>
              <a:gd name="T66" fmla="*/ 14 w 53"/>
              <a:gd name="T67" fmla="*/ 65 h 71"/>
              <a:gd name="T68" fmla="*/ 17 w 53"/>
              <a:gd name="T69" fmla="*/ 62 h 71"/>
              <a:gd name="T70" fmla="*/ 29 w 53"/>
              <a:gd name="T71" fmla="*/ 27 h 71"/>
              <a:gd name="T72" fmla="*/ 27 w 53"/>
              <a:gd name="T73" fmla="*/ 25 h 71"/>
              <a:gd name="T74" fmla="*/ 27 w 53"/>
              <a:gd name="T75" fmla="*/ 25 h 71"/>
              <a:gd name="T76" fmla="*/ 24 w 53"/>
              <a:gd name="T77" fmla="*/ 27 h 71"/>
              <a:gd name="T78" fmla="*/ 24 w 53"/>
              <a:gd name="T79" fmla="*/ 62 h 71"/>
              <a:gd name="T80" fmla="*/ 26 w 53"/>
              <a:gd name="T81" fmla="*/ 65 h 71"/>
              <a:gd name="T82" fmla="*/ 26 w 53"/>
              <a:gd name="T83" fmla="*/ 65 h 71"/>
              <a:gd name="T84" fmla="*/ 29 w 53"/>
              <a:gd name="T85" fmla="*/ 62 h 71"/>
              <a:gd name="T86" fmla="*/ 29 w 53"/>
              <a:gd name="T87" fmla="*/ 27 h 71"/>
              <a:gd name="T88" fmla="*/ 43 w 53"/>
              <a:gd name="T89" fmla="*/ 27 h 71"/>
              <a:gd name="T90" fmla="*/ 40 w 53"/>
              <a:gd name="T91" fmla="*/ 25 h 71"/>
              <a:gd name="T92" fmla="*/ 38 w 53"/>
              <a:gd name="T93" fmla="*/ 27 h 71"/>
              <a:gd name="T94" fmla="*/ 36 w 53"/>
              <a:gd name="T95" fmla="*/ 62 h 71"/>
              <a:gd name="T96" fmla="*/ 39 w 53"/>
              <a:gd name="T97" fmla="*/ 65 h 71"/>
              <a:gd name="T98" fmla="*/ 39 w 53"/>
              <a:gd name="T99" fmla="*/ 65 h 71"/>
              <a:gd name="T100" fmla="*/ 41 w 53"/>
              <a:gd name="T101" fmla="*/ 63 h 71"/>
              <a:gd name="T102" fmla="*/ 43 w 53"/>
              <a:gd name="T103" fmla="*/ 2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3" h="71">
                <a:moveTo>
                  <a:pt x="50" y="15"/>
                </a:moveTo>
                <a:cubicBezTo>
                  <a:pt x="50" y="15"/>
                  <a:pt x="50" y="15"/>
                  <a:pt x="5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9"/>
                  <a:pt x="1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2" y="8"/>
                  <a:pt x="53" y="9"/>
                  <a:pt x="53" y="11"/>
                </a:cubicBezTo>
                <a:cubicBezTo>
                  <a:pt x="53" y="14"/>
                  <a:pt x="52" y="15"/>
                  <a:pt x="50" y="15"/>
                </a:cubicBezTo>
                <a:close/>
                <a:moveTo>
                  <a:pt x="34" y="3"/>
                </a:moveTo>
                <a:cubicBezTo>
                  <a:pt x="34" y="1"/>
                  <a:pt x="33" y="0"/>
                  <a:pt x="3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3"/>
                </a:cubicBezTo>
                <a:cubicBezTo>
                  <a:pt x="19" y="4"/>
                  <a:pt x="20" y="5"/>
                  <a:pt x="21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3" y="5"/>
                  <a:pt x="34" y="4"/>
                  <a:pt x="34" y="3"/>
                </a:cubicBezTo>
                <a:close/>
                <a:moveTo>
                  <a:pt x="49" y="24"/>
                </a:moveTo>
                <a:cubicBezTo>
                  <a:pt x="47" y="65"/>
                  <a:pt x="47" y="65"/>
                  <a:pt x="47" y="65"/>
                </a:cubicBezTo>
                <a:cubicBezTo>
                  <a:pt x="47" y="68"/>
                  <a:pt x="45" y="71"/>
                  <a:pt x="42" y="71"/>
                </a:cubicBezTo>
                <a:cubicBezTo>
                  <a:pt x="12" y="71"/>
                  <a:pt x="12" y="71"/>
                  <a:pt x="12" y="71"/>
                </a:cubicBezTo>
                <a:cubicBezTo>
                  <a:pt x="9" y="71"/>
                  <a:pt x="6" y="68"/>
                  <a:pt x="6" y="65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1"/>
                  <a:pt x="6" y="19"/>
                  <a:pt x="9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19"/>
                  <a:pt x="50" y="21"/>
                  <a:pt x="49" y="24"/>
                </a:cubicBezTo>
                <a:close/>
                <a:moveTo>
                  <a:pt x="17" y="62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6"/>
                  <a:pt x="14" y="25"/>
                  <a:pt x="13" y="25"/>
                </a:cubicBezTo>
                <a:cubicBezTo>
                  <a:pt x="12" y="25"/>
                  <a:pt x="10" y="26"/>
                  <a:pt x="11" y="27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3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6" y="65"/>
                  <a:pt x="17" y="64"/>
                  <a:pt x="17" y="62"/>
                </a:cubicBezTo>
                <a:close/>
                <a:moveTo>
                  <a:pt x="29" y="27"/>
                </a:moveTo>
                <a:cubicBezTo>
                  <a:pt x="29" y="26"/>
                  <a:pt x="28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5" y="25"/>
                  <a:pt x="24" y="26"/>
                  <a:pt x="24" y="27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4"/>
                  <a:pt x="25" y="65"/>
                  <a:pt x="26" y="65"/>
                </a:cubicBezTo>
                <a:cubicBezTo>
                  <a:pt x="26" y="65"/>
                  <a:pt x="26" y="65"/>
                  <a:pt x="26" y="65"/>
                </a:cubicBezTo>
                <a:cubicBezTo>
                  <a:pt x="28" y="65"/>
                  <a:pt x="29" y="64"/>
                  <a:pt x="29" y="62"/>
                </a:cubicBezTo>
                <a:lnTo>
                  <a:pt x="29" y="27"/>
                </a:lnTo>
                <a:close/>
                <a:moveTo>
                  <a:pt x="43" y="27"/>
                </a:moveTo>
                <a:cubicBezTo>
                  <a:pt x="43" y="26"/>
                  <a:pt x="42" y="25"/>
                  <a:pt x="40" y="25"/>
                </a:cubicBezTo>
                <a:cubicBezTo>
                  <a:pt x="39" y="25"/>
                  <a:pt x="38" y="26"/>
                  <a:pt x="38" y="27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4"/>
                  <a:pt x="37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0" y="65"/>
                  <a:pt x="41" y="64"/>
                  <a:pt x="41" y="63"/>
                </a:cubicBezTo>
                <a:lnTo>
                  <a:pt x="4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etters Icon"/>
          <p:cNvSpPr>
            <a:spLocks noChangeAspect="1" noEditPoints="1"/>
          </p:cNvSpPr>
          <p:nvPr/>
        </p:nvSpPr>
        <p:spPr bwMode="black">
          <a:xfrm>
            <a:off x="3770709" y="4181651"/>
            <a:ext cx="353327" cy="206150"/>
          </a:xfrm>
          <a:custGeom>
            <a:avLst/>
            <a:gdLst>
              <a:gd name="T0" fmla="*/ 25 w 90"/>
              <a:gd name="T1" fmla="*/ 11 h 53"/>
              <a:gd name="T2" fmla="*/ 34 w 90"/>
              <a:gd name="T3" fmla="*/ 32 h 53"/>
              <a:gd name="T4" fmla="*/ 15 w 90"/>
              <a:gd name="T5" fmla="*/ 35 h 53"/>
              <a:gd name="T6" fmla="*/ 11 w 90"/>
              <a:gd name="T7" fmla="*/ 47 h 53"/>
              <a:gd name="T8" fmla="*/ 17 w 90"/>
              <a:gd name="T9" fmla="*/ 50 h 53"/>
              <a:gd name="T10" fmla="*/ 0 w 90"/>
              <a:gd name="T11" fmla="*/ 52 h 53"/>
              <a:gd name="T12" fmla="*/ 5 w 90"/>
              <a:gd name="T13" fmla="*/ 49 h 53"/>
              <a:gd name="T14" fmla="*/ 27 w 90"/>
              <a:gd name="T15" fmla="*/ 0 h 53"/>
              <a:gd name="T16" fmla="*/ 46 w 90"/>
              <a:gd name="T17" fmla="*/ 42 h 53"/>
              <a:gd name="T18" fmla="*/ 55 w 90"/>
              <a:gd name="T19" fmla="*/ 50 h 53"/>
              <a:gd name="T20" fmla="*/ 35 w 90"/>
              <a:gd name="T21" fmla="*/ 52 h 53"/>
              <a:gd name="T22" fmla="*/ 39 w 90"/>
              <a:gd name="T23" fmla="*/ 49 h 53"/>
              <a:gd name="T24" fmla="*/ 38 w 90"/>
              <a:gd name="T25" fmla="*/ 42 h 53"/>
              <a:gd name="T26" fmla="*/ 78 w 90"/>
              <a:gd name="T27" fmla="*/ 44 h 53"/>
              <a:gd name="T28" fmla="*/ 70 w 90"/>
              <a:gd name="T29" fmla="*/ 34 h 53"/>
              <a:gd name="T30" fmla="*/ 65 w 90"/>
              <a:gd name="T31" fmla="*/ 42 h 53"/>
              <a:gd name="T32" fmla="*/ 70 w 90"/>
              <a:gd name="T33" fmla="*/ 48 h 53"/>
              <a:gd name="T34" fmla="*/ 78 w 90"/>
              <a:gd name="T35" fmla="*/ 47 h 53"/>
              <a:gd name="T36" fmla="*/ 67 w 90"/>
              <a:gd name="T37" fmla="*/ 53 h 53"/>
              <a:gd name="T38" fmla="*/ 58 w 90"/>
              <a:gd name="T39" fmla="*/ 44 h 53"/>
              <a:gd name="T40" fmla="*/ 65 w 90"/>
              <a:gd name="T41" fmla="*/ 34 h 53"/>
              <a:gd name="T42" fmla="*/ 78 w 90"/>
              <a:gd name="T43" fmla="*/ 28 h 53"/>
              <a:gd name="T44" fmla="*/ 71 w 90"/>
              <a:gd name="T45" fmla="*/ 19 h 53"/>
              <a:gd name="T46" fmla="*/ 66 w 90"/>
              <a:gd name="T47" fmla="*/ 23 h 53"/>
              <a:gd name="T48" fmla="*/ 65 w 90"/>
              <a:gd name="T49" fmla="*/ 28 h 53"/>
              <a:gd name="T50" fmla="*/ 61 w 90"/>
              <a:gd name="T51" fmla="*/ 28 h 53"/>
              <a:gd name="T52" fmla="*/ 63 w 90"/>
              <a:gd name="T53" fmla="*/ 19 h 53"/>
              <a:gd name="T54" fmla="*/ 80 w 90"/>
              <a:gd name="T55" fmla="*/ 18 h 53"/>
              <a:gd name="T56" fmla="*/ 84 w 90"/>
              <a:gd name="T57" fmla="*/ 28 h 53"/>
              <a:gd name="T58" fmla="*/ 84 w 90"/>
              <a:gd name="T59" fmla="*/ 46 h 53"/>
              <a:gd name="T60" fmla="*/ 86 w 90"/>
              <a:gd name="T61" fmla="*/ 48 h 53"/>
              <a:gd name="T62" fmla="*/ 90 w 90"/>
              <a:gd name="T63" fmla="*/ 45 h 53"/>
              <a:gd name="T64" fmla="*/ 82 w 90"/>
              <a:gd name="T65" fmla="*/ 53 h 53"/>
              <a:gd name="T66" fmla="*/ 78 w 90"/>
              <a:gd name="T67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53">
                <a:moveTo>
                  <a:pt x="34" y="32"/>
                </a:moveTo>
                <a:cubicBezTo>
                  <a:pt x="25" y="11"/>
                  <a:pt x="25" y="11"/>
                  <a:pt x="25" y="11"/>
                </a:cubicBezTo>
                <a:cubicBezTo>
                  <a:pt x="17" y="32"/>
                  <a:pt x="17" y="32"/>
                  <a:pt x="17" y="32"/>
                </a:cubicBezTo>
                <a:lnTo>
                  <a:pt x="34" y="32"/>
                </a:lnTo>
                <a:close/>
                <a:moveTo>
                  <a:pt x="35" y="35"/>
                </a:moveTo>
                <a:cubicBezTo>
                  <a:pt x="15" y="35"/>
                  <a:pt x="15" y="35"/>
                  <a:pt x="15" y="35"/>
                </a:cubicBezTo>
                <a:cubicBezTo>
                  <a:pt x="12" y="43"/>
                  <a:pt x="12" y="43"/>
                  <a:pt x="12" y="43"/>
                </a:cubicBezTo>
                <a:cubicBezTo>
                  <a:pt x="11" y="45"/>
                  <a:pt x="11" y="46"/>
                  <a:pt x="11" y="47"/>
                </a:cubicBezTo>
                <a:cubicBezTo>
                  <a:pt x="11" y="48"/>
                  <a:pt x="11" y="49"/>
                  <a:pt x="12" y="49"/>
                </a:cubicBezTo>
                <a:cubicBezTo>
                  <a:pt x="12" y="50"/>
                  <a:pt x="14" y="50"/>
                  <a:pt x="17" y="50"/>
                </a:cubicBezTo>
                <a:cubicBezTo>
                  <a:pt x="17" y="52"/>
                  <a:pt x="17" y="52"/>
                  <a:pt x="17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50"/>
                  <a:pt x="4" y="50"/>
                  <a:pt x="5" y="49"/>
                </a:cubicBezTo>
                <a:cubicBezTo>
                  <a:pt x="6" y="48"/>
                  <a:pt x="7" y="45"/>
                  <a:pt x="9" y="42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46" y="42"/>
                  <a:pt x="46" y="42"/>
                  <a:pt x="46" y="42"/>
                </a:cubicBezTo>
                <a:cubicBezTo>
                  <a:pt x="47" y="46"/>
                  <a:pt x="49" y="48"/>
                  <a:pt x="50" y="49"/>
                </a:cubicBezTo>
                <a:cubicBezTo>
                  <a:pt x="51" y="50"/>
                  <a:pt x="53" y="50"/>
                  <a:pt x="55" y="50"/>
                </a:cubicBezTo>
                <a:cubicBezTo>
                  <a:pt x="55" y="52"/>
                  <a:pt x="55" y="52"/>
                  <a:pt x="5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0"/>
                  <a:pt x="35" y="50"/>
                  <a:pt x="35" y="50"/>
                </a:cubicBezTo>
                <a:cubicBezTo>
                  <a:pt x="37" y="50"/>
                  <a:pt x="38" y="50"/>
                  <a:pt x="39" y="49"/>
                </a:cubicBezTo>
                <a:cubicBezTo>
                  <a:pt x="39" y="49"/>
                  <a:pt x="40" y="48"/>
                  <a:pt x="40" y="47"/>
                </a:cubicBezTo>
                <a:cubicBezTo>
                  <a:pt x="40" y="46"/>
                  <a:pt x="39" y="44"/>
                  <a:pt x="38" y="42"/>
                </a:cubicBezTo>
                <a:lnTo>
                  <a:pt x="35" y="35"/>
                </a:lnTo>
                <a:close/>
                <a:moveTo>
                  <a:pt x="78" y="44"/>
                </a:moveTo>
                <a:cubicBezTo>
                  <a:pt x="78" y="31"/>
                  <a:pt x="78" y="31"/>
                  <a:pt x="78" y="31"/>
                </a:cubicBezTo>
                <a:cubicBezTo>
                  <a:pt x="74" y="33"/>
                  <a:pt x="71" y="34"/>
                  <a:pt x="70" y="34"/>
                </a:cubicBezTo>
                <a:cubicBezTo>
                  <a:pt x="68" y="36"/>
                  <a:pt x="67" y="37"/>
                  <a:pt x="66" y="38"/>
                </a:cubicBezTo>
                <a:cubicBezTo>
                  <a:pt x="65" y="39"/>
                  <a:pt x="65" y="40"/>
                  <a:pt x="65" y="42"/>
                </a:cubicBezTo>
                <a:cubicBezTo>
                  <a:pt x="65" y="44"/>
                  <a:pt x="65" y="45"/>
                  <a:pt x="66" y="46"/>
                </a:cubicBezTo>
                <a:cubicBezTo>
                  <a:pt x="67" y="48"/>
                  <a:pt x="69" y="48"/>
                  <a:pt x="70" y="48"/>
                </a:cubicBezTo>
                <a:cubicBezTo>
                  <a:pt x="72" y="48"/>
                  <a:pt x="75" y="47"/>
                  <a:pt x="78" y="44"/>
                </a:cubicBezTo>
                <a:moveTo>
                  <a:pt x="78" y="47"/>
                </a:moveTo>
                <a:cubicBezTo>
                  <a:pt x="74" y="50"/>
                  <a:pt x="72" y="51"/>
                  <a:pt x="71" y="52"/>
                </a:cubicBezTo>
                <a:cubicBezTo>
                  <a:pt x="70" y="52"/>
                  <a:pt x="68" y="53"/>
                  <a:pt x="67" y="53"/>
                </a:cubicBezTo>
                <a:cubicBezTo>
                  <a:pt x="64" y="53"/>
                  <a:pt x="62" y="52"/>
                  <a:pt x="61" y="50"/>
                </a:cubicBezTo>
                <a:cubicBezTo>
                  <a:pt x="59" y="49"/>
                  <a:pt x="58" y="46"/>
                  <a:pt x="58" y="44"/>
                </a:cubicBezTo>
                <a:cubicBezTo>
                  <a:pt x="58" y="42"/>
                  <a:pt x="59" y="41"/>
                  <a:pt x="60" y="39"/>
                </a:cubicBezTo>
                <a:cubicBezTo>
                  <a:pt x="61" y="38"/>
                  <a:pt x="62" y="36"/>
                  <a:pt x="65" y="34"/>
                </a:cubicBezTo>
                <a:cubicBezTo>
                  <a:pt x="67" y="33"/>
                  <a:pt x="72" y="31"/>
                  <a:pt x="78" y="29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4"/>
                  <a:pt x="77" y="22"/>
                  <a:pt x="76" y="21"/>
                </a:cubicBezTo>
                <a:cubicBezTo>
                  <a:pt x="75" y="19"/>
                  <a:pt x="73" y="19"/>
                  <a:pt x="71" y="19"/>
                </a:cubicBezTo>
                <a:cubicBezTo>
                  <a:pt x="70" y="19"/>
                  <a:pt x="68" y="19"/>
                  <a:pt x="67" y="20"/>
                </a:cubicBezTo>
                <a:cubicBezTo>
                  <a:pt x="66" y="21"/>
                  <a:pt x="66" y="22"/>
                  <a:pt x="66" y="23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6"/>
                  <a:pt x="66" y="27"/>
                  <a:pt x="65" y="28"/>
                </a:cubicBezTo>
                <a:cubicBezTo>
                  <a:pt x="65" y="28"/>
                  <a:pt x="64" y="29"/>
                  <a:pt x="63" y="29"/>
                </a:cubicBezTo>
                <a:cubicBezTo>
                  <a:pt x="62" y="29"/>
                  <a:pt x="61" y="28"/>
                  <a:pt x="61" y="28"/>
                </a:cubicBezTo>
                <a:cubicBezTo>
                  <a:pt x="60" y="27"/>
                  <a:pt x="60" y="26"/>
                  <a:pt x="60" y="25"/>
                </a:cubicBezTo>
                <a:cubicBezTo>
                  <a:pt x="60" y="23"/>
                  <a:pt x="61" y="21"/>
                  <a:pt x="63" y="19"/>
                </a:cubicBezTo>
                <a:cubicBezTo>
                  <a:pt x="65" y="17"/>
                  <a:pt x="68" y="16"/>
                  <a:pt x="72" y="16"/>
                </a:cubicBezTo>
                <a:cubicBezTo>
                  <a:pt x="75" y="16"/>
                  <a:pt x="78" y="17"/>
                  <a:pt x="80" y="18"/>
                </a:cubicBezTo>
                <a:cubicBezTo>
                  <a:pt x="81" y="19"/>
                  <a:pt x="82" y="20"/>
                  <a:pt x="83" y="21"/>
                </a:cubicBezTo>
                <a:cubicBezTo>
                  <a:pt x="84" y="23"/>
                  <a:pt x="84" y="25"/>
                  <a:pt x="84" y="28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3"/>
                  <a:pt x="84" y="45"/>
                  <a:pt x="84" y="46"/>
                </a:cubicBezTo>
                <a:cubicBezTo>
                  <a:pt x="84" y="47"/>
                  <a:pt x="84" y="47"/>
                  <a:pt x="85" y="47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7" y="48"/>
                </a:cubicBezTo>
                <a:cubicBezTo>
                  <a:pt x="87" y="47"/>
                  <a:pt x="88" y="46"/>
                  <a:pt x="90" y="45"/>
                </a:cubicBezTo>
                <a:cubicBezTo>
                  <a:pt x="90" y="47"/>
                  <a:pt x="90" y="47"/>
                  <a:pt x="90" y="47"/>
                </a:cubicBezTo>
                <a:cubicBezTo>
                  <a:pt x="87" y="51"/>
                  <a:pt x="84" y="53"/>
                  <a:pt x="82" y="53"/>
                </a:cubicBezTo>
                <a:cubicBezTo>
                  <a:pt x="80" y="53"/>
                  <a:pt x="80" y="52"/>
                  <a:pt x="79" y="51"/>
                </a:cubicBezTo>
                <a:cubicBezTo>
                  <a:pt x="78" y="50"/>
                  <a:pt x="78" y="49"/>
                  <a:pt x="78" y="47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Globe Icon"/>
          <p:cNvSpPr>
            <a:spLocks noChangeAspect="1" noEditPoints="1"/>
          </p:cNvSpPr>
          <p:nvPr/>
        </p:nvSpPr>
        <p:spPr bwMode="auto">
          <a:xfrm>
            <a:off x="3755053" y="4769470"/>
            <a:ext cx="384639" cy="384048"/>
          </a:xfrm>
          <a:custGeom>
            <a:avLst/>
            <a:gdLst>
              <a:gd name="T0" fmla="*/ 0 w 17901"/>
              <a:gd name="T1" fmla="*/ 8950 h 17900"/>
              <a:gd name="T2" fmla="*/ 17901 w 17901"/>
              <a:gd name="T3" fmla="*/ 8950 h 17900"/>
              <a:gd name="T4" fmla="*/ 9338 w 17901"/>
              <a:gd name="T5" fmla="*/ 1138 h 17900"/>
              <a:gd name="T6" fmla="*/ 11101 w 17901"/>
              <a:gd name="T7" fmla="*/ 1526 h 17900"/>
              <a:gd name="T8" fmla="*/ 13056 w 17901"/>
              <a:gd name="T9" fmla="*/ 6663 h 17900"/>
              <a:gd name="T10" fmla="*/ 9338 w 17901"/>
              <a:gd name="T11" fmla="*/ 1138 h 17900"/>
              <a:gd name="T12" fmla="*/ 8519 w 17901"/>
              <a:gd name="T13" fmla="*/ 7162 h 17900"/>
              <a:gd name="T14" fmla="*/ 5840 w 17901"/>
              <a:gd name="T15" fmla="*/ 3189 h 17900"/>
              <a:gd name="T16" fmla="*/ 7109 w 17901"/>
              <a:gd name="T17" fmla="*/ 1346 h 17900"/>
              <a:gd name="T18" fmla="*/ 5550 w 17901"/>
              <a:gd name="T19" fmla="*/ 1903 h 17900"/>
              <a:gd name="T20" fmla="*/ 4127 w 17901"/>
              <a:gd name="T21" fmla="*/ 6414 h 17900"/>
              <a:gd name="T22" fmla="*/ 2001 w 17901"/>
              <a:gd name="T23" fmla="*/ 5355 h 17900"/>
              <a:gd name="T24" fmla="*/ 12500 w 17901"/>
              <a:gd name="T25" fmla="*/ 1976 h 17900"/>
              <a:gd name="T26" fmla="*/ 15015 w 17901"/>
              <a:gd name="T27" fmla="*/ 5942 h 17900"/>
              <a:gd name="T28" fmla="*/ 12942 w 17901"/>
              <a:gd name="T29" fmla="*/ 2852 h 17900"/>
              <a:gd name="T30" fmla="*/ 1602 w 17901"/>
              <a:gd name="T31" fmla="*/ 6261 h 17900"/>
              <a:gd name="T32" fmla="*/ 4020 w 17901"/>
              <a:gd name="T33" fmla="*/ 7430 h 17900"/>
              <a:gd name="T34" fmla="*/ 4217 w 17901"/>
              <a:gd name="T35" fmla="*/ 12078 h 17900"/>
              <a:gd name="T36" fmla="*/ 1527 w 17901"/>
              <a:gd name="T37" fmla="*/ 10637 h 17900"/>
              <a:gd name="T38" fmla="*/ 1129 w 17901"/>
              <a:gd name="T39" fmla="*/ 8950 h 17900"/>
              <a:gd name="T40" fmla="*/ 16317 w 17901"/>
              <a:gd name="T41" fmla="*/ 6314 h 17900"/>
              <a:gd name="T42" fmla="*/ 16657 w 17901"/>
              <a:gd name="T43" fmla="*/ 10293 h 17900"/>
              <a:gd name="T44" fmla="*/ 14712 w 17901"/>
              <a:gd name="T45" fmla="*/ 11701 h 17900"/>
              <a:gd name="T46" fmla="*/ 14044 w 17901"/>
              <a:gd name="T47" fmla="*/ 8950 h 17900"/>
              <a:gd name="T48" fmla="*/ 15366 w 17901"/>
              <a:gd name="T49" fmla="*/ 6866 h 17900"/>
              <a:gd name="T50" fmla="*/ 13155 w 17901"/>
              <a:gd name="T51" fmla="*/ 7672 h 17900"/>
              <a:gd name="T52" fmla="*/ 12888 w 17901"/>
              <a:gd name="T53" fmla="*/ 12295 h 17900"/>
              <a:gd name="T54" fmla="*/ 9370 w 17901"/>
              <a:gd name="T55" fmla="*/ 8172 h 17900"/>
              <a:gd name="T56" fmla="*/ 4852 w 17901"/>
              <a:gd name="T57" fmla="*/ 7674 h 17900"/>
              <a:gd name="T58" fmla="*/ 8545 w 17901"/>
              <a:gd name="T59" fmla="*/ 12728 h 17900"/>
              <a:gd name="T60" fmla="*/ 4809 w 17901"/>
              <a:gd name="T61" fmla="*/ 8950 h 17900"/>
              <a:gd name="T62" fmla="*/ 1683 w 17901"/>
              <a:gd name="T63" fmla="*/ 11851 h 17900"/>
              <a:gd name="T64" fmla="*/ 4405 w 17901"/>
              <a:gd name="T65" fmla="*/ 13014 h 17900"/>
              <a:gd name="T66" fmla="*/ 5550 w 17901"/>
              <a:gd name="T67" fmla="*/ 15998 h 17900"/>
              <a:gd name="T68" fmla="*/ 16218 w 17901"/>
              <a:gd name="T69" fmla="*/ 11851 h 17900"/>
              <a:gd name="T70" fmla="*/ 12942 w 17901"/>
              <a:gd name="T71" fmla="*/ 15048 h 17900"/>
              <a:gd name="T72" fmla="*/ 15049 w 17901"/>
              <a:gd name="T73" fmla="*/ 12477 h 17900"/>
              <a:gd name="T74" fmla="*/ 12678 w 17901"/>
              <a:gd name="T75" fmla="*/ 13211 h 17900"/>
              <a:gd name="T76" fmla="*/ 11101 w 17901"/>
              <a:gd name="T77" fmla="*/ 16374 h 17900"/>
              <a:gd name="T78" fmla="*/ 9410 w 17901"/>
              <a:gd name="T79" fmla="*/ 16758 h 17900"/>
              <a:gd name="T80" fmla="*/ 12678 w 17901"/>
              <a:gd name="T81" fmla="*/ 13211 h 17900"/>
              <a:gd name="T82" fmla="*/ 8548 w 17901"/>
              <a:gd name="T83" fmla="*/ 13575 h 17900"/>
              <a:gd name="T84" fmla="*/ 7109 w 17901"/>
              <a:gd name="T85" fmla="*/ 16555 h 17900"/>
              <a:gd name="T86" fmla="*/ 5840 w 17901"/>
              <a:gd name="T87" fmla="*/ 14711 h 17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901" h="17900">
                <a:moveTo>
                  <a:pt x="8951" y="0"/>
                </a:moveTo>
                <a:cubicBezTo>
                  <a:pt x="4015" y="0"/>
                  <a:pt x="0" y="4014"/>
                  <a:pt x="0" y="8950"/>
                </a:cubicBezTo>
                <a:cubicBezTo>
                  <a:pt x="0" y="13887"/>
                  <a:pt x="4015" y="17900"/>
                  <a:pt x="8951" y="17900"/>
                </a:cubicBezTo>
                <a:cubicBezTo>
                  <a:pt x="13888" y="17900"/>
                  <a:pt x="17901" y="13887"/>
                  <a:pt x="17901" y="8950"/>
                </a:cubicBezTo>
                <a:cubicBezTo>
                  <a:pt x="17901" y="4014"/>
                  <a:pt x="13888" y="0"/>
                  <a:pt x="8951" y="0"/>
                </a:cubicBezTo>
                <a:close/>
                <a:moveTo>
                  <a:pt x="9338" y="1138"/>
                </a:moveTo>
                <a:cubicBezTo>
                  <a:pt x="9891" y="1165"/>
                  <a:pt x="10428" y="1249"/>
                  <a:pt x="10944" y="1384"/>
                </a:cubicBezTo>
                <a:cubicBezTo>
                  <a:pt x="10997" y="1428"/>
                  <a:pt x="11049" y="1475"/>
                  <a:pt x="11101" y="1526"/>
                </a:cubicBezTo>
                <a:cubicBezTo>
                  <a:pt x="11482" y="1897"/>
                  <a:pt x="11852" y="2466"/>
                  <a:pt x="12166" y="3189"/>
                </a:cubicBezTo>
                <a:cubicBezTo>
                  <a:pt x="12573" y="4127"/>
                  <a:pt x="12886" y="5321"/>
                  <a:pt x="13056" y="6663"/>
                </a:cubicBezTo>
                <a:cubicBezTo>
                  <a:pt x="11956" y="6956"/>
                  <a:pt x="10701" y="7136"/>
                  <a:pt x="9366" y="7165"/>
                </a:cubicBezTo>
                <a:lnTo>
                  <a:pt x="9338" y="1138"/>
                </a:lnTo>
                <a:close/>
                <a:moveTo>
                  <a:pt x="8492" y="1143"/>
                </a:moveTo>
                <a:lnTo>
                  <a:pt x="8519" y="7162"/>
                </a:lnTo>
                <a:cubicBezTo>
                  <a:pt x="7229" y="7126"/>
                  <a:pt x="6017" y="6949"/>
                  <a:pt x="4950" y="6664"/>
                </a:cubicBezTo>
                <a:cubicBezTo>
                  <a:pt x="5119" y="5322"/>
                  <a:pt x="5432" y="4128"/>
                  <a:pt x="5840" y="3189"/>
                </a:cubicBezTo>
                <a:cubicBezTo>
                  <a:pt x="6153" y="2466"/>
                  <a:pt x="6524" y="1897"/>
                  <a:pt x="6904" y="1526"/>
                </a:cubicBezTo>
                <a:cubicBezTo>
                  <a:pt x="6973" y="1460"/>
                  <a:pt x="7041" y="1400"/>
                  <a:pt x="7109" y="1346"/>
                </a:cubicBezTo>
                <a:cubicBezTo>
                  <a:pt x="7556" y="1239"/>
                  <a:pt x="8018" y="1170"/>
                  <a:pt x="8492" y="1143"/>
                </a:cubicBezTo>
                <a:close/>
                <a:moveTo>
                  <a:pt x="5550" y="1903"/>
                </a:moveTo>
                <a:cubicBezTo>
                  <a:pt x="5374" y="2192"/>
                  <a:pt x="5212" y="2509"/>
                  <a:pt x="5064" y="2852"/>
                </a:cubicBezTo>
                <a:cubicBezTo>
                  <a:pt x="4631" y="3849"/>
                  <a:pt x="4308" y="5064"/>
                  <a:pt x="4127" y="6414"/>
                </a:cubicBezTo>
                <a:cubicBezTo>
                  <a:pt x="3716" y="6273"/>
                  <a:pt x="3333" y="6115"/>
                  <a:pt x="2984" y="5942"/>
                </a:cubicBezTo>
                <a:cubicBezTo>
                  <a:pt x="2616" y="5760"/>
                  <a:pt x="2287" y="5562"/>
                  <a:pt x="2001" y="5355"/>
                </a:cubicBezTo>
                <a:cubicBezTo>
                  <a:pt x="2777" y="3854"/>
                  <a:pt x="4025" y="2639"/>
                  <a:pt x="5550" y="1903"/>
                </a:cubicBezTo>
                <a:close/>
                <a:moveTo>
                  <a:pt x="12500" y="1976"/>
                </a:moveTo>
                <a:cubicBezTo>
                  <a:pt x="13974" y="2726"/>
                  <a:pt x="15178" y="3930"/>
                  <a:pt x="15927" y="5405"/>
                </a:cubicBezTo>
                <a:cubicBezTo>
                  <a:pt x="15658" y="5594"/>
                  <a:pt x="15353" y="5775"/>
                  <a:pt x="15015" y="5942"/>
                </a:cubicBezTo>
                <a:cubicBezTo>
                  <a:pt x="14668" y="6114"/>
                  <a:pt x="14288" y="6271"/>
                  <a:pt x="13879" y="6411"/>
                </a:cubicBezTo>
                <a:cubicBezTo>
                  <a:pt x="13699" y="5062"/>
                  <a:pt x="13374" y="3848"/>
                  <a:pt x="12942" y="2852"/>
                </a:cubicBezTo>
                <a:cubicBezTo>
                  <a:pt x="12806" y="2538"/>
                  <a:pt x="12659" y="2245"/>
                  <a:pt x="12500" y="1976"/>
                </a:cubicBezTo>
                <a:close/>
                <a:moveTo>
                  <a:pt x="1602" y="6261"/>
                </a:moveTo>
                <a:cubicBezTo>
                  <a:pt x="1914" y="6479"/>
                  <a:pt x="2258" y="6681"/>
                  <a:pt x="2632" y="6866"/>
                </a:cubicBezTo>
                <a:cubicBezTo>
                  <a:pt x="3059" y="7077"/>
                  <a:pt x="3523" y="7265"/>
                  <a:pt x="4020" y="7430"/>
                </a:cubicBezTo>
                <a:cubicBezTo>
                  <a:pt x="3982" y="7924"/>
                  <a:pt x="3962" y="8432"/>
                  <a:pt x="3962" y="8950"/>
                </a:cubicBezTo>
                <a:cubicBezTo>
                  <a:pt x="3962" y="10052"/>
                  <a:pt x="4052" y="11106"/>
                  <a:pt x="4217" y="12078"/>
                </a:cubicBezTo>
                <a:cubicBezTo>
                  <a:pt x="3848" y="11964"/>
                  <a:pt x="3505" y="11838"/>
                  <a:pt x="3189" y="11701"/>
                </a:cubicBezTo>
                <a:cubicBezTo>
                  <a:pt x="2467" y="11387"/>
                  <a:pt x="1898" y="11017"/>
                  <a:pt x="1527" y="10637"/>
                </a:cubicBezTo>
                <a:cubicBezTo>
                  <a:pt x="1414" y="10521"/>
                  <a:pt x="1320" y="10406"/>
                  <a:pt x="1244" y="10291"/>
                </a:cubicBezTo>
                <a:cubicBezTo>
                  <a:pt x="1169" y="9856"/>
                  <a:pt x="1129" y="9408"/>
                  <a:pt x="1129" y="8950"/>
                </a:cubicBezTo>
                <a:cubicBezTo>
                  <a:pt x="1129" y="8005"/>
                  <a:pt x="1296" y="7099"/>
                  <a:pt x="1602" y="6261"/>
                </a:cubicBezTo>
                <a:close/>
                <a:moveTo>
                  <a:pt x="16317" y="6314"/>
                </a:moveTo>
                <a:cubicBezTo>
                  <a:pt x="16611" y="7138"/>
                  <a:pt x="16772" y="8025"/>
                  <a:pt x="16772" y="8950"/>
                </a:cubicBezTo>
                <a:cubicBezTo>
                  <a:pt x="16772" y="9408"/>
                  <a:pt x="16732" y="9857"/>
                  <a:pt x="16657" y="10293"/>
                </a:cubicBezTo>
                <a:cubicBezTo>
                  <a:pt x="16581" y="10407"/>
                  <a:pt x="16487" y="10521"/>
                  <a:pt x="16375" y="10637"/>
                </a:cubicBezTo>
                <a:cubicBezTo>
                  <a:pt x="16004" y="11017"/>
                  <a:pt x="15435" y="11387"/>
                  <a:pt x="14712" y="11701"/>
                </a:cubicBezTo>
                <a:cubicBezTo>
                  <a:pt x="14429" y="11824"/>
                  <a:pt x="14122" y="11938"/>
                  <a:pt x="13795" y="12043"/>
                </a:cubicBezTo>
                <a:cubicBezTo>
                  <a:pt x="13956" y="11081"/>
                  <a:pt x="14044" y="10039"/>
                  <a:pt x="14044" y="8950"/>
                </a:cubicBezTo>
                <a:cubicBezTo>
                  <a:pt x="14044" y="8431"/>
                  <a:pt x="14024" y="7922"/>
                  <a:pt x="13985" y="7427"/>
                </a:cubicBezTo>
                <a:cubicBezTo>
                  <a:pt x="14480" y="7263"/>
                  <a:pt x="14942" y="7076"/>
                  <a:pt x="15366" y="6866"/>
                </a:cubicBezTo>
                <a:cubicBezTo>
                  <a:pt x="15709" y="6696"/>
                  <a:pt x="16026" y="6512"/>
                  <a:pt x="16317" y="6314"/>
                </a:cubicBezTo>
                <a:close/>
                <a:moveTo>
                  <a:pt x="13155" y="7672"/>
                </a:moveTo>
                <a:cubicBezTo>
                  <a:pt x="13183" y="8088"/>
                  <a:pt x="13197" y="8515"/>
                  <a:pt x="13197" y="8950"/>
                </a:cubicBezTo>
                <a:cubicBezTo>
                  <a:pt x="13197" y="10144"/>
                  <a:pt x="13086" y="11278"/>
                  <a:pt x="12888" y="12295"/>
                </a:cubicBezTo>
                <a:cubicBezTo>
                  <a:pt x="11847" y="12543"/>
                  <a:pt x="10658" y="12698"/>
                  <a:pt x="9391" y="12727"/>
                </a:cubicBezTo>
                <a:lnTo>
                  <a:pt x="9370" y="8172"/>
                </a:lnTo>
                <a:cubicBezTo>
                  <a:pt x="10729" y="8145"/>
                  <a:pt x="12009" y="7969"/>
                  <a:pt x="13155" y="7672"/>
                </a:cubicBezTo>
                <a:close/>
                <a:moveTo>
                  <a:pt x="4852" y="7674"/>
                </a:moveTo>
                <a:cubicBezTo>
                  <a:pt x="5965" y="7963"/>
                  <a:pt x="7207" y="8135"/>
                  <a:pt x="8523" y="8169"/>
                </a:cubicBezTo>
                <a:lnTo>
                  <a:pt x="8545" y="12728"/>
                </a:lnTo>
                <a:cubicBezTo>
                  <a:pt x="7310" y="12701"/>
                  <a:pt x="6148" y="12556"/>
                  <a:pt x="5124" y="12320"/>
                </a:cubicBezTo>
                <a:cubicBezTo>
                  <a:pt x="4923" y="11297"/>
                  <a:pt x="4809" y="10154"/>
                  <a:pt x="4809" y="8950"/>
                </a:cubicBezTo>
                <a:cubicBezTo>
                  <a:pt x="4809" y="8516"/>
                  <a:pt x="4824" y="8090"/>
                  <a:pt x="4852" y="7674"/>
                </a:cubicBezTo>
                <a:close/>
                <a:moveTo>
                  <a:pt x="1683" y="11851"/>
                </a:moveTo>
                <a:cubicBezTo>
                  <a:pt x="2028" y="12081"/>
                  <a:pt x="2420" y="12290"/>
                  <a:pt x="2853" y="12477"/>
                </a:cubicBezTo>
                <a:cubicBezTo>
                  <a:pt x="3324" y="12682"/>
                  <a:pt x="3845" y="12861"/>
                  <a:pt x="4405" y="13014"/>
                </a:cubicBezTo>
                <a:cubicBezTo>
                  <a:pt x="4579" y="13760"/>
                  <a:pt x="4801" y="14444"/>
                  <a:pt x="5064" y="15048"/>
                </a:cubicBezTo>
                <a:cubicBezTo>
                  <a:pt x="5212" y="15391"/>
                  <a:pt x="5374" y="15709"/>
                  <a:pt x="5550" y="15998"/>
                </a:cubicBezTo>
                <a:cubicBezTo>
                  <a:pt x="3795" y="15152"/>
                  <a:pt x="2408" y="13671"/>
                  <a:pt x="1683" y="11851"/>
                </a:cubicBezTo>
                <a:close/>
                <a:moveTo>
                  <a:pt x="16218" y="11851"/>
                </a:moveTo>
                <a:cubicBezTo>
                  <a:pt x="15514" y="13619"/>
                  <a:pt x="14184" y="15068"/>
                  <a:pt x="12500" y="15925"/>
                </a:cubicBezTo>
                <a:cubicBezTo>
                  <a:pt x="12659" y="15656"/>
                  <a:pt x="12806" y="15363"/>
                  <a:pt x="12942" y="15048"/>
                </a:cubicBezTo>
                <a:cubicBezTo>
                  <a:pt x="13208" y="14436"/>
                  <a:pt x="13433" y="13741"/>
                  <a:pt x="13609" y="12984"/>
                </a:cubicBezTo>
                <a:cubicBezTo>
                  <a:pt x="14127" y="12838"/>
                  <a:pt x="14609" y="12668"/>
                  <a:pt x="15049" y="12477"/>
                </a:cubicBezTo>
                <a:cubicBezTo>
                  <a:pt x="15481" y="12290"/>
                  <a:pt x="15874" y="12081"/>
                  <a:pt x="16218" y="11851"/>
                </a:cubicBezTo>
                <a:close/>
                <a:moveTo>
                  <a:pt x="12678" y="13211"/>
                </a:moveTo>
                <a:cubicBezTo>
                  <a:pt x="12533" y="13761"/>
                  <a:pt x="12360" y="14265"/>
                  <a:pt x="12166" y="14711"/>
                </a:cubicBezTo>
                <a:cubicBezTo>
                  <a:pt x="11852" y="15434"/>
                  <a:pt x="11482" y="16003"/>
                  <a:pt x="11101" y="16374"/>
                </a:cubicBezTo>
                <a:cubicBezTo>
                  <a:pt x="11048" y="16425"/>
                  <a:pt x="10996" y="16473"/>
                  <a:pt x="10944" y="16517"/>
                </a:cubicBezTo>
                <a:cubicBezTo>
                  <a:pt x="10450" y="16646"/>
                  <a:pt x="9937" y="16728"/>
                  <a:pt x="9410" y="16758"/>
                </a:cubicBezTo>
                <a:lnTo>
                  <a:pt x="9395" y="13574"/>
                </a:lnTo>
                <a:cubicBezTo>
                  <a:pt x="10564" y="13549"/>
                  <a:pt x="11672" y="13422"/>
                  <a:pt x="12678" y="13211"/>
                </a:cubicBezTo>
                <a:close/>
                <a:moveTo>
                  <a:pt x="5334" y="13233"/>
                </a:moveTo>
                <a:cubicBezTo>
                  <a:pt x="6323" y="13433"/>
                  <a:pt x="7406" y="13553"/>
                  <a:pt x="8548" y="13575"/>
                </a:cubicBezTo>
                <a:lnTo>
                  <a:pt x="8563" y="16763"/>
                </a:lnTo>
                <a:cubicBezTo>
                  <a:pt x="8065" y="16738"/>
                  <a:pt x="7578" y="16667"/>
                  <a:pt x="7109" y="16555"/>
                </a:cubicBezTo>
                <a:cubicBezTo>
                  <a:pt x="7041" y="16501"/>
                  <a:pt x="6973" y="16440"/>
                  <a:pt x="6904" y="16374"/>
                </a:cubicBezTo>
                <a:cubicBezTo>
                  <a:pt x="6524" y="16003"/>
                  <a:pt x="6153" y="15434"/>
                  <a:pt x="5840" y="14711"/>
                </a:cubicBezTo>
                <a:cubicBezTo>
                  <a:pt x="5648" y="14271"/>
                  <a:pt x="5479" y="13775"/>
                  <a:pt x="5334" y="1323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Messaging Icon"/>
          <p:cNvSpPr>
            <a:spLocks noChangeAspect="1" noEditPoints="1"/>
          </p:cNvSpPr>
          <p:nvPr/>
        </p:nvSpPr>
        <p:spPr bwMode="auto">
          <a:xfrm>
            <a:off x="3755348" y="5431843"/>
            <a:ext cx="384048" cy="364282"/>
          </a:xfrm>
          <a:custGeom>
            <a:avLst/>
            <a:gdLst>
              <a:gd name="T0" fmla="*/ 1572 w 15223"/>
              <a:gd name="T1" fmla="*/ 0 h 14461"/>
              <a:gd name="T2" fmla="*/ 0 w 15223"/>
              <a:gd name="T3" fmla="*/ 1574 h 14461"/>
              <a:gd name="T4" fmla="*/ 0 w 15223"/>
              <a:gd name="T5" fmla="*/ 8904 h 14461"/>
              <a:gd name="T6" fmla="*/ 1572 w 15223"/>
              <a:gd name="T7" fmla="*/ 10478 h 14461"/>
              <a:gd name="T8" fmla="*/ 5096 w 15223"/>
              <a:gd name="T9" fmla="*/ 10478 h 14461"/>
              <a:gd name="T10" fmla="*/ 11137 w 15223"/>
              <a:gd name="T11" fmla="*/ 14461 h 14461"/>
              <a:gd name="T12" fmla="*/ 9794 w 15223"/>
              <a:gd name="T13" fmla="*/ 10478 h 14461"/>
              <a:gd name="T14" fmla="*/ 13649 w 15223"/>
              <a:gd name="T15" fmla="*/ 10478 h 14461"/>
              <a:gd name="T16" fmla="*/ 15223 w 15223"/>
              <a:gd name="T17" fmla="*/ 8904 h 14461"/>
              <a:gd name="T18" fmla="*/ 15223 w 15223"/>
              <a:gd name="T19" fmla="*/ 1574 h 14461"/>
              <a:gd name="T20" fmla="*/ 13649 w 15223"/>
              <a:gd name="T21" fmla="*/ 0 h 14461"/>
              <a:gd name="T22" fmla="*/ 1572 w 15223"/>
              <a:gd name="T23" fmla="*/ 0 h 14461"/>
              <a:gd name="T24" fmla="*/ 9502 w 15223"/>
              <a:gd name="T25" fmla="*/ 2193 h 14461"/>
              <a:gd name="T26" fmla="*/ 10163 w 15223"/>
              <a:gd name="T27" fmla="*/ 2193 h 14461"/>
              <a:gd name="T28" fmla="*/ 11365 w 15223"/>
              <a:gd name="T29" fmla="*/ 5239 h 14461"/>
              <a:gd name="T30" fmla="*/ 10149 w 15223"/>
              <a:gd name="T31" fmla="*/ 8299 h 14461"/>
              <a:gd name="T32" fmla="*/ 9490 w 15223"/>
              <a:gd name="T33" fmla="*/ 8299 h 14461"/>
              <a:gd name="T34" fmla="*/ 10772 w 15223"/>
              <a:gd name="T35" fmla="*/ 5239 h 14461"/>
              <a:gd name="T36" fmla="*/ 9502 w 15223"/>
              <a:gd name="T37" fmla="*/ 2193 h 14461"/>
              <a:gd name="T38" fmla="*/ 4948 w 15223"/>
              <a:gd name="T39" fmla="*/ 3171 h 14461"/>
              <a:gd name="T40" fmla="*/ 5733 w 15223"/>
              <a:gd name="T41" fmla="*/ 3705 h 14461"/>
              <a:gd name="T42" fmla="*/ 4948 w 15223"/>
              <a:gd name="T43" fmla="*/ 4237 h 14461"/>
              <a:gd name="T44" fmla="*/ 4162 w 15223"/>
              <a:gd name="T45" fmla="*/ 3705 h 14461"/>
              <a:gd name="T46" fmla="*/ 4948 w 15223"/>
              <a:gd name="T47" fmla="*/ 3171 h 14461"/>
              <a:gd name="T48" fmla="*/ 6609 w 15223"/>
              <a:gd name="T49" fmla="*/ 4922 h 14461"/>
              <a:gd name="T50" fmla="*/ 8772 w 15223"/>
              <a:gd name="T51" fmla="*/ 4922 h 14461"/>
              <a:gd name="T52" fmla="*/ 8772 w 15223"/>
              <a:gd name="T53" fmla="*/ 5553 h 14461"/>
              <a:gd name="T54" fmla="*/ 6609 w 15223"/>
              <a:gd name="T55" fmla="*/ 5553 h 14461"/>
              <a:gd name="T56" fmla="*/ 6609 w 15223"/>
              <a:gd name="T57" fmla="*/ 4922 h 14461"/>
              <a:gd name="T58" fmla="*/ 4948 w 15223"/>
              <a:gd name="T59" fmla="*/ 6267 h 14461"/>
              <a:gd name="T60" fmla="*/ 5733 w 15223"/>
              <a:gd name="T61" fmla="*/ 6799 h 14461"/>
              <a:gd name="T62" fmla="*/ 4948 w 15223"/>
              <a:gd name="T63" fmla="*/ 7333 h 14461"/>
              <a:gd name="T64" fmla="*/ 4162 w 15223"/>
              <a:gd name="T65" fmla="*/ 6799 h 14461"/>
              <a:gd name="T66" fmla="*/ 4948 w 15223"/>
              <a:gd name="T67" fmla="*/ 6267 h 1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23" h="14461">
                <a:moveTo>
                  <a:pt x="1572" y="0"/>
                </a:moveTo>
                <a:cubicBezTo>
                  <a:pt x="701" y="0"/>
                  <a:pt x="0" y="702"/>
                  <a:pt x="0" y="1574"/>
                </a:cubicBezTo>
                <a:lnTo>
                  <a:pt x="0" y="8904"/>
                </a:lnTo>
                <a:cubicBezTo>
                  <a:pt x="0" y="9776"/>
                  <a:pt x="701" y="10478"/>
                  <a:pt x="1572" y="10478"/>
                </a:cubicBezTo>
                <a:lnTo>
                  <a:pt x="5096" y="10478"/>
                </a:lnTo>
                <a:lnTo>
                  <a:pt x="11137" y="14461"/>
                </a:lnTo>
                <a:lnTo>
                  <a:pt x="9794" y="10478"/>
                </a:lnTo>
                <a:lnTo>
                  <a:pt x="13649" y="10478"/>
                </a:lnTo>
                <a:cubicBezTo>
                  <a:pt x="14521" y="10478"/>
                  <a:pt x="15223" y="9776"/>
                  <a:pt x="15223" y="8904"/>
                </a:cubicBezTo>
                <a:lnTo>
                  <a:pt x="15223" y="1574"/>
                </a:lnTo>
                <a:cubicBezTo>
                  <a:pt x="15223" y="702"/>
                  <a:pt x="14521" y="0"/>
                  <a:pt x="13649" y="0"/>
                </a:cubicBezTo>
                <a:lnTo>
                  <a:pt x="1572" y="0"/>
                </a:lnTo>
                <a:close/>
                <a:moveTo>
                  <a:pt x="9502" y="2193"/>
                </a:moveTo>
                <a:lnTo>
                  <a:pt x="10163" y="2193"/>
                </a:lnTo>
                <a:cubicBezTo>
                  <a:pt x="10919" y="3045"/>
                  <a:pt x="11365" y="4099"/>
                  <a:pt x="11365" y="5239"/>
                </a:cubicBezTo>
                <a:cubicBezTo>
                  <a:pt x="11365" y="6386"/>
                  <a:pt x="10913" y="7444"/>
                  <a:pt x="10149" y="8299"/>
                </a:cubicBezTo>
                <a:lnTo>
                  <a:pt x="9490" y="8299"/>
                </a:lnTo>
                <a:cubicBezTo>
                  <a:pt x="10290" y="7469"/>
                  <a:pt x="10772" y="6402"/>
                  <a:pt x="10772" y="5239"/>
                </a:cubicBezTo>
                <a:cubicBezTo>
                  <a:pt x="10772" y="4082"/>
                  <a:pt x="10295" y="3021"/>
                  <a:pt x="9502" y="2193"/>
                </a:cubicBezTo>
                <a:close/>
                <a:moveTo>
                  <a:pt x="4948" y="3171"/>
                </a:moveTo>
                <a:cubicBezTo>
                  <a:pt x="5382" y="3171"/>
                  <a:pt x="5733" y="3411"/>
                  <a:pt x="5733" y="3705"/>
                </a:cubicBezTo>
                <a:cubicBezTo>
                  <a:pt x="5733" y="3999"/>
                  <a:pt x="5382" y="4237"/>
                  <a:pt x="4948" y="4237"/>
                </a:cubicBezTo>
                <a:cubicBezTo>
                  <a:pt x="4513" y="4237"/>
                  <a:pt x="4162" y="3999"/>
                  <a:pt x="4162" y="3705"/>
                </a:cubicBezTo>
                <a:cubicBezTo>
                  <a:pt x="4162" y="3411"/>
                  <a:pt x="4513" y="3171"/>
                  <a:pt x="4948" y="3171"/>
                </a:cubicBezTo>
                <a:close/>
                <a:moveTo>
                  <a:pt x="6609" y="4922"/>
                </a:moveTo>
                <a:lnTo>
                  <a:pt x="8772" y="4922"/>
                </a:lnTo>
                <a:lnTo>
                  <a:pt x="8772" y="5553"/>
                </a:lnTo>
                <a:lnTo>
                  <a:pt x="6609" y="5553"/>
                </a:lnTo>
                <a:lnTo>
                  <a:pt x="6609" y="4922"/>
                </a:lnTo>
                <a:close/>
                <a:moveTo>
                  <a:pt x="4948" y="6267"/>
                </a:moveTo>
                <a:cubicBezTo>
                  <a:pt x="5382" y="6267"/>
                  <a:pt x="5733" y="6505"/>
                  <a:pt x="5733" y="6799"/>
                </a:cubicBezTo>
                <a:cubicBezTo>
                  <a:pt x="5733" y="7093"/>
                  <a:pt x="5382" y="7333"/>
                  <a:pt x="4948" y="7333"/>
                </a:cubicBezTo>
                <a:cubicBezTo>
                  <a:pt x="4513" y="7333"/>
                  <a:pt x="4162" y="7093"/>
                  <a:pt x="4162" y="6799"/>
                </a:cubicBezTo>
                <a:cubicBezTo>
                  <a:pt x="4162" y="6505"/>
                  <a:pt x="4513" y="6267"/>
                  <a:pt x="4948" y="6267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ircle Icon"/>
          <p:cNvSpPr>
            <a:spLocks noChangeAspect="1"/>
          </p:cNvSpPr>
          <p:nvPr/>
        </p:nvSpPr>
        <p:spPr>
          <a:xfrm>
            <a:off x="4471224" y="2024261"/>
            <a:ext cx="451942" cy="451942"/>
          </a:xfrm>
          <a:custGeom>
            <a:avLst/>
            <a:gdLst/>
            <a:ahLst/>
            <a:cxnLst/>
            <a:rect l="l" t="t" r="r" b="b"/>
            <a:pathLst>
              <a:path w="451942" h="451942">
                <a:moveTo>
                  <a:pt x="225971" y="37605"/>
                </a:moveTo>
                <a:cubicBezTo>
                  <a:pt x="121939" y="37605"/>
                  <a:pt x="37605" y="121939"/>
                  <a:pt x="37605" y="225971"/>
                </a:cubicBezTo>
                <a:cubicBezTo>
                  <a:pt x="37605" y="330003"/>
                  <a:pt x="121939" y="414337"/>
                  <a:pt x="225971" y="414337"/>
                </a:cubicBezTo>
                <a:cubicBezTo>
                  <a:pt x="330003" y="414337"/>
                  <a:pt x="414337" y="330003"/>
                  <a:pt x="414337" y="225971"/>
                </a:cubicBezTo>
                <a:cubicBezTo>
                  <a:pt x="414337" y="121939"/>
                  <a:pt x="330003" y="37605"/>
                  <a:pt x="225971" y="37605"/>
                </a:cubicBezTo>
                <a:close/>
                <a:moveTo>
                  <a:pt x="225971" y="0"/>
                </a:moveTo>
                <a:cubicBezTo>
                  <a:pt x="350771" y="0"/>
                  <a:pt x="451942" y="101171"/>
                  <a:pt x="451942" y="225971"/>
                </a:cubicBezTo>
                <a:cubicBezTo>
                  <a:pt x="451942" y="350771"/>
                  <a:pt x="350771" y="451942"/>
                  <a:pt x="225971" y="451942"/>
                </a:cubicBezTo>
                <a:cubicBezTo>
                  <a:pt x="101171" y="451942"/>
                  <a:pt x="0" y="350771"/>
                  <a:pt x="0" y="225971"/>
                </a:cubicBezTo>
                <a:cubicBezTo>
                  <a:pt x="0" y="101171"/>
                  <a:pt x="101171" y="0"/>
                  <a:pt x="225971" y="0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Left Arrow Icon"/>
          <p:cNvSpPr>
            <a:spLocks noChangeAspect="1"/>
          </p:cNvSpPr>
          <p:nvPr/>
        </p:nvSpPr>
        <p:spPr bwMode="black">
          <a:xfrm>
            <a:off x="4541873" y="2854934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ight Arrow Icon"/>
          <p:cNvSpPr>
            <a:spLocks noChangeAspect="1"/>
          </p:cNvSpPr>
          <p:nvPr/>
        </p:nvSpPr>
        <p:spPr bwMode="black">
          <a:xfrm>
            <a:off x="4541873" y="3516824"/>
            <a:ext cx="310645" cy="22747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Up Arrow Icon"/>
          <p:cNvSpPr>
            <a:spLocks noChangeAspect="1"/>
          </p:cNvSpPr>
          <p:nvPr/>
        </p:nvSpPr>
        <p:spPr bwMode="black">
          <a:xfrm>
            <a:off x="4583372" y="4129522"/>
            <a:ext cx="227646" cy="3104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Computer Icon"/>
          <p:cNvSpPr>
            <a:spLocks noChangeAspect="1"/>
          </p:cNvSpPr>
          <p:nvPr/>
        </p:nvSpPr>
        <p:spPr>
          <a:xfrm>
            <a:off x="4518014" y="4769470"/>
            <a:ext cx="358362" cy="384048"/>
          </a:xfrm>
          <a:custGeom>
            <a:avLst/>
            <a:gdLst/>
            <a:ahLst/>
            <a:cxnLst/>
            <a:rect l="l" t="t" r="r" b="b"/>
            <a:pathLst>
              <a:path w="2019493" h="2164240">
                <a:moveTo>
                  <a:pt x="762000" y="2014541"/>
                </a:moveTo>
                <a:lnTo>
                  <a:pt x="762000" y="2106061"/>
                </a:lnTo>
                <a:lnTo>
                  <a:pt x="1257492" y="2106061"/>
                </a:lnTo>
                <a:lnTo>
                  <a:pt x="1257492" y="2014541"/>
                </a:lnTo>
                <a:close/>
                <a:moveTo>
                  <a:pt x="1390652" y="1867289"/>
                </a:moveTo>
                <a:lnTo>
                  <a:pt x="1390652" y="1973350"/>
                </a:lnTo>
                <a:lnTo>
                  <a:pt x="1496713" y="1973350"/>
                </a:lnTo>
                <a:lnTo>
                  <a:pt x="1496713" y="1867289"/>
                </a:lnTo>
                <a:close/>
                <a:moveTo>
                  <a:pt x="1247775" y="1867289"/>
                </a:moveTo>
                <a:lnTo>
                  <a:pt x="1247775" y="1973350"/>
                </a:lnTo>
                <a:lnTo>
                  <a:pt x="1353836" y="1973350"/>
                </a:lnTo>
                <a:lnTo>
                  <a:pt x="1353836" y="1867289"/>
                </a:lnTo>
                <a:close/>
                <a:moveTo>
                  <a:pt x="1104900" y="1867289"/>
                </a:moveTo>
                <a:lnTo>
                  <a:pt x="1104900" y="1973350"/>
                </a:lnTo>
                <a:lnTo>
                  <a:pt x="1210961" y="1973350"/>
                </a:lnTo>
                <a:lnTo>
                  <a:pt x="1210961" y="1867289"/>
                </a:lnTo>
                <a:close/>
                <a:moveTo>
                  <a:pt x="962025" y="1867289"/>
                </a:moveTo>
                <a:lnTo>
                  <a:pt x="962025" y="1973350"/>
                </a:lnTo>
                <a:lnTo>
                  <a:pt x="1068086" y="1973350"/>
                </a:lnTo>
                <a:lnTo>
                  <a:pt x="1068086" y="1867289"/>
                </a:lnTo>
                <a:close/>
                <a:moveTo>
                  <a:pt x="819150" y="1867289"/>
                </a:moveTo>
                <a:lnTo>
                  <a:pt x="819150" y="1973350"/>
                </a:lnTo>
                <a:lnTo>
                  <a:pt x="925211" y="1973350"/>
                </a:lnTo>
                <a:lnTo>
                  <a:pt x="925211" y="1867289"/>
                </a:lnTo>
                <a:close/>
                <a:moveTo>
                  <a:pt x="676275" y="1867289"/>
                </a:moveTo>
                <a:lnTo>
                  <a:pt x="676275" y="1973350"/>
                </a:lnTo>
                <a:lnTo>
                  <a:pt x="782336" y="1973350"/>
                </a:lnTo>
                <a:lnTo>
                  <a:pt x="782336" y="1867289"/>
                </a:lnTo>
                <a:close/>
                <a:moveTo>
                  <a:pt x="533400" y="1867289"/>
                </a:moveTo>
                <a:lnTo>
                  <a:pt x="533400" y="1973350"/>
                </a:lnTo>
                <a:lnTo>
                  <a:pt x="639461" y="1973350"/>
                </a:lnTo>
                <a:lnTo>
                  <a:pt x="639461" y="1867289"/>
                </a:lnTo>
                <a:close/>
                <a:moveTo>
                  <a:pt x="1390652" y="1722739"/>
                </a:moveTo>
                <a:lnTo>
                  <a:pt x="1390652" y="1828800"/>
                </a:lnTo>
                <a:lnTo>
                  <a:pt x="1496713" y="1828800"/>
                </a:lnTo>
                <a:lnTo>
                  <a:pt x="1496713" y="1722739"/>
                </a:lnTo>
                <a:close/>
                <a:moveTo>
                  <a:pt x="1247775" y="1722739"/>
                </a:moveTo>
                <a:lnTo>
                  <a:pt x="1247775" y="1828800"/>
                </a:lnTo>
                <a:lnTo>
                  <a:pt x="1353836" y="1828800"/>
                </a:lnTo>
                <a:lnTo>
                  <a:pt x="1353836" y="1722739"/>
                </a:lnTo>
                <a:close/>
                <a:moveTo>
                  <a:pt x="1104900" y="1722739"/>
                </a:moveTo>
                <a:lnTo>
                  <a:pt x="1104900" y="1828800"/>
                </a:lnTo>
                <a:lnTo>
                  <a:pt x="1210961" y="1828800"/>
                </a:lnTo>
                <a:lnTo>
                  <a:pt x="1210961" y="1722739"/>
                </a:lnTo>
                <a:close/>
                <a:moveTo>
                  <a:pt x="962025" y="1722739"/>
                </a:moveTo>
                <a:lnTo>
                  <a:pt x="962025" y="1828800"/>
                </a:lnTo>
                <a:lnTo>
                  <a:pt x="1068086" y="1828800"/>
                </a:lnTo>
                <a:lnTo>
                  <a:pt x="1068086" y="1722739"/>
                </a:lnTo>
                <a:close/>
                <a:moveTo>
                  <a:pt x="819150" y="1722739"/>
                </a:moveTo>
                <a:lnTo>
                  <a:pt x="819150" y="1828800"/>
                </a:lnTo>
                <a:lnTo>
                  <a:pt x="925211" y="1828800"/>
                </a:lnTo>
                <a:lnTo>
                  <a:pt x="925211" y="1722739"/>
                </a:lnTo>
                <a:close/>
                <a:moveTo>
                  <a:pt x="676275" y="1722739"/>
                </a:moveTo>
                <a:lnTo>
                  <a:pt x="676275" y="1828800"/>
                </a:lnTo>
                <a:lnTo>
                  <a:pt x="782336" y="1828800"/>
                </a:lnTo>
                <a:lnTo>
                  <a:pt x="782336" y="1722739"/>
                </a:lnTo>
                <a:close/>
                <a:moveTo>
                  <a:pt x="533400" y="1722739"/>
                </a:moveTo>
                <a:lnTo>
                  <a:pt x="533400" y="1828800"/>
                </a:lnTo>
                <a:lnTo>
                  <a:pt x="639461" y="1828800"/>
                </a:lnTo>
                <a:lnTo>
                  <a:pt x="639461" y="1722739"/>
                </a:lnTo>
                <a:close/>
                <a:moveTo>
                  <a:pt x="1600200" y="1676400"/>
                </a:moveTo>
                <a:lnTo>
                  <a:pt x="1708969" y="1676400"/>
                </a:lnTo>
                <a:lnTo>
                  <a:pt x="1708969" y="1779989"/>
                </a:lnTo>
                <a:lnTo>
                  <a:pt x="1724507" y="1779989"/>
                </a:lnTo>
                <a:lnTo>
                  <a:pt x="1724507" y="1676400"/>
                </a:lnTo>
                <a:lnTo>
                  <a:pt x="1833276" y="1676400"/>
                </a:lnTo>
                <a:lnTo>
                  <a:pt x="1833276" y="2064860"/>
                </a:lnTo>
                <a:lnTo>
                  <a:pt x="1600200" y="2064860"/>
                </a:lnTo>
                <a:close/>
                <a:moveTo>
                  <a:pt x="487061" y="1676400"/>
                </a:moveTo>
                <a:lnTo>
                  <a:pt x="1532430" y="1676400"/>
                </a:lnTo>
                <a:lnTo>
                  <a:pt x="1532430" y="2164240"/>
                </a:lnTo>
                <a:lnTo>
                  <a:pt x="487061" y="2164240"/>
                </a:lnTo>
                <a:close/>
                <a:moveTo>
                  <a:pt x="182214" y="182880"/>
                </a:moveTo>
                <a:lnTo>
                  <a:pt x="182214" y="1417320"/>
                </a:lnTo>
                <a:lnTo>
                  <a:pt x="1837278" y="1417320"/>
                </a:lnTo>
                <a:lnTo>
                  <a:pt x="1837278" y="182880"/>
                </a:lnTo>
                <a:close/>
                <a:moveTo>
                  <a:pt x="0" y="0"/>
                </a:moveTo>
                <a:lnTo>
                  <a:pt x="2019493" y="0"/>
                </a:lnTo>
                <a:lnTo>
                  <a:pt x="2019493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IE Icon"/>
          <p:cNvSpPr>
            <a:spLocks noChangeAspect="1" noEditPoints="1"/>
          </p:cNvSpPr>
          <p:nvPr/>
        </p:nvSpPr>
        <p:spPr bwMode="auto">
          <a:xfrm>
            <a:off x="4505171" y="5423615"/>
            <a:ext cx="384048" cy="380739"/>
          </a:xfrm>
          <a:custGeom>
            <a:avLst/>
            <a:gdLst>
              <a:gd name="T0" fmla="*/ 9621 w 11969"/>
              <a:gd name="T1" fmla="*/ 8 h 11876"/>
              <a:gd name="T2" fmla="*/ 6818 w 11969"/>
              <a:gd name="T3" fmla="*/ 748 h 11876"/>
              <a:gd name="T4" fmla="*/ 6509 w 11969"/>
              <a:gd name="T5" fmla="*/ 737 h 11876"/>
              <a:gd name="T6" fmla="*/ 1526 w 11969"/>
              <a:gd name="T7" fmla="*/ 4734 h 11876"/>
              <a:gd name="T8" fmla="*/ 4049 w 11969"/>
              <a:gd name="T9" fmla="*/ 2619 h 11876"/>
              <a:gd name="T10" fmla="*/ 1405 w 11969"/>
              <a:gd name="T11" fmla="*/ 5958 h 11876"/>
              <a:gd name="T12" fmla="*/ 1405 w 11969"/>
              <a:gd name="T13" fmla="*/ 5962 h 11876"/>
              <a:gd name="T14" fmla="*/ 256 w 11969"/>
              <a:gd name="T15" fmla="*/ 9052 h 11876"/>
              <a:gd name="T16" fmla="*/ 4301 w 11969"/>
              <a:gd name="T17" fmla="*/ 10465 h 11876"/>
              <a:gd name="T18" fmla="*/ 6509 w 11969"/>
              <a:gd name="T19" fmla="*/ 10965 h 11876"/>
              <a:gd name="T20" fmla="*/ 11351 w 11969"/>
              <a:gd name="T21" fmla="*/ 7481 h 11876"/>
              <a:gd name="T22" fmla="*/ 8688 w 11969"/>
              <a:gd name="T23" fmla="*/ 7481 h 11876"/>
              <a:gd name="T24" fmla="*/ 6664 w 11969"/>
              <a:gd name="T25" fmla="*/ 8696 h 11876"/>
              <a:gd name="T26" fmla="*/ 4458 w 11969"/>
              <a:gd name="T27" fmla="*/ 7033 h 11876"/>
              <a:gd name="T28" fmla="*/ 4455 w 11969"/>
              <a:gd name="T29" fmla="*/ 7025 h 11876"/>
              <a:gd name="T30" fmla="*/ 4337 w 11969"/>
              <a:gd name="T31" fmla="*/ 6509 h 11876"/>
              <a:gd name="T32" fmla="*/ 11572 w 11969"/>
              <a:gd name="T33" fmla="*/ 6509 h 11876"/>
              <a:gd name="T34" fmla="*/ 11616 w 11969"/>
              <a:gd name="T35" fmla="*/ 5852 h 11876"/>
              <a:gd name="T36" fmla="*/ 10992 w 11969"/>
              <a:gd name="T37" fmla="*/ 3401 h 11876"/>
              <a:gd name="T38" fmla="*/ 9621 w 11969"/>
              <a:gd name="T39" fmla="*/ 8 h 11876"/>
              <a:gd name="T40" fmla="*/ 9998 w 11969"/>
              <a:gd name="T41" fmla="*/ 700 h 11876"/>
              <a:gd name="T42" fmla="*/ 10843 w 11969"/>
              <a:gd name="T43" fmla="*/ 3147 h 11876"/>
              <a:gd name="T44" fmla="*/ 8420 w 11969"/>
              <a:gd name="T45" fmla="*/ 1109 h 11876"/>
              <a:gd name="T46" fmla="*/ 9998 w 11969"/>
              <a:gd name="T47" fmla="*/ 700 h 11876"/>
              <a:gd name="T48" fmla="*/ 6631 w 11969"/>
              <a:gd name="T49" fmla="*/ 2975 h 11876"/>
              <a:gd name="T50" fmla="*/ 8911 w 11969"/>
              <a:gd name="T51" fmla="*/ 5016 h 11876"/>
              <a:gd name="T52" fmla="*/ 4351 w 11969"/>
              <a:gd name="T53" fmla="*/ 5016 h 11876"/>
              <a:gd name="T54" fmla="*/ 6631 w 11969"/>
              <a:gd name="T55" fmla="*/ 2975 h 11876"/>
              <a:gd name="T56" fmla="*/ 1705 w 11969"/>
              <a:gd name="T57" fmla="*/ 7589 h 11876"/>
              <a:gd name="T58" fmla="*/ 2332 w 11969"/>
              <a:gd name="T59" fmla="*/ 8790 h 11876"/>
              <a:gd name="T60" fmla="*/ 2396 w 11969"/>
              <a:gd name="T61" fmla="*/ 8881 h 11876"/>
              <a:gd name="T62" fmla="*/ 2459 w 11969"/>
              <a:gd name="T63" fmla="*/ 8967 h 11876"/>
              <a:gd name="T64" fmla="*/ 2464 w 11969"/>
              <a:gd name="T65" fmla="*/ 8972 h 11876"/>
              <a:gd name="T66" fmla="*/ 2531 w 11969"/>
              <a:gd name="T67" fmla="*/ 9057 h 11876"/>
              <a:gd name="T68" fmla="*/ 3801 w 11969"/>
              <a:gd name="T69" fmla="*/ 10187 h 11876"/>
              <a:gd name="T70" fmla="*/ 3931 w 11969"/>
              <a:gd name="T71" fmla="*/ 10277 h 11876"/>
              <a:gd name="T72" fmla="*/ 1123 w 11969"/>
              <a:gd name="T73" fmla="*/ 9441 h 11876"/>
              <a:gd name="T74" fmla="*/ 1705 w 11969"/>
              <a:gd name="T75" fmla="*/ 7589 h 1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69" h="11876">
                <a:moveTo>
                  <a:pt x="9621" y="8"/>
                </a:moveTo>
                <a:cubicBezTo>
                  <a:pt x="8901" y="11"/>
                  <a:pt x="7935" y="229"/>
                  <a:pt x="6818" y="748"/>
                </a:cubicBezTo>
                <a:cubicBezTo>
                  <a:pt x="6715" y="742"/>
                  <a:pt x="6613" y="737"/>
                  <a:pt x="6509" y="737"/>
                </a:cubicBezTo>
                <a:cubicBezTo>
                  <a:pt x="4072" y="737"/>
                  <a:pt x="2035" y="2447"/>
                  <a:pt x="1526" y="4734"/>
                </a:cubicBezTo>
                <a:cubicBezTo>
                  <a:pt x="2407" y="3759"/>
                  <a:pt x="3221" y="2981"/>
                  <a:pt x="4049" y="2619"/>
                </a:cubicBezTo>
                <a:cubicBezTo>
                  <a:pt x="3019" y="3541"/>
                  <a:pt x="2272" y="4539"/>
                  <a:pt x="1405" y="5958"/>
                </a:cubicBezTo>
                <a:cubicBezTo>
                  <a:pt x="1405" y="5960"/>
                  <a:pt x="1405" y="5961"/>
                  <a:pt x="1405" y="5962"/>
                </a:cubicBezTo>
                <a:cubicBezTo>
                  <a:pt x="708" y="7129"/>
                  <a:pt x="351" y="8264"/>
                  <a:pt x="256" y="9052"/>
                </a:cubicBezTo>
                <a:cubicBezTo>
                  <a:pt x="0" y="11167"/>
                  <a:pt x="1579" y="11876"/>
                  <a:pt x="4301" y="10465"/>
                </a:cubicBezTo>
                <a:cubicBezTo>
                  <a:pt x="4969" y="10786"/>
                  <a:pt x="5718" y="10965"/>
                  <a:pt x="6509" y="10965"/>
                </a:cubicBezTo>
                <a:cubicBezTo>
                  <a:pt x="8760" y="10965"/>
                  <a:pt x="10671" y="9506"/>
                  <a:pt x="11351" y="7481"/>
                </a:cubicBezTo>
                <a:lnTo>
                  <a:pt x="8688" y="7481"/>
                </a:lnTo>
                <a:cubicBezTo>
                  <a:pt x="8303" y="8204"/>
                  <a:pt x="7541" y="8696"/>
                  <a:pt x="6664" y="8696"/>
                </a:cubicBezTo>
                <a:cubicBezTo>
                  <a:pt x="5615" y="8696"/>
                  <a:pt x="4731" y="7993"/>
                  <a:pt x="4458" y="7033"/>
                </a:cubicBezTo>
                <a:cubicBezTo>
                  <a:pt x="4457" y="7030"/>
                  <a:pt x="4456" y="7027"/>
                  <a:pt x="4455" y="7025"/>
                </a:cubicBezTo>
                <a:cubicBezTo>
                  <a:pt x="4416" y="6913"/>
                  <a:pt x="4378" y="6750"/>
                  <a:pt x="4337" y="6509"/>
                </a:cubicBezTo>
                <a:lnTo>
                  <a:pt x="11572" y="6509"/>
                </a:lnTo>
                <a:cubicBezTo>
                  <a:pt x="11599" y="6294"/>
                  <a:pt x="11616" y="6075"/>
                  <a:pt x="11616" y="5852"/>
                </a:cubicBezTo>
                <a:cubicBezTo>
                  <a:pt x="11616" y="4964"/>
                  <a:pt x="11390" y="4129"/>
                  <a:pt x="10992" y="3401"/>
                </a:cubicBezTo>
                <a:cubicBezTo>
                  <a:pt x="11969" y="1466"/>
                  <a:pt x="11453" y="0"/>
                  <a:pt x="9621" y="8"/>
                </a:cubicBezTo>
                <a:close/>
                <a:moveTo>
                  <a:pt x="9998" y="700"/>
                </a:moveTo>
                <a:cubicBezTo>
                  <a:pt x="11176" y="696"/>
                  <a:pt x="11503" y="1693"/>
                  <a:pt x="10843" y="3147"/>
                </a:cubicBezTo>
                <a:cubicBezTo>
                  <a:pt x="10274" y="2235"/>
                  <a:pt x="9427" y="1516"/>
                  <a:pt x="8420" y="1109"/>
                </a:cubicBezTo>
                <a:cubicBezTo>
                  <a:pt x="9049" y="829"/>
                  <a:pt x="9578" y="701"/>
                  <a:pt x="9998" y="700"/>
                </a:cubicBezTo>
                <a:close/>
                <a:moveTo>
                  <a:pt x="6631" y="2975"/>
                </a:moveTo>
                <a:cubicBezTo>
                  <a:pt x="7813" y="2975"/>
                  <a:pt x="8786" y="3868"/>
                  <a:pt x="8911" y="5016"/>
                </a:cubicBezTo>
                <a:lnTo>
                  <a:pt x="4351" y="5016"/>
                </a:lnTo>
                <a:cubicBezTo>
                  <a:pt x="4477" y="3868"/>
                  <a:pt x="5450" y="2975"/>
                  <a:pt x="6631" y="2975"/>
                </a:cubicBezTo>
                <a:close/>
                <a:moveTo>
                  <a:pt x="1705" y="7589"/>
                </a:moveTo>
                <a:cubicBezTo>
                  <a:pt x="1860" y="8020"/>
                  <a:pt x="2073" y="8422"/>
                  <a:pt x="2332" y="8790"/>
                </a:cubicBezTo>
                <a:cubicBezTo>
                  <a:pt x="2353" y="8820"/>
                  <a:pt x="2374" y="8851"/>
                  <a:pt x="2396" y="8881"/>
                </a:cubicBezTo>
                <a:cubicBezTo>
                  <a:pt x="2417" y="8910"/>
                  <a:pt x="2437" y="8939"/>
                  <a:pt x="2459" y="8967"/>
                </a:cubicBezTo>
                <a:cubicBezTo>
                  <a:pt x="2460" y="8969"/>
                  <a:pt x="2462" y="8970"/>
                  <a:pt x="2464" y="8972"/>
                </a:cubicBezTo>
                <a:cubicBezTo>
                  <a:pt x="2486" y="9001"/>
                  <a:pt x="2508" y="9029"/>
                  <a:pt x="2531" y="9057"/>
                </a:cubicBezTo>
                <a:cubicBezTo>
                  <a:pt x="2888" y="9500"/>
                  <a:pt x="3317" y="9883"/>
                  <a:pt x="3801" y="10187"/>
                </a:cubicBezTo>
                <a:cubicBezTo>
                  <a:pt x="3844" y="10217"/>
                  <a:pt x="3888" y="10247"/>
                  <a:pt x="3931" y="10277"/>
                </a:cubicBezTo>
                <a:cubicBezTo>
                  <a:pt x="2160" y="11227"/>
                  <a:pt x="1000" y="10743"/>
                  <a:pt x="1123" y="9441"/>
                </a:cubicBezTo>
                <a:cubicBezTo>
                  <a:pt x="1167" y="8976"/>
                  <a:pt x="1295" y="8268"/>
                  <a:pt x="1705" y="758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Calculator Icon"/>
          <p:cNvSpPr>
            <a:spLocks noChangeAspect="1" noEditPoints="1"/>
          </p:cNvSpPr>
          <p:nvPr/>
        </p:nvSpPr>
        <p:spPr bwMode="black">
          <a:xfrm>
            <a:off x="5344755" y="2109245"/>
            <a:ext cx="203935" cy="281975"/>
          </a:xfrm>
          <a:custGeom>
            <a:avLst/>
            <a:gdLst>
              <a:gd name="T0" fmla="*/ 42 w 52"/>
              <a:gd name="T1" fmla="*/ 37 h 72"/>
              <a:gd name="T2" fmla="*/ 35 w 52"/>
              <a:gd name="T3" fmla="*/ 32 h 72"/>
              <a:gd name="T4" fmla="*/ 40 w 52"/>
              <a:gd name="T5" fmla="*/ 27 h 72"/>
              <a:gd name="T6" fmla="*/ 47 w 52"/>
              <a:gd name="T7" fmla="*/ 32 h 72"/>
              <a:gd name="T8" fmla="*/ 42 w 52"/>
              <a:gd name="T9" fmla="*/ 52 h 72"/>
              <a:gd name="T10" fmla="*/ 35 w 52"/>
              <a:gd name="T11" fmla="*/ 47 h 72"/>
              <a:gd name="T12" fmla="*/ 40 w 52"/>
              <a:gd name="T13" fmla="*/ 42 h 72"/>
              <a:gd name="T14" fmla="*/ 47 w 52"/>
              <a:gd name="T15" fmla="*/ 46 h 72"/>
              <a:gd name="T16" fmla="*/ 47 w 52"/>
              <a:gd name="T17" fmla="*/ 61 h 72"/>
              <a:gd name="T18" fmla="*/ 40 w 52"/>
              <a:gd name="T19" fmla="*/ 66 h 72"/>
              <a:gd name="T20" fmla="*/ 35 w 52"/>
              <a:gd name="T21" fmla="*/ 61 h 72"/>
              <a:gd name="T22" fmla="*/ 42 w 52"/>
              <a:gd name="T23" fmla="*/ 56 h 72"/>
              <a:gd name="T24" fmla="*/ 32 w 52"/>
              <a:gd name="T25" fmla="*/ 32 h 72"/>
              <a:gd name="T26" fmla="*/ 25 w 52"/>
              <a:gd name="T27" fmla="*/ 37 h 72"/>
              <a:gd name="T28" fmla="*/ 20 w 52"/>
              <a:gd name="T29" fmla="*/ 32 h 72"/>
              <a:gd name="T30" fmla="*/ 27 w 52"/>
              <a:gd name="T31" fmla="*/ 27 h 72"/>
              <a:gd name="T32" fmla="*/ 32 w 52"/>
              <a:gd name="T33" fmla="*/ 47 h 72"/>
              <a:gd name="T34" fmla="*/ 25 w 52"/>
              <a:gd name="T35" fmla="*/ 52 h 72"/>
              <a:gd name="T36" fmla="*/ 20 w 52"/>
              <a:gd name="T37" fmla="*/ 46 h 72"/>
              <a:gd name="T38" fmla="*/ 27 w 52"/>
              <a:gd name="T39" fmla="*/ 42 h 72"/>
              <a:gd name="T40" fmla="*/ 32 w 52"/>
              <a:gd name="T41" fmla="*/ 47 h 72"/>
              <a:gd name="T42" fmla="*/ 27 w 52"/>
              <a:gd name="T43" fmla="*/ 66 h 72"/>
              <a:gd name="T44" fmla="*/ 20 w 52"/>
              <a:gd name="T45" fmla="*/ 61 h 72"/>
              <a:gd name="T46" fmla="*/ 25 w 52"/>
              <a:gd name="T47" fmla="*/ 56 h 72"/>
              <a:gd name="T48" fmla="*/ 32 w 52"/>
              <a:gd name="T49" fmla="*/ 61 h 72"/>
              <a:gd name="T50" fmla="*/ 12 w 52"/>
              <a:gd name="T51" fmla="*/ 37 h 72"/>
              <a:gd name="T52" fmla="*/ 5 w 52"/>
              <a:gd name="T53" fmla="*/ 32 h 72"/>
              <a:gd name="T54" fmla="*/ 10 w 52"/>
              <a:gd name="T55" fmla="*/ 27 h 72"/>
              <a:gd name="T56" fmla="*/ 17 w 52"/>
              <a:gd name="T57" fmla="*/ 32 h 72"/>
              <a:gd name="T58" fmla="*/ 12 w 52"/>
              <a:gd name="T59" fmla="*/ 52 h 72"/>
              <a:gd name="T60" fmla="*/ 5 w 52"/>
              <a:gd name="T61" fmla="*/ 47 h 72"/>
              <a:gd name="T62" fmla="*/ 10 w 52"/>
              <a:gd name="T63" fmla="*/ 42 h 72"/>
              <a:gd name="T64" fmla="*/ 17 w 52"/>
              <a:gd name="T65" fmla="*/ 46 h 72"/>
              <a:gd name="T66" fmla="*/ 17 w 52"/>
              <a:gd name="T67" fmla="*/ 61 h 72"/>
              <a:gd name="T68" fmla="*/ 10 w 52"/>
              <a:gd name="T69" fmla="*/ 66 h 72"/>
              <a:gd name="T70" fmla="*/ 5 w 52"/>
              <a:gd name="T71" fmla="*/ 61 h 72"/>
              <a:gd name="T72" fmla="*/ 12 w 52"/>
              <a:gd name="T73" fmla="*/ 56 h 72"/>
              <a:gd name="T74" fmla="*/ 6 w 52"/>
              <a:gd name="T75" fmla="*/ 11 h 72"/>
              <a:gd name="T76" fmla="*/ 42 w 52"/>
              <a:gd name="T77" fmla="*/ 7 h 72"/>
              <a:gd name="T78" fmla="*/ 46 w 52"/>
              <a:gd name="T79" fmla="*/ 16 h 72"/>
              <a:gd name="T80" fmla="*/ 10 w 52"/>
              <a:gd name="T81" fmla="*/ 20 h 72"/>
              <a:gd name="T82" fmla="*/ 6 w 52"/>
              <a:gd name="T83" fmla="*/ 11 h 72"/>
              <a:gd name="T84" fmla="*/ 0 w 52"/>
              <a:gd name="T85" fmla="*/ 5 h 72"/>
              <a:gd name="T86" fmla="*/ 5 w 52"/>
              <a:gd name="T87" fmla="*/ 72 h 72"/>
              <a:gd name="T88" fmla="*/ 52 w 52"/>
              <a:gd name="T89" fmla="*/ 67 h 72"/>
              <a:gd name="T90" fmla="*/ 47 w 52"/>
              <a:gd name="T9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2" h="72">
                <a:moveTo>
                  <a:pt x="47" y="32"/>
                </a:moveTo>
                <a:cubicBezTo>
                  <a:pt x="47" y="35"/>
                  <a:pt x="45" y="37"/>
                  <a:pt x="42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38" y="37"/>
                  <a:pt x="35" y="35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29"/>
                  <a:pt x="38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5" y="27"/>
                  <a:pt x="47" y="29"/>
                  <a:pt x="47" y="32"/>
                </a:cubicBezTo>
                <a:close/>
                <a:moveTo>
                  <a:pt x="47" y="47"/>
                </a:moveTo>
                <a:cubicBezTo>
                  <a:pt x="47" y="49"/>
                  <a:pt x="45" y="52"/>
                  <a:pt x="42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8" y="52"/>
                  <a:pt x="35" y="49"/>
                  <a:pt x="35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4"/>
                  <a:pt x="38" y="42"/>
                  <a:pt x="4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5" y="42"/>
                  <a:pt x="47" y="44"/>
                  <a:pt x="47" y="46"/>
                </a:cubicBezTo>
                <a:lnTo>
                  <a:pt x="47" y="47"/>
                </a:lnTo>
                <a:close/>
                <a:moveTo>
                  <a:pt x="47" y="61"/>
                </a:moveTo>
                <a:cubicBezTo>
                  <a:pt x="47" y="64"/>
                  <a:pt x="45" y="66"/>
                  <a:pt x="4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38" y="66"/>
                  <a:pt x="35" y="64"/>
                  <a:pt x="35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5" y="58"/>
                  <a:pt x="38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5" y="56"/>
                  <a:pt x="47" y="58"/>
                  <a:pt x="47" y="61"/>
                </a:cubicBezTo>
                <a:close/>
                <a:moveTo>
                  <a:pt x="32" y="32"/>
                </a:moveTo>
                <a:cubicBezTo>
                  <a:pt x="32" y="35"/>
                  <a:pt x="30" y="37"/>
                  <a:pt x="27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3" y="37"/>
                  <a:pt x="20" y="35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9"/>
                  <a:pt x="23" y="27"/>
                  <a:pt x="25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7"/>
                  <a:pt x="32" y="29"/>
                  <a:pt x="32" y="32"/>
                </a:cubicBezTo>
                <a:close/>
                <a:moveTo>
                  <a:pt x="32" y="47"/>
                </a:moveTo>
                <a:cubicBezTo>
                  <a:pt x="32" y="49"/>
                  <a:pt x="30" y="52"/>
                  <a:pt x="27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3" y="52"/>
                  <a:pt x="20" y="49"/>
                  <a:pt x="20" y="47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4"/>
                  <a:pt x="23" y="42"/>
                  <a:pt x="25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0" y="42"/>
                  <a:pt x="32" y="44"/>
                  <a:pt x="32" y="46"/>
                </a:cubicBezTo>
                <a:lnTo>
                  <a:pt x="32" y="47"/>
                </a:lnTo>
                <a:close/>
                <a:moveTo>
                  <a:pt x="32" y="61"/>
                </a:moveTo>
                <a:cubicBezTo>
                  <a:pt x="32" y="64"/>
                  <a:pt x="30" y="66"/>
                  <a:pt x="27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3" y="66"/>
                  <a:pt x="20" y="64"/>
                  <a:pt x="2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58"/>
                  <a:pt x="23" y="56"/>
                  <a:pt x="25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56"/>
                  <a:pt x="32" y="58"/>
                  <a:pt x="32" y="61"/>
                </a:cubicBezTo>
                <a:close/>
                <a:moveTo>
                  <a:pt x="17" y="32"/>
                </a:moveTo>
                <a:cubicBezTo>
                  <a:pt x="17" y="35"/>
                  <a:pt x="15" y="37"/>
                  <a:pt x="12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37"/>
                  <a:pt x="5" y="35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29"/>
                  <a:pt x="7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5" y="27"/>
                  <a:pt x="17" y="29"/>
                  <a:pt x="17" y="32"/>
                </a:cubicBezTo>
                <a:close/>
                <a:moveTo>
                  <a:pt x="17" y="47"/>
                </a:moveTo>
                <a:cubicBezTo>
                  <a:pt x="17" y="49"/>
                  <a:pt x="15" y="52"/>
                  <a:pt x="12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7" y="52"/>
                  <a:pt x="5" y="49"/>
                  <a:pt x="5" y="47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7" y="42"/>
                  <a:pt x="10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5" y="42"/>
                  <a:pt x="17" y="44"/>
                  <a:pt x="17" y="46"/>
                </a:cubicBezTo>
                <a:lnTo>
                  <a:pt x="17" y="47"/>
                </a:lnTo>
                <a:close/>
                <a:moveTo>
                  <a:pt x="17" y="61"/>
                </a:moveTo>
                <a:cubicBezTo>
                  <a:pt x="17" y="64"/>
                  <a:pt x="15" y="66"/>
                  <a:pt x="12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7" y="66"/>
                  <a:pt x="5" y="64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58"/>
                  <a:pt x="7" y="56"/>
                  <a:pt x="10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5" y="56"/>
                  <a:pt x="17" y="58"/>
                  <a:pt x="17" y="61"/>
                </a:cubicBezTo>
                <a:close/>
                <a:moveTo>
                  <a:pt x="6" y="11"/>
                </a:moveTo>
                <a:cubicBezTo>
                  <a:pt x="6" y="9"/>
                  <a:pt x="8" y="7"/>
                  <a:pt x="10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6" y="9"/>
                  <a:pt x="46" y="11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8"/>
                  <a:pt x="44" y="20"/>
                  <a:pt x="42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8" y="20"/>
                  <a:pt x="6" y="18"/>
                  <a:pt x="6" y="16"/>
                </a:cubicBezTo>
                <a:lnTo>
                  <a:pt x="6" y="11"/>
                </a:lnTo>
                <a:close/>
                <a:moveTo>
                  <a:pt x="5" y="0"/>
                </a:moveTo>
                <a:cubicBezTo>
                  <a:pt x="2" y="0"/>
                  <a:pt x="0" y="2"/>
                  <a:pt x="0" y="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0"/>
                  <a:pt x="2" y="72"/>
                  <a:pt x="5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0" y="72"/>
                  <a:pt x="52" y="70"/>
                  <a:pt x="52" y="67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50" y="0"/>
                  <a:pt x="47" y="0"/>
                </a:cubicBezTo>
                <a:lnTo>
                  <a:pt x="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st Icon"/>
          <p:cNvSpPr>
            <a:spLocks noChangeAspect="1" noEditPoints="1"/>
          </p:cNvSpPr>
          <p:nvPr/>
        </p:nvSpPr>
        <p:spPr bwMode="black">
          <a:xfrm>
            <a:off x="5293772" y="2878630"/>
            <a:ext cx="305901" cy="180085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fresh Icon 01"/>
          <p:cNvSpPr>
            <a:spLocks noChangeAspect="1" noEditPoints="1"/>
          </p:cNvSpPr>
          <p:nvPr/>
        </p:nvSpPr>
        <p:spPr bwMode="black">
          <a:xfrm>
            <a:off x="5323414" y="3502607"/>
            <a:ext cx="246617" cy="255910"/>
          </a:xfrm>
          <a:custGeom>
            <a:avLst/>
            <a:gdLst>
              <a:gd name="T0" fmla="*/ 57 w 63"/>
              <a:gd name="T1" fmla="*/ 54 h 65"/>
              <a:gd name="T2" fmla="*/ 57 w 63"/>
              <a:gd name="T3" fmla="*/ 55 h 65"/>
              <a:gd name="T4" fmla="*/ 35 w 63"/>
              <a:gd name="T5" fmla="*/ 65 h 65"/>
              <a:gd name="T6" fmla="*/ 33 w 63"/>
              <a:gd name="T7" fmla="*/ 65 h 65"/>
              <a:gd name="T8" fmla="*/ 12 w 63"/>
              <a:gd name="T9" fmla="*/ 57 h 65"/>
              <a:gd name="T10" fmla="*/ 10 w 63"/>
              <a:gd name="T11" fmla="*/ 55 h 65"/>
              <a:gd name="T12" fmla="*/ 2 w 63"/>
              <a:gd name="T13" fmla="*/ 62 h 65"/>
              <a:gd name="T14" fmla="*/ 0 w 63"/>
              <a:gd name="T15" fmla="*/ 37 h 65"/>
              <a:gd name="T16" fmla="*/ 25 w 63"/>
              <a:gd name="T17" fmla="*/ 42 h 65"/>
              <a:gd name="T18" fmla="*/ 17 w 63"/>
              <a:gd name="T19" fmla="*/ 48 h 65"/>
              <a:gd name="T20" fmla="*/ 20 w 63"/>
              <a:gd name="T21" fmla="*/ 50 h 65"/>
              <a:gd name="T22" fmla="*/ 33 w 63"/>
              <a:gd name="T23" fmla="*/ 55 h 65"/>
              <a:gd name="T24" fmla="*/ 34 w 63"/>
              <a:gd name="T25" fmla="*/ 55 h 65"/>
              <a:gd name="T26" fmla="*/ 49 w 63"/>
              <a:gd name="T27" fmla="*/ 48 h 65"/>
              <a:gd name="T28" fmla="*/ 50 w 63"/>
              <a:gd name="T29" fmla="*/ 48 h 65"/>
              <a:gd name="T30" fmla="*/ 57 w 63"/>
              <a:gd name="T31" fmla="*/ 54 h 65"/>
              <a:gd name="T32" fmla="*/ 63 w 63"/>
              <a:gd name="T33" fmla="*/ 29 h 65"/>
              <a:gd name="T34" fmla="*/ 61 w 63"/>
              <a:gd name="T35" fmla="*/ 4 h 65"/>
              <a:gd name="T36" fmla="*/ 53 w 63"/>
              <a:gd name="T37" fmla="*/ 11 h 65"/>
              <a:gd name="T38" fmla="*/ 53 w 63"/>
              <a:gd name="T39" fmla="*/ 11 h 65"/>
              <a:gd name="T40" fmla="*/ 53 w 63"/>
              <a:gd name="T41" fmla="*/ 10 h 65"/>
              <a:gd name="T42" fmla="*/ 51 w 63"/>
              <a:gd name="T43" fmla="*/ 8 h 65"/>
              <a:gd name="T44" fmla="*/ 29 w 63"/>
              <a:gd name="T45" fmla="*/ 0 h 65"/>
              <a:gd name="T46" fmla="*/ 28 w 63"/>
              <a:gd name="T47" fmla="*/ 0 h 65"/>
              <a:gd name="T48" fmla="*/ 6 w 63"/>
              <a:gd name="T49" fmla="*/ 10 h 65"/>
              <a:gd name="T50" fmla="*/ 5 w 63"/>
              <a:gd name="T51" fmla="*/ 10 h 65"/>
              <a:gd name="T52" fmla="*/ 13 w 63"/>
              <a:gd name="T53" fmla="*/ 17 h 65"/>
              <a:gd name="T54" fmla="*/ 13 w 63"/>
              <a:gd name="T55" fmla="*/ 17 h 65"/>
              <a:gd name="T56" fmla="*/ 28 w 63"/>
              <a:gd name="T57" fmla="*/ 10 h 65"/>
              <a:gd name="T58" fmla="*/ 29 w 63"/>
              <a:gd name="T59" fmla="*/ 10 h 65"/>
              <a:gd name="T60" fmla="*/ 43 w 63"/>
              <a:gd name="T61" fmla="*/ 14 h 65"/>
              <a:gd name="T62" fmla="*/ 46 w 63"/>
              <a:gd name="T63" fmla="*/ 17 h 65"/>
              <a:gd name="T64" fmla="*/ 38 w 63"/>
              <a:gd name="T65" fmla="*/ 24 h 65"/>
              <a:gd name="T66" fmla="*/ 63 w 63"/>
              <a:gd name="T67" fmla="*/ 2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65">
                <a:moveTo>
                  <a:pt x="57" y="54"/>
                </a:moveTo>
                <a:cubicBezTo>
                  <a:pt x="57" y="55"/>
                  <a:pt x="57" y="55"/>
                  <a:pt x="57" y="55"/>
                </a:cubicBezTo>
                <a:cubicBezTo>
                  <a:pt x="51" y="61"/>
                  <a:pt x="43" y="64"/>
                  <a:pt x="35" y="65"/>
                </a:cubicBezTo>
                <a:cubicBezTo>
                  <a:pt x="34" y="65"/>
                  <a:pt x="34" y="65"/>
                  <a:pt x="33" y="65"/>
                </a:cubicBezTo>
                <a:cubicBezTo>
                  <a:pt x="26" y="65"/>
                  <a:pt x="18" y="62"/>
                  <a:pt x="12" y="57"/>
                </a:cubicBezTo>
                <a:cubicBezTo>
                  <a:pt x="10" y="55"/>
                  <a:pt x="10" y="55"/>
                  <a:pt x="10" y="55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37"/>
                  <a:pt x="0" y="37"/>
                  <a:pt x="0" y="37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0" y="50"/>
                  <a:pt x="20" y="50"/>
                </a:cubicBezTo>
                <a:cubicBezTo>
                  <a:pt x="24" y="53"/>
                  <a:pt x="29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40" y="54"/>
                  <a:pt x="45" y="52"/>
                  <a:pt x="49" y="48"/>
                </a:cubicBezTo>
                <a:cubicBezTo>
                  <a:pt x="50" y="48"/>
                  <a:pt x="50" y="48"/>
                  <a:pt x="50" y="48"/>
                </a:cubicBezTo>
                <a:lnTo>
                  <a:pt x="57" y="54"/>
                </a:lnTo>
                <a:close/>
                <a:moveTo>
                  <a:pt x="63" y="29"/>
                </a:moveTo>
                <a:cubicBezTo>
                  <a:pt x="61" y="4"/>
                  <a:pt x="61" y="4"/>
                  <a:pt x="61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45" y="3"/>
                  <a:pt x="37" y="0"/>
                  <a:pt x="29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0" y="0"/>
                  <a:pt x="12" y="4"/>
                  <a:pt x="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3"/>
                  <a:pt x="23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9" y="12"/>
                  <a:pt x="43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38" y="24"/>
                  <a:pt x="38" y="24"/>
                  <a:pt x="38" y="24"/>
                </a:cubicBezTo>
                <a:lnTo>
                  <a:pt x="63" y="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Refresh Icon 02"/>
          <p:cNvSpPr>
            <a:spLocks noChangeAspect="1"/>
          </p:cNvSpPr>
          <p:nvPr/>
        </p:nvSpPr>
        <p:spPr bwMode="black">
          <a:xfrm>
            <a:off x="5309186" y="4146108"/>
            <a:ext cx="275073" cy="277237"/>
          </a:xfrm>
          <a:custGeom>
            <a:avLst/>
            <a:gdLst>
              <a:gd name="T0" fmla="*/ 61 w 70"/>
              <a:gd name="T1" fmla="*/ 11 h 71"/>
              <a:gd name="T2" fmla="*/ 60 w 70"/>
              <a:gd name="T3" fmla="*/ 11 h 71"/>
              <a:gd name="T4" fmla="*/ 53 w 70"/>
              <a:gd name="T5" fmla="*/ 18 h 71"/>
              <a:gd name="T6" fmla="*/ 53 w 70"/>
              <a:gd name="T7" fmla="*/ 19 h 71"/>
              <a:gd name="T8" fmla="*/ 53 w 70"/>
              <a:gd name="T9" fmla="*/ 19 h 71"/>
              <a:gd name="T10" fmla="*/ 60 w 70"/>
              <a:gd name="T11" fmla="*/ 35 h 71"/>
              <a:gd name="T12" fmla="*/ 35 w 70"/>
              <a:gd name="T13" fmla="*/ 60 h 71"/>
              <a:gd name="T14" fmla="*/ 10 w 70"/>
              <a:gd name="T15" fmla="*/ 36 h 71"/>
              <a:gd name="T16" fmla="*/ 16 w 70"/>
              <a:gd name="T17" fmla="*/ 21 h 71"/>
              <a:gd name="T18" fmla="*/ 18 w 70"/>
              <a:gd name="T19" fmla="*/ 18 h 71"/>
              <a:gd name="T20" fmla="*/ 25 w 70"/>
              <a:gd name="T21" fmla="*/ 26 h 71"/>
              <a:gd name="T22" fmla="*/ 30 w 70"/>
              <a:gd name="T23" fmla="*/ 0 h 71"/>
              <a:gd name="T24" fmla="*/ 4 w 70"/>
              <a:gd name="T25" fmla="*/ 2 h 71"/>
              <a:gd name="T26" fmla="*/ 11 w 70"/>
              <a:gd name="T27" fmla="*/ 10 h 71"/>
              <a:gd name="T28" fmla="*/ 9 w 70"/>
              <a:gd name="T29" fmla="*/ 12 h 71"/>
              <a:gd name="T30" fmla="*/ 0 w 70"/>
              <a:gd name="T31" fmla="*/ 36 h 71"/>
              <a:gd name="T32" fmla="*/ 35 w 70"/>
              <a:gd name="T33" fmla="*/ 71 h 71"/>
              <a:gd name="T34" fmla="*/ 35 w 70"/>
              <a:gd name="T35" fmla="*/ 71 h 71"/>
              <a:gd name="T36" fmla="*/ 70 w 70"/>
              <a:gd name="T37" fmla="*/ 35 h 71"/>
              <a:gd name="T38" fmla="*/ 61 w 70"/>
              <a:gd name="T39" fmla="*/ 1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1">
                <a:moveTo>
                  <a:pt x="61" y="11"/>
                </a:moveTo>
                <a:cubicBezTo>
                  <a:pt x="60" y="11"/>
                  <a:pt x="60" y="11"/>
                  <a:pt x="60" y="11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7" y="23"/>
                  <a:pt x="60" y="29"/>
                  <a:pt x="60" y="35"/>
                </a:cubicBezTo>
                <a:cubicBezTo>
                  <a:pt x="60" y="49"/>
                  <a:pt x="49" y="60"/>
                  <a:pt x="35" y="60"/>
                </a:cubicBezTo>
                <a:cubicBezTo>
                  <a:pt x="22" y="60"/>
                  <a:pt x="11" y="49"/>
                  <a:pt x="10" y="36"/>
                </a:cubicBezTo>
                <a:cubicBezTo>
                  <a:pt x="10" y="30"/>
                  <a:pt x="12" y="25"/>
                  <a:pt x="16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30" y="0"/>
                  <a:pt x="30" y="0"/>
                  <a:pt x="30" y="0"/>
                </a:cubicBezTo>
                <a:cubicBezTo>
                  <a:pt x="4" y="2"/>
                  <a:pt x="4" y="2"/>
                  <a:pt x="4" y="2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3" y="19"/>
                  <a:pt x="0" y="27"/>
                  <a:pt x="0" y="36"/>
                </a:cubicBezTo>
                <a:cubicBezTo>
                  <a:pt x="0" y="55"/>
                  <a:pt x="16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5" y="71"/>
                  <a:pt x="70" y="55"/>
                  <a:pt x="70" y="35"/>
                </a:cubicBezTo>
                <a:cubicBezTo>
                  <a:pt x="70" y="26"/>
                  <a:pt x="67" y="18"/>
                  <a:pt x="61" y="1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Store Icon"/>
          <p:cNvSpPr>
            <a:spLocks noChangeAspect="1" noEditPoints="1"/>
          </p:cNvSpPr>
          <p:nvPr/>
        </p:nvSpPr>
        <p:spPr bwMode="auto">
          <a:xfrm>
            <a:off x="5301509" y="4769470"/>
            <a:ext cx="290426" cy="384048"/>
          </a:xfrm>
          <a:custGeom>
            <a:avLst/>
            <a:gdLst>
              <a:gd name="T0" fmla="*/ 8847 w 15244"/>
              <a:gd name="T1" fmla="*/ 0 h 20190"/>
              <a:gd name="T2" fmla="*/ 6480 w 15244"/>
              <a:gd name="T3" fmla="*/ 2263 h 20190"/>
              <a:gd name="T4" fmla="*/ 6480 w 15244"/>
              <a:gd name="T5" fmla="*/ 5124 h 20190"/>
              <a:gd name="T6" fmla="*/ 7217 w 15244"/>
              <a:gd name="T7" fmla="*/ 5124 h 20190"/>
              <a:gd name="T8" fmla="*/ 7217 w 15244"/>
              <a:gd name="T9" fmla="*/ 2263 h 20190"/>
              <a:gd name="T10" fmla="*/ 8847 w 15244"/>
              <a:gd name="T11" fmla="*/ 702 h 20190"/>
              <a:gd name="T12" fmla="*/ 10467 w 15244"/>
              <a:gd name="T13" fmla="*/ 2263 h 20190"/>
              <a:gd name="T14" fmla="*/ 10467 w 15244"/>
              <a:gd name="T15" fmla="*/ 5124 h 20190"/>
              <a:gd name="T16" fmla="*/ 11215 w 15244"/>
              <a:gd name="T17" fmla="*/ 5124 h 20190"/>
              <a:gd name="T18" fmla="*/ 11215 w 15244"/>
              <a:gd name="T19" fmla="*/ 2263 h 20190"/>
              <a:gd name="T20" fmla="*/ 8847 w 15244"/>
              <a:gd name="T21" fmla="*/ 0 h 20190"/>
              <a:gd name="T22" fmla="*/ 6833 w 15244"/>
              <a:gd name="T23" fmla="*/ 503 h 20190"/>
              <a:gd name="T24" fmla="*/ 4486 w 15244"/>
              <a:gd name="T25" fmla="*/ 2766 h 20190"/>
              <a:gd name="T26" fmla="*/ 4486 w 15244"/>
              <a:gd name="T27" fmla="*/ 5124 h 20190"/>
              <a:gd name="T28" fmla="*/ 5223 w 15244"/>
              <a:gd name="T29" fmla="*/ 5124 h 20190"/>
              <a:gd name="T30" fmla="*/ 5223 w 15244"/>
              <a:gd name="T31" fmla="*/ 2766 h 20190"/>
              <a:gd name="T32" fmla="*/ 6324 w 15244"/>
              <a:gd name="T33" fmla="*/ 1299 h 20190"/>
              <a:gd name="T34" fmla="*/ 6833 w 15244"/>
              <a:gd name="T35" fmla="*/ 503 h 20190"/>
              <a:gd name="T36" fmla="*/ 8473 w 15244"/>
              <a:gd name="T37" fmla="*/ 1111 h 20190"/>
              <a:gd name="T38" fmla="*/ 7840 w 15244"/>
              <a:gd name="T39" fmla="*/ 1530 h 20190"/>
              <a:gd name="T40" fmla="*/ 8473 w 15244"/>
              <a:gd name="T41" fmla="*/ 2766 h 20190"/>
              <a:gd name="T42" fmla="*/ 8473 w 15244"/>
              <a:gd name="T43" fmla="*/ 5124 h 20190"/>
              <a:gd name="T44" fmla="*/ 9221 w 15244"/>
              <a:gd name="T45" fmla="*/ 5124 h 20190"/>
              <a:gd name="T46" fmla="*/ 9221 w 15244"/>
              <a:gd name="T47" fmla="*/ 2766 h 20190"/>
              <a:gd name="T48" fmla="*/ 8473 w 15244"/>
              <a:gd name="T49" fmla="*/ 1111 h 20190"/>
              <a:gd name="T50" fmla="*/ 13583 w 15244"/>
              <a:gd name="T51" fmla="*/ 5847 h 20190"/>
              <a:gd name="T52" fmla="*/ 3406 w 15244"/>
              <a:gd name="T53" fmla="*/ 5878 h 20190"/>
              <a:gd name="T54" fmla="*/ 2907 w 15244"/>
              <a:gd name="T55" fmla="*/ 7408 h 20190"/>
              <a:gd name="T56" fmla="*/ 2045 w 15244"/>
              <a:gd name="T57" fmla="*/ 6182 h 20190"/>
              <a:gd name="T58" fmla="*/ 1422 w 15244"/>
              <a:gd name="T59" fmla="*/ 6182 h 20190"/>
              <a:gd name="T60" fmla="*/ 0 w 15244"/>
              <a:gd name="T61" fmla="*/ 18335 h 20190"/>
              <a:gd name="T62" fmla="*/ 3260 w 15244"/>
              <a:gd name="T63" fmla="*/ 20190 h 20190"/>
              <a:gd name="T64" fmla="*/ 15244 w 15244"/>
              <a:gd name="T65" fmla="*/ 18513 h 20190"/>
              <a:gd name="T66" fmla="*/ 13583 w 15244"/>
              <a:gd name="T67" fmla="*/ 5847 h 20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44" h="20190">
                <a:moveTo>
                  <a:pt x="8847" y="0"/>
                </a:moveTo>
                <a:cubicBezTo>
                  <a:pt x="7546" y="0"/>
                  <a:pt x="6480" y="1018"/>
                  <a:pt x="6480" y="2263"/>
                </a:cubicBezTo>
                <a:lnTo>
                  <a:pt x="6480" y="5124"/>
                </a:lnTo>
                <a:lnTo>
                  <a:pt x="7217" y="5124"/>
                </a:lnTo>
                <a:lnTo>
                  <a:pt x="7217" y="2263"/>
                </a:lnTo>
                <a:cubicBezTo>
                  <a:pt x="7217" y="1399"/>
                  <a:pt x="7944" y="702"/>
                  <a:pt x="8847" y="702"/>
                </a:cubicBezTo>
                <a:cubicBezTo>
                  <a:pt x="9750" y="702"/>
                  <a:pt x="10467" y="1399"/>
                  <a:pt x="10467" y="2263"/>
                </a:cubicBezTo>
                <a:lnTo>
                  <a:pt x="10467" y="5124"/>
                </a:lnTo>
                <a:lnTo>
                  <a:pt x="11215" y="5124"/>
                </a:lnTo>
                <a:lnTo>
                  <a:pt x="11215" y="2263"/>
                </a:lnTo>
                <a:cubicBezTo>
                  <a:pt x="11215" y="1018"/>
                  <a:pt x="10148" y="0"/>
                  <a:pt x="8847" y="0"/>
                </a:cubicBezTo>
                <a:close/>
                <a:moveTo>
                  <a:pt x="6833" y="503"/>
                </a:moveTo>
                <a:cubicBezTo>
                  <a:pt x="5541" y="514"/>
                  <a:pt x="4486" y="1527"/>
                  <a:pt x="4486" y="2766"/>
                </a:cubicBezTo>
                <a:lnTo>
                  <a:pt x="4486" y="5124"/>
                </a:lnTo>
                <a:lnTo>
                  <a:pt x="5223" y="5124"/>
                </a:lnTo>
                <a:lnTo>
                  <a:pt x="5223" y="2766"/>
                </a:lnTo>
                <a:cubicBezTo>
                  <a:pt x="5223" y="2080"/>
                  <a:pt x="5684" y="1510"/>
                  <a:pt x="6324" y="1299"/>
                </a:cubicBezTo>
                <a:cubicBezTo>
                  <a:pt x="6446" y="1002"/>
                  <a:pt x="6613" y="735"/>
                  <a:pt x="6833" y="503"/>
                </a:cubicBezTo>
                <a:close/>
                <a:moveTo>
                  <a:pt x="8473" y="1111"/>
                </a:moveTo>
                <a:cubicBezTo>
                  <a:pt x="8215" y="1184"/>
                  <a:pt x="7998" y="1336"/>
                  <a:pt x="7840" y="1530"/>
                </a:cubicBezTo>
                <a:cubicBezTo>
                  <a:pt x="8226" y="1815"/>
                  <a:pt x="8473" y="2259"/>
                  <a:pt x="8473" y="2766"/>
                </a:cubicBezTo>
                <a:lnTo>
                  <a:pt x="8473" y="5124"/>
                </a:lnTo>
                <a:lnTo>
                  <a:pt x="9221" y="5124"/>
                </a:lnTo>
                <a:lnTo>
                  <a:pt x="9221" y="2766"/>
                </a:lnTo>
                <a:cubicBezTo>
                  <a:pt x="9221" y="2118"/>
                  <a:pt x="8934" y="1524"/>
                  <a:pt x="8473" y="1111"/>
                </a:cubicBezTo>
                <a:close/>
                <a:moveTo>
                  <a:pt x="13583" y="5847"/>
                </a:moveTo>
                <a:lnTo>
                  <a:pt x="3406" y="5878"/>
                </a:lnTo>
                <a:lnTo>
                  <a:pt x="2907" y="7408"/>
                </a:lnTo>
                <a:lnTo>
                  <a:pt x="2045" y="6182"/>
                </a:lnTo>
                <a:lnTo>
                  <a:pt x="1422" y="6182"/>
                </a:lnTo>
                <a:lnTo>
                  <a:pt x="0" y="18335"/>
                </a:lnTo>
                <a:lnTo>
                  <a:pt x="3260" y="20190"/>
                </a:lnTo>
                <a:lnTo>
                  <a:pt x="15244" y="18513"/>
                </a:lnTo>
                <a:lnTo>
                  <a:pt x="13583" y="5847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inance Icon"/>
          <p:cNvSpPr>
            <a:spLocks noChangeAspect="1" noEditPoints="1"/>
          </p:cNvSpPr>
          <p:nvPr/>
        </p:nvSpPr>
        <p:spPr bwMode="auto">
          <a:xfrm>
            <a:off x="5254698" y="5429234"/>
            <a:ext cx="384048" cy="369501"/>
          </a:xfrm>
          <a:custGeom>
            <a:avLst/>
            <a:gdLst>
              <a:gd name="T0" fmla="*/ 9672 w 12708"/>
              <a:gd name="T1" fmla="*/ 0 h 12240"/>
              <a:gd name="T2" fmla="*/ 10712 w 12708"/>
              <a:gd name="T3" fmla="*/ 1060 h 12240"/>
              <a:gd name="T4" fmla="*/ 7187 w 12708"/>
              <a:gd name="T5" fmla="*/ 4308 h 12240"/>
              <a:gd name="T6" fmla="*/ 4624 w 12708"/>
              <a:gd name="T7" fmla="*/ 1957 h 12240"/>
              <a:gd name="T8" fmla="*/ 0 w 12708"/>
              <a:gd name="T9" fmla="*/ 6280 h 12240"/>
              <a:gd name="T10" fmla="*/ 0 w 12708"/>
              <a:gd name="T11" fmla="*/ 8188 h 12240"/>
              <a:gd name="T12" fmla="*/ 4624 w 12708"/>
              <a:gd name="T13" fmla="*/ 3870 h 12240"/>
              <a:gd name="T14" fmla="*/ 7187 w 12708"/>
              <a:gd name="T15" fmla="*/ 6216 h 12240"/>
              <a:gd name="T16" fmla="*/ 11678 w 12708"/>
              <a:gd name="T17" fmla="*/ 2065 h 12240"/>
              <a:gd name="T18" fmla="*/ 12708 w 12708"/>
              <a:gd name="T19" fmla="*/ 3096 h 12240"/>
              <a:gd name="T20" fmla="*/ 12703 w 12708"/>
              <a:gd name="T21" fmla="*/ 10 h 12240"/>
              <a:gd name="T22" fmla="*/ 9672 w 12708"/>
              <a:gd name="T23" fmla="*/ 0 h 12240"/>
              <a:gd name="T24" fmla="*/ 11678 w 12708"/>
              <a:gd name="T25" fmla="*/ 3204 h 12240"/>
              <a:gd name="T26" fmla="*/ 11333 w 12708"/>
              <a:gd name="T27" fmla="*/ 3525 h 12240"/>
              <a:gd name="T28" fmla="*/ 11333 w 12708"/>
              <a:gd name="T29" fmla="*/ 12240 h 12240"/>
              <a:gd name="T30" fmla="*/ 12654 w 12708"/>
              <a:gd name="T31" fmla="*/ 12240 h 12240"/>
              <a:gd name="T32" fmla="*/ 12654 w 12708"/>
              <a:gd name="T33" fmla="*/ 4190 h 12240"/>
              <a:gd name="T34" fmla="*/ 11678 w 12708"/>
              <a:gd name="T35" fmla="*/ 3204 h 12240"/>
              <a:gd name="T36" fmla="*/ 10889 w 12708"/>
              <a:gd name="T37" fmla="*/ 3934 h 12240"/>
              <a:gd name="T38" fmla="*/ 9440 w 12708"/>
              <a:gd name="T39" fmla="*/ 5275 h 12240"/>
              <a:gd name="T40" fmla="*/ 9440 w 12708"/>
              <a:gd name="T41" fmla="*/ 12240 h 12240"/>
              <a:gd name="T42" fmla="*/ 10889 w 12708"/>
              <a:gd name="T43" fmla="*/ 12240 h 12240"/>
              <a:gd name="T44" fmla="*/ 10889 w 12708"/>
              <a:gd name="T45" fmla="*/ 3934 h 12240"/>
              <a:gd name="T46" fmla="*/ 4624 w 12708"/>
              <a:gd name="T47" fmla="*/ 5003 h 12240"/>
              <a:gd name="T48" fmla="*/ 3761 w 12708"/>
              <a:gd name="T49" fmla="*/ 5812 h 12240"/>
              <a:gd name="T50" fmla="*/ 3761 w 12708"/>
              <a:gd name="T51" fmla="*/ 12240 h 12240"/>
              <a:gd name="T52" fmla="*/ 5210 w 12708"/>
              <a:gd name="T53" fmla="*/ 12240 h 12240"/>
              <a:gd name="T54" fmla="*/ 5210 w 12708"/>
              <a:gd name="T55" fmla="*/ 5541 h 12240"/>
              <a:gd name="T56" fmla="*/ 4624 w 12708"/>
              <a:gd name="T57" fmla="*/ 5003 h 12240"/>
              <a:gd name="T58" fmla="*/ 8996 w 12708"/>
              <a:gd name="T59" fmla="*/ 5684 h 12240"/>
              <a:gd name="T60" fmla="*/ 7547 w 12708"/>
              <a:gd name="T61" fmla="*/ 7025 h 12240"/>
              <a:gd name="T62" fmla="*/ 7547 w 12708"/>
              <a:gd name="T63" fmla="*/ 12240 h 12240"/>
              <a:gd name="T64" fmla="*/ 8996 w 12708"/>
              <a:gd name="T65" fmla="*/ 12240 h 12240"/>
              <a:gd name="T66" fmla="*/ 8996 w 12708"/>
              <a:gd name="T67" fmla="*/ 5684 h 12240"/>
              <a:gd name="T68" fmla="*/ 5654 w 12708"/>
              <a:gd name="T69" fmla="*/ 5950 h 12240"/>
              <a:gd name="T70" fmla="*/ 5654 w 12708"/>
              <a:gd name="T71" fmla="*/ 12240 h 12240"/>
              <a:gd name="T72" fmla="*/ 7103 w 12708"/>
              <a:gd name="T73" fmla="*/ 12240 h 12240"/>
              <a:gd name="T74" fmla="*/ 7103 w 12708"/>
              <a:gd name="T75" fmla="*/ 7276 h 12240"/>
              <a:gd name="T76" fmla="*/ 5654 w 12708"/>
              <a:gd name="T77" fmla="*/ 5950 h 12240"/>
              <a:gd name="T78" fmla="*/ 3317 w 12708"/>
              <a:gd name="T79" fmla="*/ 6226 h 12240"/>
              <a:gd name="T80" fmla="*/ 1868 w 12708"/>
              <a:gd name="T81" fmla="*/ 7582 h 12240"/>
              <a:gd name="T82" fmla="*/ 1868 w 12708"/>
              <a:gd name="T83" fmla="*/ 12240 h 12240"/>
              <a:gd name="T84" fmla="*/ 3317 w 12708"/>
              <a:gd name="T85" fmla="*/ 12240 h 12240"/>
              <a:gd name="T86" fmla="*/ 3317 w 12708"/>
              <a:gd name="T87" fmla="*/ 6226 h 12240"/>
              <a:gd name="T88" fmla="*/ 1424 w 12708"/>
              <a:gd name="T89" fmla="*/ 7996 h 12240"/>
              <a:gd name="T90" fmla="*/ 0 w 12708"/>
              <a:gd name="T91" fmla="*/ 9327 h 12240"/>
              <a:gd name="T92" fmla="*/ 0 w 12708"/>
              <a:gd name="T93" fmla="*/ 12240 h 12240"/>
              <a:gd name="T94" fmla="*/ 1424 w 12708"/>
              <a:gd name="T95" fmla="*/ 12240 h 12240"/>
              <a:gd name="T96" fmla="*/ 1424 w 12708"/>
              <a:gd name="T97" fmla="*/ 7996 h 1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08" h="12240">
                <a:moveTo>
                  <a:pt x="9672" y="0"/>
                </a:moveTo>
                <a:lnTo>
                  <a:pt x="10712" y="1060"/>
                </a:lnTo>
                <a:lnTo>
                  <a:pt x="7187" y="4308"/>
                </a:lnTo>
                <a:lnTo>
                  <a:pt x="4624" y="1957"/>
                </a:lnTo>
                <a:lnTo>
                  <a:pt x="0" y="6280"/>
                </a:lnTo>
                <a:lnTo>
                  <a:pt x="0" y="8188"/>
                </a:lnTo>
                <a:lnTo>
                  <a:pt x="4624" y="3870"/>
                </a:lnTo>
                <a:lnTo>
                  <a:pt x="7187" y="6216"/>
                </a:lnTo>
                <a:lnTo>
                  <a:pt x="11678" y="2065"/>
                </a:lnTo>
                <a:lnTo>
                  <a:pt x="12708" y="3096"/>
                </a:lnTo>
                <a:lnTo>
                  <a:pt x="12703" y="10"/>
                </a:lnTo>
                <a:lnTo>
                  <a:pt x="9672" y="0"/>
                </a:lnTo>
                <a:close/>
                <a:moveTo>
                  <a:pt x="11678" y="3204"/>
                </a:moveTo>
                <a:lnTo>
                  <a:pt x="11333" y="3525"/>
                </a:lnTo>
                <a:lnTo>
                  <a:pt x="11333" y="12240"/>
                </a:lnTo>
                <a:lnTo>
                  <a:pt x="12654" y="12240"/>
                </a:lnTo>
                <a:lnTo>
                  <a:pt x="12654" y="4190"/>
                </a:lnTo>
                <a:lnTo>
                  <a:pt x="11678" y="3204"/>
                </a:lnTo>
                <a:close/>
                <a:moveTo>
                  <a:pt x="10889" y="3934"/>
                </a:moveTo>
                <a:lnTo>
                  <a:pt x="9440" y="5275"/>
                </a:lnTo>
                <a:lnTo>
                  <a:pt x="9440" y="12240"/>
                </a:lnTo>
                <a:lnTo>
                  <a:pt x="10889" y="12240"/>
                </a:lnTo>
                <a:lnTo>
                  <a:pt x="10889" y="3934"/>
                </a:lnTo>
                <a:close/>
                <a:moveTo>
                  <a:pt x="4624" y="5003"/>
                </a:moveTo>
                <a:lnTo>
                  <a:pt x="3761" y="5812"/>
                </a:lnTo>
                <a:lnTo>
                  <a:pt x="3761" y="12240"/>
                </a:lnTo>
                <a:lnTo>
                  <a:pt x="5210" y="12240"/>
                </a:lnTo>
                <a:lnTo>
                  <a:pt x="5210" y="5541"/>
                </a:lnTo>
                <a:lnTo>
                  <a:pt x="4624" y="5003"/>
                </a:lnTo>
                <a:close/>
                <a:moveTo>
                  <a:pt x="8996" y="5684"/>
                </a:moveTo>
                <a:lnTo>
                  <a:pt x="7547" y="7025"/>
                </a:lnTo>
                <a:lnTo>
                  <a:pt x="7547" y="12240"/>
                </a:lnTo>
                <a:lnTo>
                  <a:pt x="8996" y="12240"/>
                </a:lnTo>
                <a:lnTo>
                  <a:pt x="8996" y="5684"/>
                </a:lnTo>
                <a:close/>
                <a:moveTo>
                  <a:pt x="5654" y="5950"/>
                </a:moveTo>
                <a:lnTo>
                  <a:pt x="5654" y="12240"/>
                </a:lnTo>
                <a:lnTo>
                  <a:pt x="7103" y="12240"/>
                </a:lnTo>
                <a:lnTo>
                  <a:pt x="7103" y="7276"/>
                </a:lnTo>
                <a:lnTo>
                  <a:pt x="5654" y="5950"/>
                </a:lnTo>
                <a:close/>
                <a:moveTo>
                  <a:pt x="3317" y="6226"/>
                </a:moveTo>
                <a:lnTo>
                  <a:pt x="1868" y="7582"/>
                </a:lnTo>
                <a:lnTo>
                  <a:pt x="1868" y="12240"/>
                </a:lnTo>
                <a:lnTo>
                  <a:pt x="3317" y="12240"/>
                </a:lnTo>
                <a:lnTo>
                  <a:pt x="3317" y="6226"/>
                </a:lnTo>
                <a:close/>
                <a:moveTo>
                  <a:pt x="1424" y="7996"/>
                </a:moveTo>
                <a:lnTo>
                  <a:pt x="0" y="9327"/>
                </a:lnTo>
                <a:lnTo>
                  <a:pt x="0" y="12240"/>
                </a:lnTo>
                <a:lnTo>
                  <a:pt x="1424" y="12240"/>
                </a:lnTo>
                <a:lnTo>
                  <a:pt x="1424" y="7996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Calendar Icon"/>
          <p:cNvSpPr>
            <a:spLocks noChangeAspect="1" noEditPoints="1"/>
          </p:cNvSpPr>
          <p:nvPr/>
        </p:nvSpPr>
        <p:spPr bwMode="black">
          <a:xfrm>
            <a:off x="6004609" y="2122277"/>
            <a:ext cx="315387" cy="255910"/>
          </a:xfrm>
          <a:custGeom>
            <a:avLst/>
            <a:gdLst>
              <a:gd name="T0" fmla="*/ 49 w 80"/>
              <a:gd name="T1" fmla="*/ 51 h 65"/>
              <a:gd name="T2" fmla="*/ 43 w 80"/>
              <a:gd name="T3" fmla="*/ 50 h 65"/>
              <a:gd name="T4" fmla="*/ 42 w 80"/>
              <a:gd name="T5" fmla="*/ 50 h 65"/>
              <a:gd name="T6" fmla="*/ 42 w 80"/>
              <a:gd name="T7" fmla="*/ 44 h 65"/>
              <a:gd name="T8" fmla="*/ 43 w 80"/>
              <a:gd name="T9" fmla="*/ 44 h 65"/>
              <a:gd name="T10" fmla="*/ 51 w 80"/>
              <a:gd name="T11" fmla="*/ 45 h 65"/>
              <a:gd name="T12" fmla="*/ 52 w 80"/>
              <a:gd name="T13" fmla="*/ 42 h 65"/>
              <a:gd name="T14" fmla="*/ 44 w 80"/>
              <a:gd name="T15" fmla="*/ 40 h 65"/>
              <a:gd name="T16" fmla="*/ 43 w 80"/>
              <a:gd name="T17" fmla="*/ 40 h 65"/>
              <a:gd name="T18" fmla="*/ 43 w 80"/>
              <a:gd name="T19" fmla="*/ 25 h 65"/>
              <a:gd name="T20" fmla="*/ 58 w 80"/>
              <a:gd name="T21" fmla="*/ 25 h 65"/>
              <a:gd name="T22" fmla="*/ 58 w 80"/>
              <a:gd name="T23" fmla="*/ 30 h 65"/>
              <a:gd name="T24" fmla="*/ 49 w 80"/>
              <a:gd name="T25" fmla="*/ 30 h 65"/>
              <a:gd name="T26" fmla="*/ 49 w 80"/>
              <a:gd name="T27" fmla="*/ 34 h 65"/>
              <a:gd name="T28" fmla="*/ 57 w 80"/>
              <a:gd name="T29" fmla="*/ 36 h 65"/>
              <a:gd name="T30" fmla="*/ 59 w 80"/>
              <a:gd name="T31" fmla="*/ 42 h 65"/>
              <a:gd name="T32" fmla="*/ 56 w 80"/>
              <a:gd name="T33" fmla="*/ 48 h 65"/>
              <a:gd name="T34" fmla="*/ 49 w 80"/>
              <a:gd name="T35" fmla="*/ 51 h 65"/>
              <a:gd name="T36" fmla="*/ 38 w 80"/>
              <a:gd name="T37" fmla="*/ 45 h 65"/>
              <a:gd name="T38" fmla="*/ 29 w 80"/>
              <a:gd name="T39" fmla="*/ 45 h 65"/>
              <a:gd name="T40" fmla="*/ 33 w 80"/>
              <a:gd name="T41" fmla="*/ 41 h 65"/>
              <a:gd name="T42" fmla="*/ 39 w 80"/>
              <a:gd name="T43" fmla="*/ 32 h 65"/>
              <a:gd name="T44" fmla="*/ 36 w 80"/>
              <a:gd name="T45" fmla="*/ 26 h 65"/>
              <a:gd name="T46" fmla="*/ 30 w 80"/>
              <a:gd name="T47" fmla="*/ 24 h 65"/>
              <a:gd name="T48" fmla="*/ 22 w 80"/>
              <a:gd name="T49" fmla="*/ 26 h 65"/>
              <a:gd name="T50" fmla="*/ 22 w 80"/>
              <a:gd name="T51" fmla="*/ 27 h 65"/>
              <a:gd name="T52" fmla="*/ 22 w 80"/>
              <a:gd name="T53" fmla="*/ 33 h 65"/>
              <a:gd name="T54" fmla="*/ 23 w 80"/>
              <a:gd name="T55" fmla="*/ 32 h 65"/>
              <a:gd name="T56" fmla="*/ 29 w 80"/>
              <a:gd name="T57" fmla="*/ 30 h 65"/>
              <a:gd name="T58" fmla="*/ 32 w 80"/>
              <a:gd name="T59" fmla="*/ 33 h 65"/>
              <a:gd name="T60" fmla="*/ 31 w 80"/>
              <a:gd name="T61" fmla="*/ 35 h 65"/>
              <a:gd name="T62" fmla="*/ 28 w 80"/>
              <a:gd name="T63" fmla="*/ 39 h 65"/>
              <a:gd name="T64" fmla="*/ 21 w 80"/>
              <a:gd name="T65" fmla="*/ 46 h 65"/>
              <a:gd name="T66" fmla="*/ 21 w 80"/>
              <a:gd name="T67" fmla="*/ 50 h 65"/>
              <a:gd name="T68" fmla="*/ 38 w 80"/>
              <a:gd name="T69" fmla="*/ 50 h 65"/>
              <a:gd name="T70" fmla="*/ 38 w 80"/>
              <a:gd name="T71" fmla="*/ 45 h 65"/>
              <a:gd name="T72" fmla="*/ 71 w 80"/>
              <a:gd name="T73" fmla="*/ 19 h 65"/>
              <a:gd name="T74" fmla="*/ 9 w 80"/>
              <a:gd name="T75" fmla="*/ 19 h 65"/>
              <a:gd name="T76" fmla="*/ 9 w 80"/>
              <a:gd name="T77" fmla="*/ 56 h 65"/>
              <a:gd name="T78" fmla="*/ 9 w 80"/>
              <a:gd name="T79" fmla="*/ 57 h 65"/>
              <a:gd name="T80" fmla="*/ 70 w 80"/>
              <a:gd name="T81" fmla="*/ 57 h 65"/>
              <a:gd name="T82" fmla="*/ 71 w 80"/>
              <a:gd name="T83" fmla="*/ 56 h 65"/>
              <a:gd name="T84" fmla="*/ 71 w 80"/>
              <a:gd name="T85" fmla="*/ 19 h 65"/>
              <a:gd name="T86" fmla="*/ 76 w 80"/>
              <a:gd name="T87" fmla="*/ 0 h 65"/>
              <a:gd name="T88" fmla="*/ 80 w 80"/>
              <a:gd name="T89" fmla="*/ 4 h 65"/>
              <a:gd name="T90" fmla="*/ 80 w 80"/>
              <a:gd name="T91" fmla="*/ 62 h 65"/>
              <a:gd name="T92" fmla="*/ 76 w 80"/>
              <a:gd name="T93" fmla="*/ 65 h 65"/>
              <a:gd name="T94" fmla="*/ 4 w 80"/>
              <a:gd name="T95" fmla="*/ 65 h 65"/>
              <a:gd name="T96" fmla="*/ 0 w 80"/>
              <a:gd name="T97" fmla="*/ 62 h 65"/>
              <a:gd name="T98" fmla="*/ 0 w 80"/>
              <a:gd name="T99" fmla="*/ 4 h 65"/>
              <a:gd name="T100" fmla="*/ 4 w 80"/>
              <a:gd name="T101" fmla="*/ 0 h 65"/>
              <a:gd name="T102" fmla="*/ 76 w 80"/>
              <a:gd name="T10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65">
                <a:moveTo>
                  <a:pt x="49" y="51"/>
                </a:moveTo>
                <a:cubicBezTo>
                  <a:pt x="46" y="51"/>
                  <a:pt x="44" y="51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6" y="46"/>
                  <a:pt x="50" y="46"/>
                  <a:pt x="51" y="45"/>
                </a:cubicBezTo>
                <a:cubicBezTo>
                  <a:pt x="52" y="44"/>
                  <a:pt x="52" y="43"/>
                  <a:pt x="52" y="42"/>
                </a:cubicBezTo>
                <a:cubicBezTo>
                  <a:pt x="52" y="41"/>
                  <a:pt x="51" y="39"/>
                  <a:pt x="44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25"/>
                  <a:pt x="43" y="25"/>
                  <a:pt x="43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30"/>
                  <a:pt x="58" y="30"/>
                  <a:pt x="58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49" y="34"/>
                  <a:pt x="49" y="34"/>
                  <a:pt x="49" y="34"/>
                </a:cubicBezTo>
                <a:cubicBezTo>
                  <a:pt x="52" y="34"/>
                  <a:pt x="55" y="34"/>
                  <a:pt x="57" y="36"/>
                </a:cubicBezTo>
                <a:cubicBezTo>
                  <a:pt x="58" y="38"/>
                  <a:pt x="59" y="40"/>
                  <a:pt x="59" y="42"/>
                </a:cubicBezTo>
                <a:cubicBezTo>
                  <a:pt x="59" y="44"/>
                  <a:pt x="58" y="47"/>
                  <a:pt x="56" y="48"/>
                </a:cubicBezTo>
                <a:cubicBezTo>
                  <a:pt x="55" y="50"/>
                  <a:pt x="52" y="51"/>
                  <a:pt x="49" y="51"/>
                </a:cubicBezTo>
                <a:moveTo>
                  <a:pt x="38" y="45"/>
                </a:moveTo>
                <a:cubicBezTo>
                  <a:pt x="29" y="45"/>
                  <a:pt x="29" y="45"/>
                  <a:pt x="29" y="45"/>
                </a:cubicBezTo>
                <a:cubicBezTo>
                  <a:pt x="33" y="41"/>
                  <a:pt x="33" y="41"/>
                  <a:pt x="33" y="41"/>
                </a:cubicBezTo>
                <a:cubicBezTo>
                  <a:pt x="37" y="38"/>
                  <a:pt x="39" y="35"/>
                  <a:pt x="39" y="32"/>
                </a:cubicBezTo>
                <a:cubicBezTo>
                  <a:pt x="39" y="30"/>
                  <a:pt x="38" y="28"/>
                  <a:pt x="36" y="26"/>
                </a:cubicBezTo>
                <a:cubicBezTo>
                  <a:pt x="35" y="25"/>
                  <a:pt x="33" y="24"/>
                  <a:pt x="30" y="24"/>
                </a:cubicBezTo>
                <a:cubicBezTo>
                  <a:pt x="27" y="24"/>
                  <a:pt x="25" y="25"/>
                  <a:pt x="22" y="26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0"/>
                  <a:pt x="27" y="30"/>
                  <a:pt x="29" y="30"/>
                </a:cubicBezTo>
                <a:cubicBezTo>
                  <a:pt x="31" y="30"/>
                  <a:pt x="32" y="31"/>
                  <a:pt x="32" y="33"/>
                </a:cubicBezTo>
                <a:cubicBezTo>
                  <a:pt x="32" y="33"/>
                  <a:pt x="32" y="34"/>
                  <a:pt x="31" y="35"/>
                </a:cubicBezTo>
                <a:cubicBezTo>
                  <a:pt x="31" y="36"/>
                  <a:pt x="30" y="37"/>
                  <a:pt x="28" y="39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50"/>
                  <a:pt x="21" y="50"/>
                  <a:pt x="21" y="50"/>
                </a:cubicBezTo>
                <a:cubicBezTo>
                  <a:pt x="38" y="50"/>
                  <a:pt x="38" y="50"/>
                  <a:pt x="38" y="50"/>
                </a:cubicBezTo>
                <a:lnTo>
                  <a:pt x="38" y="45"/>
                </a:lnTo>
                <a:close/>
                <a:moveTo>
                  <a:pt x="71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7"/>
                  <a:pt x="9" y="57"/>
                  <a:pt x="9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1" y="57"/>
                  <a:pt x="71" y="57"/>
                  <a:pt x="71" y="56"/>
                </a:cubicBezTo>
                <a:lnTo>
                  <a:pt x="71" y="19"/>
                </a:lnTo>
                <a:close/>
                <a:moveTo>
                  <a:pt x="76" y="0"/>
                </a:moveTo>
                <a:cubicBezTo>
                  <a:pt x="78" y="0"/>
                  <a:pt x="80" y="1"/>
                  <a:pt x="80" y="4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4"/>
                  <a:pt x="78" y="65"/>
                  <a:pt x="76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4"/>
                  <a:pt x="0" y="62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Mail Icon"/>
          <p:cNvSpPr>
            <a:spLocks noChangeAspect="1" noEditPoints="1"/>
          </p:cNvSpPr>
          <p:nvPr/>
        </p:nvSpPr>
        <p:spPr bwMode="black">
          <a:xfrm>
            <a:off x="6015280" y="2854934"/>
            <a:ext cx="294044" cy="227477"/>
          </a:xfrm>
          <a:custGeom>
            <a:avLst/>
            <a:gdLst>
              <a:gd name="T0" fmla="*/ 71 w 75"/>
              <a:gd name="T1" fmla="*/ 58 h 58"/>
              <a:gd name="T2" fmla="*/ 4 w 75"/>
              <a:gd name="T3" fmla="*/ 58 h 58"/>
              <a:gd name="T4" fmla="*/ 0 w 75"/>
              <a:gd name="T5" fmla="*/ 54 h 58"/>
              <a:gd name="T6" fmla="*/ 0 w 75"/>
              <a:gd name="T7" fmla="*/ 4 h 58"/>
              <a:gd name="T8" fmla="*/ 4 w 75"/>
              <a:gd name="T9" fmla="*/ 0 h 58"/>
              <a:gd name="T10" fmla="*/ 71 w 75"/>
              <a:gd name="T11" fmla="*/ 0 h 58"/>
              <a:gd name="T12" fmla="*/ 75 w 75"/>
              <a:gd name="T13" fmla="*/ 4 h 58"/>
              <a:gd name="T14" fmla="*/ 75 w 75"/>
              <a:gd name="T15" fmla="*/ 54 h 58"/>
              <a:gd name="T16" fmla="*/ 71 w 75"/>
              <a:gd name="T17" fmla="*/ 58 h 58"/>
              <a:gd name="T18" fmla="*/ 8 w 75"/>
              <a:gd name="T19" fmla="*/ 50 h 58"/>
              <a:gd name="T20" fmla="*/ 67 w 75"/>
              <a:gd name="T21" fmla="*/ 50 h 58"/>
              <a:gd name="T22" fmla="*/ 67 w 75"/>
              <a:gd name="T23" fmla="*/ 16 h 58"/>
              <a:gd name="T24" fmla="*/ 39 w 75"/>
              <a:gd name="T25" fmla="*/ 38 h 58"/>
              <a:gd name="T26" fmla="*/ 35 w 75"/>
              <a:gd name="T27" fmla="*/ 38 h 58"/>
              <a:gd name="T28" fmla="*/ 8 w 75"/>
              <a:gd name="T29" fmla="*/ 17 h 58"/>
              <a:gd name="T30" fmla="*/ 8 w 75"/>
              <a:gd name="T31" fmla="*/ 50 h 58"/>
              <a:gd name="T32" fmla="*/ 9 w 75"/>
              <a:gd name="T33" fmla="*/ 8 h 58"/>
              <a:gd name="T34" fmla="*/ 37 w 75"/>
              <a:gd name="T35" fmla="*/ 30 h 58"/>
              <a:gd name="T36" fmla="*/ 65 w 75"/>
              <a:gd name="T37" fmla="*/ 8 h 58"/>
              <a:gd name="T38" fmla="*/ 9 w 75"/>
              <a:gd name="T3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58">
                <a:moveTo>
                  <a:pt x="71" y="58"/>
                </a:move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6"/>
                  <a:pt x="73" y="58"/>
                  <a:pt x="71" y="58"/>
                </a:cubicBezTo>
                <a:close/>
                <a:moveTo>
                  <a:pt x="8" y="50"/>
                </a:moveTo>
                <a:cubicBezTo>
                  <a:pt x="67" y="50"/>
                  <a:pt x="67" y="50"/>
                  <a:pt x="67" y="50"/>
                </a:cubicBezTo>
                <a:cubicBezTo>
                  <a:pt x="67" y="16"/>
                  <a:pt x="67" y="16"/>
                  <a:pt x="67" y="16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9"/>
                  <a:pt x="36" y="39"/>
                  <a:pt x="35" y="38"/>
                </a:cubicBezTo>
                <a:cubicBezTo>
                  <a:pt x="8" y="17"/>
                  <a:pt x="8" y="17"/>
                  <a:pt x="8" y="17"/>
                </a:cubicBezTo>
                <a:lnTo>
                  <a:pt x="8" y="50"/>
                </a:lnTo>
                <a:close/>
                <a:moveTo>
                  <a:pt x="9" y="8"/>
                </a:moveTo>
                <a:cubicBezTo>
                  <a:pt x="37" y="30"/>
                  <a:pt x="37" y="30"/>
                  <a:pt x="37" y="30"/>
                </a:cubicBezTo>
                <a:cubicBezTo>
                  <a:pt x="65" y="8"/>
                  <a:pt x="65" y="8"/>
                  <a:pt x="65" y="8"/>
                </a:cubicBezTo>
                <a:lnTo>
                  <a:pt x="9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Curved Right Arrow Icon"/>
          <p:cNvSpPr>
            <a:spLocks noChangeAspect="1"/>
          </p:cNvSpPr>
          <p:nvPr/>
        </p:nvSpPr>
        <p:spPr bwMode="black">
          <a:xfrm>
            <a:off x="6041365" y="3468249"/>
            <a:ext cx="241875" cy="324627"/>
          </a:xfrm>
          <a:custGeom>
            <a:avLst/>
            <a:gdLst>
              <a:gd name="T0" fmla="*/ 30 w 62"/>
              <a:gd name="T1" fmla="*/ 81 h 83"/>
              <a:gd name="T2" fmla="*/ 9 w 62"/>
              <a:gd name="T3" fmla="*/ 56 h 83"/>
              <a:gd name="T4" fmla="*/ 35 w 62"/>
              <a:gd name="T5" fmla="*/ 31 h 83"/>
              <a:gd name="T6" fmla="*/ 35 w 62"/>
              <a:gd name="T7" fmla="*/ 47 h 83"/>
              <a:gd name="T8" fmla="*/ 62 w 62"/>
              <a:gd name="T9" fmla="*/ 23 h 83"/>
              <a:gd name="T10" fmla="*/ 35 w 62"/>
              <a:gd name="T11" fmla="*/ 0 h 83"/>
              <a:gd name="T12" fmla="*/ 35 w 62"/>
              <a:gd name="T13" fmla="*/ 15 h 83"/>
              <a:gd name="T14" fmla="*/ 34 w 62"/>
              <a:gd name="T15" fmla="*/ 15 h 83"/>
              <a:gd name="T16" fmla="*/ 0 w 62"/>
              <a:gd name="T17" fmla="*/ 50 h 83"/>
              <a:gd name="T18" fmla="*/ 30 w 62"/>
              <a:gd name="T19" fmla="*/ 83 h 83"/>
              <a:gd name="T20" fmla="*/ 30 w 62"/>
              <a:gd name="T21" fmla="*/ 8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83">
                <a:moveTo>
                  <a:pt x="30" y="81"/>
                </a:moveTo>
                <a:cubicBezTo>
                  <a:pt x="18" y="78"/>
                  <a:pt x="9" y="68"/>
                  <a:pt x="9" y="56"/>
                </a:cubicBezTo>
                <a:cubicBezTo>
                  <a:pt x="9" y="42"/>
                  <a:pt x="20" y="32"/>
                  <a:pt x="35" y="31"/>
                </a:cubicBezTo>
                <a:cubicBezTo>
                  <a:pt x="35" y="47"/>
                  <a:pt x="35" y="47"/>
                  <a:pt x="35" y="47"/>
                </a:cubicBezTo>
                <a:cubicBezTo>
                  <a:pt x="62" y="23"/>
                  <a:pt x="62" y="23"/>
                  <a:pt x="62" y="23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4" y="15"/>
                </a:cubicBezTo>
                <a:cubicBezTo>
                  <a:pt x="16" y="15"/>
                  <a:pt x="0" y="31"/>
                  <a:pt x="0" y="50"/>
                </a:cubicBezTo>
                <a:cubicBezTo>
                  <a:pt x="0" y="67"/>
                  <a:pt x="13" y="81"/>
                  <a:pt x="30" y="83"/>
                </a:cubicBezTo>
                <a:lnTo>
                  <a:pt x="30" y="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Curved Left Arrow Icon"/>
          <p:cNvSpPr>
            <a:spLocks noChangeAspect="1"/>
          </p:cNvSpPr>
          <p:nvPr/>
        </p:nvSpPr>
        <p:spPr bwMode="black">
          <a:xfrm flipH="1">
            <a:off x="6041365" y="4122413"/>
            <a:ext cx="241875" cy="324627"/>
          </a:xfrm>
          <a:custGeom>
            <a:avLst/>
            <a:gdLst>
              <a:gd name="T0" fmla="*/ 30 w 62"/>
              <a:gd name="T1" fmla="*/ 81 h 83"/>
              <a:gd name="T2" fmla="*/ 9 w 62"/>
              <a:gd name="T3" fmla="*/ 56 h 83"/>
              <a:gd name="T4" fmla="*/ 35 w 62"/>
              <a:gd name="T5" fmla="*/ 31 h 83"/>
              <a:gd name="T6" fmla="*/ 35 w 62"/>
              <a:gd name="T7" fmla="*/ 47 h 83"/>
              <a:gd name="T8" fmla="*/ 62 w 62"/>
              <a:gd name="T9" fmla="*/ 23 h 83"/>
              <a:gd name="T10" fmla="*/ 35 w 62"/>
              <a:gd name="T11" fmla="*/ 0 h 83"/>
              <a:gd name="T12" fmla="*/ 35 w 62"/>
              <a:gd name="T13" fmla="*/ 15 h 83"/>
              <a:gd name="T14" fmla="*/ 34 w 62"/>
              <a:gd name="T15" fmla="*/ 15 h 83"/>
              <a:gd name="T16" fmla="*/ 0 w 62"/>
              <a:gd name="T17" fmla="*/ 50 h 83"/>
              <a:gd name="T18" fmla="*/ 30 w 62"/>
              <a:gd name="T19" fmla="*/ 83 h 83"/>
              <a:gd name="T20" fmla="*/ 30 w 62"/>
              <a:gd name="T21" fmla="*/ 8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83">
                <a:moveTo>
                  <a:pt x="30" y="81"/>
                </a:moveTo>
                <a:cubicBezTo>
                  <a:pt x="18" y="78"/>
                  <a:pt x="9" y="68"/>
                  <a:pt x="9" y="56"/>
                </a:cubicBezTo>
                <a:cubicBezTo>
                  <a:pt x="9" y="42"/>
                  <a:pt x="20" y="32"/>
                  <a:pt x="35" y="31"/>
                </a:cubicBezTo>
                <a:cubicBezTo>
                  <a:pt x="35" y="47"/>
                  <a:pt x="35" y="47"/>
                  <a:pt x="35" y="47"/>
                </a:cubicBezTo>
                <a:cubicBezTo>
                  <a:pt x="62" y="23"/>
                  <a:pt x="62" y="23"/>
                  <a:pt x="62" y="23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4" y="15"/>
                </a:cubicBezTo>
                <a:cubicBezTo>
                  <a:pt x="16" y="15"/>
                  <a:pt x="0" y="31"/>
                  <a:pt x="0" y="50"/>
                </a:cubicBezTo>
                <a:cubicBezTo>
                  <a:pt x="0" y="67"/>
                  <a:pt x="13" y="81"/>
                  <a:pt x="30" y="83"/>
                </a:cubicBezTo>
                <a:lnTo>
                  <a:pt x="30" y="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People Icon"/>
          <p:cNvSpPr>
            <a:spLocks noChangeAspect="1" noEditPoints="1"/>
          </p:cNvSpPr>
          <p:nvPr/>
        </p:nvSpPr>
        <p:spPr bwMode="auto">
          <a:xfrm>
            <a:off x="5970278" y="4822599"/>
            <a:ext cx="384048" cy="277791"/>
          </a:xfrm>
          <a:custGeom>
            <a:avLst/>
            <a:gdLst>
              <a:gd name="T0" fmla="*/ 5375 w 7280"/>
              <a:gd name="T1" fmla="*/ 1 h 5275"/>
              <a:gd name="T2" fmla="*/ 4278 w 7280"/>
              <a:gd name="T3" fmla="*/ 935 h 5275"/>
              <a:gd name="T4" fmla="*/ 5048 w 7280"/>
              <a:gd name="T5" fmla="*/ 2415 h 5275"/>
              <a:gd name="T6" fmla="*/ 6423 w 7280"/>
              <a:gd name="T7" fmla="*/ 1518 h 5275"/>
              <a:gd name="T8" fmla="*/ 5653 w 7280"/>
              <a:gd name="T9" fmla="*/ 37 h 5275"/>
              <a:gd name="T10" fmla="*/ 5375 w 7280"/>
              <a:gd name="T11" fmla="*/ 1 h 5275"/>
              <a:gd name="T12" fmla="*/ 2477 w 7280"/>
              <a:gd name="T13" fmla="*/ 368 h 5275"/>
              <a:gd name="T14" fmla="*/ 2293 w 7280"/>
              <a:gd name="T15" fmla="*/ 386 h 5275"/>
              <a:gd name="T16" fmla="*/ 1393 w 7280"/>
              <a:gd name="T17" fmla="*/ 1935 h 5275"/>
              <a:gd name="T18" fmla="*/ 2854 w 7280"/>
              <a:gd name="T19" fmla="*/ 3041 h 5275"/>
              <a:gd name="T20" fmla="*/ 3755 w 7280"/>
              <a:gd name="T21" fmla="*/ 1492 h 5275"/>
              <a:gd name="T22" fmla="*/ 2477 w 7280"/>
              <a:gd name="T23" fmla="*/ 368 h 5275"/>
              <a:gd name="T24" fmla="*/ 6188 w 7280"/>
              <a:gd name="T25" fmla="*/ 2661 h 5275"/>
              <a:gd name="T26" fmla="*/ 5191 w 7280"/>
              <a:gd name="T27" fmla="*/ 3146 h 5275"/>
              <a:gd name="T28" fmla="*/ 4325 w 7280"/>
              <a:gd name="T29" fmla="*/ 2743 h 5275"/>
              <a:gd name="T30" fmla="*/ 3882 w 7280"/>
              <a:gd name="T31" fmla="*/ 3124 h 5275"/>
              <a:gd name="T32" fmla="*/ 4881 w 7280"/>
              <a:gd name="T33" fmla="*/ 4509 h 5275"/>
              <a:gd name="T34" fmla="*/ 7280 w 7280"/>
              <a:gd name="T35" fmla="*/ 4502 h 5275"/>
              <a:gd name="T36" fmla="*/ 6259 w 7280"/>
              <a:gd name="T37" fmla="*/ 2666 h 5275"/>
              <a:gd name="T38" fmla="*/ 6188 w 7280"/>
              <a:gd name="T39" fmla="*/ 2661 h 5275"/>
              <a:gd name="T40" fmla="*/ 1216 w 7280"/>
              <a:gd name="T41" fmla="*/ 3266 h 5275"/>
              <a:gd name="T42" fmla="*/ 95 w 7280"/>
              <a:gd name="T43" fmla="*/ 5270 h 5275"/>
              <a:gd name="T44" fmla="*/ 4512 w 7280"/>
              <a:gd name="T45" fmla="*/ 5275 h 5275"/>
              <a:gd name="T46" fmla="*/ 3511 w 7280"/>
              <a:gd name="T47" fmla="*/ 3306 h 5275"/>
              <a:gd name="T48" fmla="*/ 1252 w 7280"/>
              <a:gd name="T49" fmla="*/ 3266 h 5275"/>
              <a:gd name="T50" fmla="*/ 1216 w 7280"/>
              <a:gd name="T51" fmla="*/ 3266 h 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80" h="5275">
                <a:moveTo>
                  <a:pt x="5375" y="1"/>
                </a:moveTo>
                <a:cubicBezTo>
                  <a:pt x="4879" y="7"/>
                  <a:pt x="4418" y="380"/>
                  <a:pt x="4278" y="935"/>
                </a:cubicBezTo>
                <a:cubicBezTo>
                  <a:pt x="4111" y="1591"/>
                  <a:pt x="4456" y="2254"/>
                  <a:pt x="5048" y="2415"/>
                </a:cubicBezTo>
                <a:cubicBezTo>
                  <a:pt x="5640" y="2577"/>
                  <a:pt x="6256" y="2175"/>
                  <a:pt x="6423" y="1518"/>
                </a:cubicBezTo>
                <a:cubicBezTo>
                  <a:pt x="6589" y="862"/>
                  <a:pt x="6245" y="198"/>
                  <a:pt x="5653" y="37"/>
                </a:cubicBezTo>
                <a:cubicBezTo>
                  <a:pt x="5560" y="12"/>
                  <a:pt x="5467" y="0"/>
                  <a:pt x="5375" y="1"/>
                </a:cubicBezTo>
                <a:close/>
                <a:moveTo>
                  <a:pt x="2477" y="368"/>
                </a:moveTo>
                <a:cubicBezTo>
                  <a:pt x="2416" y="369"/>
                  <a:pt x="2354" y="375"/>
                  <a:pt x="2293" y="386"/>
                </a:cubicBezTo>
                <a:cubicBezTo>
                  <a:pt x="1641" y="508"/>
                  <a:pt x="1238" y="1202"/>
                  <a:pt x="1393" y="1935"/>
                </a:cubicBezTo>
                <a:cubicBezTo>
                  <a:pt x="1548" y="2668"/>
                  <a:pt x="2202" y="3163"/>
                  <a:pt x="2854" y="3041"/>
                </a:cubicBezTo>
                <a:cubicBezTo>
                  <a:pt x="3507" y="2918"/>
                  <a:pt x="3909" y="2225"/>
                  <a:pt x="3755" y="1492"/>
                </a:cubicBezTo>
                <a:cubicBezTo>
                  <a:pt x="3614" y="828"/>
                  <a:pt x="3064" y="359"/>
                  <a:pt x="2477" y="368"/>
                </a:cubicBezTo>
                <a:close/>
                <a:moveTo>
                  <a:pt x="6188" y="2661"/>
                </a:moveTo>
                <a:cubicBezTo>
                  <a:pt x="5833" y="2666"/>
                  <a:pt x="5518" y="3155"/>
                  <a:pt x="5191" y="3146"/>
                </a:cubicBezTo>
                <a:cubicBezTo>
                  <a:pt x="4873" y="3137"/>
                  <a:pt x="4691" y="2744"/>
                  <a:pt x="4325" y="2743"/>
                </a:cubicBezTo>
                <a:cubicBezTo>
                  <a:pt x="4110" y="2743"/>
                  <a:pt x="3971" y="2952"/>
                  <a:pt x="3882" y="3124"/>
                </a:cubicBezTo>
                <a:cubicBezTo>
                  <a:pt x="4336" y="3276"/>
                  <a:pt x="4670" y="3737"/>
                  <a:pt x="4881" y="4509"/>
                </a:cubicBezTo>
                <a:lnTo>
                  <a:pt x="7280" y="4502"/>
                </a:lnTo>
                <a:cubicBezTo>
                  <a:pt x="7230" y="3639"/>
                  <a:pt x="7079" y="2809"/>
                  <a:pt x="6259" y="2666"/>
                </a:cubicBezTo>
                <a:cubicBezTo>
                  <a:pt x="6235" y="2662"/>
                  <a:pt x="6212" y="2660"/>
                  <a:pt x="6188" y="2661"/>
                </a:cubicBezTo>
                <a:close/>
                <a:moveTo>
                  <a:pt x="1216" y="3266"/>
                </a:moveTo>
                <a:cubicBezTo>
                  <a:pt x="487" y="3287"/>
                  <a:pt x="0" y="4425"/>
                  <a:pt x="95" y="5270"/>
                </a:cubicBezTo>
                <a:lnTo>
                  <a:pt x="4512" y="5275"/>
                </a:lnTo>
                <a:cubicBezTo>
                  <a:pt x="4534" y="4542"/>
                  <a:pt x="4346" y="3584"/>
                  <a:pt x="3511" y="3306"/>
                </a:cubicBezTo>
                <a:cubicBezTo>
                  <a:pt x="2685" y="4353"/>
                  <a:pt x="2166" y="3258"/>
                  <a:pt x="1252" y="3266"/>
                </a:cubicBezTo>
                <a:cubicBezTo>
                  <a:pt x="1240" y="3265"/>
                  <a:pt x="1228" y="3265"/>
                  <a:pt x="1216" y="3266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Photos Icon"/>
          <p:cNvSpPr>
            <a:spLocks noChangeAspect="1" noEditPoints="1"/>
          </p:cNvSpPr>
          <p:nvPr/>
        </p:nvSpPr>
        <p:spPr bwMode="auto">
          <a:xfrm>
            <a:off x="5970278" y="5422172"/>
            <a:ext cx="384048" cy="383624"/>
          </a:xfrm>
          <a:custGeom>
            <a:avLst/>
            <a:gdLst>
              <a:gd name="T0" fmla="*/ 0 w 6230"/>
              <a:gd name="T1" fmla="*/ 0 h 6230"/>
              <a:gd name="T2" fmla="*/ 0 w 6230"/>
              <a:gd name="T3" fmla="*/ 6230 h 6230"/>
              <a:gd name="T4" fmla="*/ 6230 w 6230"/>
              <a:gd name="T5" fmla="*/ 6230 h 6230"/>
              <a:gd name="T6" fmla="*/ 6230 w 6230"/>
              <a:gd name="T7" fmla="*/ 0 h 6230"/>
              <a:gd name="T8" fmla="*/ 0 w 6230"/>
              <a:gd name="T9" fmla="*/ 0 h 6230"/>
              <a:gd name="T10" fmla="*/ 442 w 6230"/>
              <a:gd name="T11" fmla="*/ 442 h 6230"/>
              <a:gd name="T12" fmla="*/ 5759 w 6230"/>
              <a:gd name="T13" fmla="*/ 442 h 6230"/>
              <a:gd name="T14" fmla="*/ 5759 w 6230"/>
              <a:gd name="T15" fmla="*/ 5232 h 6230"/>
              <a:gd name="T16" fmla="*/ 442 w 6230"/>
              <a:gd name="T17" fmla="*/ 5232 h 6230"/>
              <a:gd name="T18" fmla="*/ 442 w 6230"/>
              <a:gd name="T19" fmla="*/ 442 h 6230"/>
              <a:gd name="T20" fmla="*/ 3254 w 6230"/>
              <a:gd name="T21" fmla="*/ 1277 h 6230"/>
              <a:gd name="T22" fmla="*/ 3118 w 6230"/>
              <a:gd name="T23" fmla="*/ 1289 h 6230"/>
              <a:gd name="T24" fmla="*/ 2454 w 6230"/>
              <a:gd name="T25" fmla="*/ 2428 h 6230"/>
              <a:gd name="T26" fmla="*/ 3532 w 6230"/>
              <a:gd name="T27" fmla="*/ 3242 h 6230"/>
              <a:gd name="T28" fmla="*/ 4197 w 6230"/>
              <a:gd name="T29" fmla="*/ 2103 h 6230"/>
              <a:gd name="T30" fmla="*/ 3254 w 6230"/>
              <a:gd name="T31" fmla="*/ 1277 h 6230"/>
              <a:gd name="T32" fmla="*/ 2301 w 6230"/>
              <a:gd name="T33" fmla="*/ 3331 h 6230"/>
              <a:gd name="T34" fmla="*/ 1455 w 6230"/>
              <a:gd name="T35" fmla="*/ 4873 h 6230"/>
              <a:gd name="T36" fmla="*/ 4788 w 6230"/>
              <a:gd name="T37" fmla="*/ 4878 h 6230"/>
              <a:gd name="T38" fmla="*/ 4086 w 6230"/>
              <a:gd name="T39" fmla="*/ 3373 h 6230"/>
              <a:gd name="T40" fmla="*/ 3478 w 6230"/>
              <a:gd name="T41" fmla="*/ 3714 h 6230"/>
              <a:gd name="T42" fmla="*/ 2328 w 6230"/>
              <a:gd name="T43" fmla="*/ 3331 h 6230"/>
              <a:gd name="T44" fmla="*/ 2301 w 6230"/>
              <a:gd name="T45" fmla="*/ 3331 h 6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30" h="6230">
                <a:moveTo>
                  <a:pt x="0" y="0"/>
                </a:moveTo>
                <a:lnTo>
                  <a:pt x="0" y="6230"/>
                </a:lnTo>
                <a:lnTo>
                  <a:pt x="6230" y="6230"/>
                </a:lnTo>
                <a:lnTo>
                  <a:pt x="6230" y="0"/>
                </a:lnTo>
                <a:lnTo>
                  <a:pt x="0" y="0"/>
                </a:lnTo>
                <a:close/>
                <a:moveTo>
                  <a:pt x="442" y="442"/>
                </a:moveTo>
                <a:lnTo>
                  <a:pt x="5759" y="442"/>
                </a:lnTo>
                <a:lnTo>
                  <a:pt x="5759" y="5232"/>
                </a:lnTo>
                <a:lnTo>
                  <a:pt x="442" y="5232"/>
                </a:lnTo>
                <a:lnTo>
                  <a:pt x="442" y="442"/>
                </a:lnTo>
                <a:close/>
                <a:moveTo>
                  <a:pt x="3254" y="1277"/>
                </a:moveTo>
                <a:cubicBezTo>
                  <a:pt x="3209" y="1277"/>
                  <a:pt x="3163" y="1281"/>
                  <a:pt x="3118" y="1289"/>
                </a:cubicBezTo>
                <a:cubicBezTo>
                  <a:pt x="2637" y="1379"/>
                  <a:pt x="2340" y="1889"/>
                  <a:pt x="2454" y="2428"/>
                </a:cubicBezTo>
                <a:cubicBezTo>
                  <a:pt x="2568" y="2968"/>
                  <a:pt x="3050" y="3332"/>
                  <a:pt x="3532" y="3242"/>
                </a:cubicBezTo>
                <a:cubicBezTo>
                  <a:pt x="4013" y="3153"/>
                  <a:pt x="4311" y="2642"/>
                  <a:pt x="4197" y="2103"/>
                </a:cubicBezTo>
                <a:cubicBezTo>
                  <a:pt x="4093" y="1614"/>
                  <a:pt x="3687" y="1270"/>
                  <a:pt x="3254" y="1277"/>
                </a:cubicBezTo>
                <a:close/>
                <a:moveTo>
                  <a:pt x="2301" y="3331"/>
                </a:moveTo>
                <a:cubicBezTo>
                  <a:pt x="1751" y="3348"/>
                  <a:pt x="1383" y="4223"/>
                  <a:pt x="1455" y="4873"/>
                </a:cubicBezTo>
                <a:lnTo>
                  <a:pt x="4788" y="4878"/>
                </a:lnTo>
                <a:cubicBezTo>
                  <a:pt x="4804" y="4313"/>
                  <a:pt x="4449" y="3373"/>
                  <a:pt x="4086" y="3373"/>
                </a:cubicBezTo>
                <a:cubicBezTo>
                  <a:pt x="3973" y="3373"/>
                  <a:pt x="3688" y="3715"/>
                  <a:pt x="3478" y="3714"/>
                </a:cubicBezTo>
                <a:cubicBezTo>
                  <a:pt x="3184" y="3713"/>
                  <a:pt x="2705" y="3328"/>
                  <a:pt x="2328" y="3331"/>
                </a:cubicBezTo>
                <a:cubicBezTo>
                  <a:pt x="2319" y="3330"/>
                  <a:pt x="2310" y="3330"/>
                  <a:pt x="2301" y="333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Word Bubble Icon"/>
          <p:cNvSpPr>
            <a:spLocks noChangeAspect="1"/>
          </p:cNvSpPr>
          <p:nvPr/>
        </p:nvSpPr>
        <p:spPr bwMode="black">
          <a:xfrm>
            <a:off x="6746273" y="2118723"/>
            <a:ext cx="263218" cy="263019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Map Point Icon"/>
          <p:cNvSpPr>
            <a:spLocks noChangeAspect="1" noEditPoints="1"/>
          </p:cNvSpPr>
          <p:nvPr/>
        </p:nvSpPr>
        <p:spPr bwMode="black">
          <a:xfrm>
            <a:off x="6781843" y="281228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Pin Icon"/>
          <p:cNvSpPr>
            <a:spLocks noChangeAspect="1"/>
          </p:cNvSpPr>
          <p:nvPr/>
        </p:nvSpPr>
        <p:spPr bwMode="black">
          <a:xfrm>
            <a:off x="6730860" y="3483650"/>
            <a:ext cx="294044" cy="293824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Floppy Disk Icon"/>
          <p:cNvSpPr>
            <a:spLocks noChangeAspect="1" noEditPoints="1"/>
          </p:cNvSpPr>
          <p:nvPr/>
        </p:nvSpPr>
        <p:spPr bwMode="black">
          <a:xfrm>
            <a:off x="6764059" y="4169804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Skydrive Icon"/>
          <p:cNvSpPr>
            <a:spLocks noChangeAspect="1" noEditPoints="1"/>
          </p:cNvSpPr>
          <p:nvPr/>
        </p:nvSpPr>
        <p:spPr bwMode="auto">
          <a:xfrm>
            <a:off x="6685858" y="5467797"/>
            <a:ext cx="384048" cy="292374"/>
          </a:xfrm>
          <a:custGeom>
            <a:avLst/>
            <a:gdLst>
              <a:gd name="T0" fmla="*/ 7961 w 13996"/>
              <a:gd name="T1" fmla="*/ 1879 h 10666"/>
              <a:gd name="T2" fmla="*/ 5743 w 13996"/>
              <a:gd name="T3" fmla="*/ 3506 h 10666"/>
              <a:gd name="T4" fmla="*/ 10525 w 13996"/>
              <a:gd name="T5" fmla="*/ 5190 h 10666"/>
              <a:gd name="T6" fmla="*/ 12021 w 13996"/>
              <a:gd name="T7" fmla="*/ 5942 h 10666"/>
              <a:gd name="T8" fmla="*/ 12399 w 13996"/>
              <a:gd name="T9" fmla="*/ 6368 h 10666"/>
              <a:gd name="T10" fmla="*/ 11639 w 13996"/>
              <a:gd name="T11" fmla="*/ 3014 h 10666"/>
              <a:gd name="T12" fmla="*/ 7961 w 13996"/>
              <a:gd name="T13" fmla="*/ 1879 h 10666"/>
              <a:gd name="T14" fmla="*/ 5645 w 13996"/>
              <a:gd name="T15" fmla="*/ 4448 h 10666"/>
              <a:gd name="T16" fmla="*/ 3114 w 13996"/>
              <a:gd name="T17" fmla="*/ 4767 h 10666"/>
              <a:gd name="T18" fmla="*/ 7496 w 13996"/>
              <a:gd name="T19" fmla="*/ 6965 h 10666"/>
              <a:gd name="T20" fmla="*/ 11999 w 13996"/>
              <a:gd name="T21" fmla="*/ 9302 h 10666"/>
              <a:gd name="T22" fmla="*/ 12342 w 13996"/>
              <a:gd name="T23" fmla="*/ 8361 h 10666"/>
              <a:gd name="T24" fmla="*/ 13996 w 13996"/>
              <a:gd name="T25" fmla="*/ 6606 h 10666"/>
              <a:gd name="T26" fmla="*/ 13892 w 13996"/>
              <a:gd name="T27" fmla="*/ 6607 h 10666"/>
              <a:gd name="T28" fmla="*/ 12344 w 13996"/>
              <a:gd name="T29" fmla="*/ 7886 h 10666"/>
              <a:gd name="T30" fmla="*/ 10028 w 13996"/>
              <a:gd name="T31" fmla="*/ 5663 h 10666"/>
              <a:gd name="T32" fmla="*/ 5645 w 13996"/>
              <a:gd name="T33" fmla="*/ 4448 h 10666"/>
              <a:gd name="T34" fmla="*/ 1567 w 13996"/>
              <a:gd name="T35" fmla="*/ 5078 h 10666"/>
              <a:gd name="T36" fmla="*/ 639 w 13996"/>
              <a:gd name="T37" fmla="*/ 7495 h 10666"/>
              <a:gd name="T38" fmla="*/ 412 w 13996"/>
              <a:gd name="T39" fmla="*/ 8476 h 10666"/>
              <a:gd name="T40" fmla="*/ 2669 w 13996"/>
              <a:gd name="T41" fmla="*/ 10602 h 10666"/>
              <a:gd name="T42" fmla="*/ 10301 w 13996"/>
              <a:gd name="T43" fmla="*/ 10604 h 10666"/>
              <a:gd name="T44" fmla="*/ 11517 w 13996"/>
              <a:gd name="T45" fmla="*/ 10183 h 10666"/>
              <a:gd name="T46" fmla="*/ 13878 w 13996"/>
              <a:gd name="T47" fmla="*/ 9375 h 10666"/>
              <a:gd name="T48" fmla="*/ 7217 w 13996"/>
              <a:gd name="T49" fmla="*/ 7411 h 10666"/>
              <a:gd name="T50" fmla="*/ 1567 w 13996"/>
              <a:gd name="T51" fmla="*/ 5078 h 10666"/>
              <a:gd name="T52" fmla="*/ 2567 w 13996"/>
              <a:gd name="T53" fmla="*/ 5809 h 10666"/>
              <a:gd name="T54" fmla="*/ 2510 w 13996"/>
              <a:gd name="T55" fmla="*/ 6781 h 10666"/>
              <a:gd name="T56" fmla="*/ 911 w 13996"/>
              <a:gd name="T57" fmla="*/ 7180 h 10666"/>
              <a:gd name="T58" fmla="*/ 2567 w 13996"/>
              <a:gd name="T59" fmla="*/ 5809 h 10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996" h="10666">
                <a:moveTo>
                  <a:pt x="7961" y="1879"/>
                </a:moveTo>
                <a:cubicBezTo>
                  <a:pt x="6639" y="1307"/>
                  <a:pt x="5358" y="2713"/>
                  <a:pt x="5743" y="3506"/>
                </a:cubicBezTo>
                <a:cubicBezTo>
                  <a:pt x="7821" y="1761"/>
                  <a:pt x="10239" y="3261"/>
                  <a:pt x="10525" y="5190"/>
                </a:cubicBezTo>
                <a:cubicBezTo>
                  <a:pt x="11235" y="5302"/>
                  <a:pt x="11618" y="5528"/>
                  <a:pt x="12021" y="5942"/>
                </a:cubicBezTo>
                <a:cubicBezTo>
                  <a:pt x="12232" y="6162"/>
                  <a:pt x="12334" y="6365"/>
                  <a:pt x="12399" y="6368"/>
                </a:cubicBezTo>
                <a:cubicBezTo>
                  <a:pt x="13851" y="5064"/>
                  <a:pt x="12752" y="3054"/>
                  <a:pt x="11639" y="3014"/>
                </a:cubicBezTo>
                <a:cubicBezTo>
                  <a:pt x="11754" y="1020"/>
                  <a:pt x="9314" y="0"/>
                  <a:pt x="7961" y="1879"/>
                </a:cubicBezTo>
                <a:close/>
                <a:moveTo>
                  <a:pt x="5645" y="4448"/>
                </a:moveTo>
                <a:cubicBezTo>
                  <a:pt x="4635" y="3767"/>
                  <a:pt x="3271" y="4250"/>
                  <a:pt x="3114" y="4767"/>
                </a:cubicBezTo>
                <a:cubicBezTo>
                  <a:pt x="4335" y="4985"/>
                  <a:pt x="6108" y="6103"/>
                  <a:pt x="7496" y="6965"/>
                </a:cubicBezTo>
                <a:cubicBezTo>
                  <a:pt x="9028" y="7917"/>
                  <a:pt x="10477" y="9047"/>
                  <a:pt x="11999" y="9302"/>
                </a:cubicBezTo>
                <a:cubicBezTo>
                  <a:pt x="12215" y="9204"/>
                  <a:pt x="12273" y="9031"/>
                  <a:pt x="12342" y="8361"/>
                </a:cubicBezTo>
                <a:cubicBezTo>
                  <a:pt x="13133" y="8205"/>
                  <a:pt x="13978" y="7651"/>
                  <a:pt x="13996" y="6606"/>
                </a:cubicBezTo>
                <a:lnTo>
                  <a:pt x="13892" y="6607"/>
                </a:lnTo>
                <a:cubicBezTo>
                  <a:pt x="13868" y="7086"/>
                  <a:pt x="13378" y="7703"/>
                  <a:pt x="12344" y="7886"/>
                </a:cubicBezTo>
                <a:cubicBezTo>
                  <a:pt x="12157" y="6318"/>
                  <a:pt x="11283" y="5683"/>
                  <a:pt x="10028" y="5663"/>
                </a:cubicBezTo>
                <a:cubicBezTo>
                  <a:pt x="9851" y="2666"/>
                  <a:pt x="6579" y="2696"/>
                  <a:pt x="5645" y="4448"/>
                </a:cubicBezTo>
                <a:close/>
                <a:moveTo>
                  <a:pt x="1567" y="5078"/>
                </a:moveTo>
                <a:cubicBezTo>
                  <a:pt x="84" y="5149"/>
                  <a:pt x="0" y="6647"/>
                  <a:pt x="639" y="7495"/>
                </a:cubicBezTo>
                <a:cubicBezTo>
                  <a:pt x="447" y="7873"/>
                  <a:pt x="405" y="8155"/>
                  <a:pt x="412" y="8476"/>
                </a:cubicBezTo>
                <a:cubicBezTo>
                  <a:pt x="448" y="10076"/>
                  <a:pt x="1717" y="10573"/>
                  <a:pt x="2669" y="10602"/>
                </a:cubicBezTo>
                <a:lnTo>
                  <a:pt x="10301" y="10604"/>
                </a:lnTo>
                <a:cubicBezTo>
                  <a:pt x="10766" y="10604"/>
                  <a:pt x="11414" y="10328"/>
                  <a:pt x="11517" y="10183"/>
                </a:cubicBezTo>
                <a:cubicBezTo>
                  <a:pt x="12770" y="10530"/>
                  <a:pt x="13893" y="9755"/>
                  <a:pt x="13878" y="9375"/>
                </a:cubicBezTo>
                <a:cubicBezTo>
                  <a:pt x="11616" y="10666"/>
                  <a:pt x="9532" y="8769"/>
                  <a:pt x="7217" y="7411"/>
                </a:cubicBezTo>
                <a:cubicBezTo>
                  <a:pt x="6646" y="7076"/>
                  <a:pt x="3813" y="4969"/>
                  <a:pt x="1567" y="5078"/>
                </a:cubicBezTo>
                <a:close/>
                <a:moveTo>
                  <a:pt x="2567" y="5809"/>
                </a:moveTo>
                <a:cubicBezTo>
                  <a:pt x="2525" y="6115"/>
                  <a:pt x="2495" y="6446"/>
                  <a:pt x="2510" y="6781"/>
                </a:cubicBezTo>
                <a:cubicBezTo>
                  <a:pt x="1666" y="6672"/>
                  <a:pt x="1270" y="6833"/>
                  <a:pt x="911" y="7180"/>
                </a:cubicBezTo>
                <a:cubicBezTo>
                  <a:pt x="201" y="6283"/>
                  <a:pt x="1046" y="5387"/>
                  <a:pt x="2567" y="58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Clock Icon 02"/>
          <p:cNvSpPr>
            <a:spLocks noChangeAspect="1" noEditPoints="1"/>
          </p:cNvSpPr>
          <p:nvPr/>
        </p:nvSpPr>
        <p:spPr bwMode="black">
          <a:xfrm>
            <a:off x="7464225" y="2121092"/>
            <a:ext cx="258474" cy="258281"/>
          </a:xfrm>
          <a:custGeom>
            <a:avLst/>
            <a:gdLst>
              <a:gd name="T0" fmla="*/ 47 w 66"/>
              <a:gd name="T1" fmla="*/ 37 h 66"/>
              <a:gd name="T2" fmla="*/ 51 w 66"/>
              <a:gd name="T3" fmla="*/ 33 h 66"/>
              <a:gd name="T4" fmla="*/ 47 w 66"/>
              <a:gd name="T5" fmla="*/ 29 h 66"/>
              <a:gd name="T6" fmla="*/ 37 w 66"/>
              <a:gd name="T7" fmla="*/ 29 h 66"/>
              <a:gd name="T8" fmla="*/ 37 w 66"/>
              <a:gd name="T9" fmla="*/ 16 h 66"/>
              <a:gd name="T10" fmla="*/ 33 w 66"/>
              <a:gd name="T11" fmla="*/ 13 h 66"/>
              <a:gd name="T12" fmla="*/ 29 w 66"/>
              <a:gd name="T13" fmla="*/ 16 h 66"/>
              <a:gd name="T14" fmla="*/ 29 w 66"/>
              <a:gd name="T15" fmla="*/ 33 h 66"/>
              <a:gd name="T16" fmla="*/ 33 w 66"/>
              <a:gd name="T17" fmla="*/ 37 h 66"/>
              <a:gd name="T18" fmla="*/ 47 w 66"/>
              <a:gd name="T19" fmla="*/ 37 h 66"/>
              <a:gd name="T20" fmla="*/ 33 w 66"/>
              <a:gd name="T21" fmla="*/ 8 h 66"/>
              <a:gd name="T22" fmla="*/ 58 w 66"/>
              <a:gd name="T23" fmla="*/ 33 h 66"/>
              <a:gd name="T24" fmla="*/ 33 w 66"/>
              <a:gd name="T25" fmla="*/ 58 h 66"/>
              <a:gd name="T26" fmla="*/ 8 w 66"/>
              <a:gd name="T27" fmla="*/ 33 h 66"/>
              <a:gd name="T28" fmla="*/ 33 w 66"/>
              <a:gd name="T29" fmla="*/ 8 h 66"/>
              <a:gd name="T30" fmla="*/ 33 w 66"/>
              <a:gd name="T31" fmla="*/ 66 h 66"/>
              <a:gd name="T32" fmla="*/ 66 w 66"/>
              <a:gd name="T33" fmla="*/ 33 h 66"/>
              <a:gd name="T34" fmla="*/ 33 w 66"/>
              <a:gd name="T35" fmla="*/ 0 h 66"/>
              <a:gd name="T36" fmla="*/ 0 w 66"/>
              <a:gd name="T37" fmla="*/ 33 h 66"/>
              <a:gd name="T38" fmla="*/ 33 w 66"/>
              <a:gd name="T3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" h="66">
                <a:moveTo>
                  <a:pt x="47" y="37"/>
                </a:moveTo>
                <a:cubicBezTo>
                  <a:pt x="49" y="37"/>
                  <a:pt x="51" y="35"/>
                  <a:pt x="51" y="33"/>
                </a:cubicBezTo>
                <a:cubicBezTo>
                  <a:pt x="51" y="31"/>
                  <a:pt x="49" y="29"/>
                  <a:pt x="47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4"/>
                  <a:pt x="35" y="13"/>
                  <a:pt x="33" y="13"/>
                </a:cubicBezTo>
                <a:cubicBezTo>
                  <a:pt x="31" y="13"/>
                  <a:pt x="29" y="14"/>
                  <a:pt x="29" y="16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5"/>
                  <a:pt x="31" y="37"/>
                  <a:pt x="33" y="37"/>
                </a:cubicBezTo>
                <a:lnTo>
                  <a:pt x="47" y="37"/>
                </a:lnTo>
                <a:close/>
                <a:moveTo>
                  <a:pt x="33" y="8"/>
                </a:moveTo>
                <a:cubicBezTo>
                  <a:pt x="47" y="8"/>
                  <a:pt x="58" y="19"/>
                  <a:pt x="58" y="33"/>
                </a:cubicBezTo>
                <a:cubicBezTo>
                  <a:pt x="58" y="47"/>
                  <a:pt x="47" y="58"/>
                  <a:pt x="33" y="58"/>
                </a:cubicBezTo>
                <a:cubicBezTo>
                  <a:pt x="19" y="58"/>
                  <a:pt x="8" y="47"/>
                  <a:pt x="8" y="33"/>
                </a:cubicBezTo>
                <a:cubicBezTo>
                  <a:pt x="8" y="19"/>
                  <a:pt x="19" y="8"/>
                  <a:pt x="33" y="8"/>
                </a:cubicBezTo>
                <a:moveTo>
                  <a:pt x="33" y="66"/>
                </a:moveTo>
                <a:cubicBezTo>
                  <a:pt x="51" y="66"/>
                  <a:pt x="66" y="51"/>
                  <a:pt x="66" y="33"/>
                </a:cubicBezTo>
                <a:cubicBezTo>
                  <a:pt x="66" y="15"/>
                  <a:pt x="51" y="0"/>
                  <a:pt x="33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1"/>
                  <a:pt x="15" y="66"/>
                  <a:pt x="33" y="6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Minus Sign Icon"/>
          <p:cNvSpPr>
            <a:spLocks noChangeAspect="1" noChangeArrowheads="1"/>
          </p:cNvSpPr>
          <p:nvPr/>
        </p:nvSpPr>
        <p:spPr bwMode="black">
          <a:xfrm>
            <a:off x="7466571" y="2944288"/>
            <a:ext cx="253782" cy="4876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Magnifying Glass Icon"/>
          <p:cNvSpPr>
            <a:spLocks noChangeAspect="1" noEditPoints="1"/>
          </p:cNvSpPr>
          <p:nvPr/>
        </p:nvSpPr>
        <p:spPr bwMode="black">
          <a:xfrm>
            <a:off x="7460668" y="3500237"/>
            <a:ext cx="265588" cy="260651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Gear Icon"/>
          <p:cNvSpPr>
            <a:spLocks noChangeAspect="1" noEditPoints="1"/>
          </p:cNvSpPr>
          <p:nvPr/>
        </p:nvSpPr>
        <p:spPr bwMode="black">
          <a:xfrm>
            <a:off x="7473711" y="4165064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Map Icon"/>
          <p:cNvSpPr>
            <a:spLocks noChangeAspect="1" noEditPoints="1"/>
          </p:cNvSpPr>
          <p:nvPr/>
        </p:nvSpPr>
        <p:spPr bwMode="auto">
          <a:xfrm>
            <a:off x="7401438" y="4786521"/>
            <a:ext cx="384048" cy="349946"/>
          </a:xfrm>
          <a:custGeom>
            <a:avLst/>
            <a:gdLst>
              <a:gd name="T0" fmla="*/ 9131 w 13004"/>
              <a:gd name="T1" fmla="*/ 1720 h 11864"/>
              <a:gd name="T2" fmla="*/ 13004 w 13004"/>
              <a:gd name="T3" fmla="*/ 962 h 11864"/>
              <a:gd name="T4" fmla="*/ 3951 w 13004"/>
              <a:gd name="T5" fmla="*/ 334 h 11864"/>
              <a:gd name="T6" fmla="*/ 0 w 13004"/>
              <a:gd name="T7" fmla="*/ 7432 h 11864"/>
              <a:gd name="T8" fmla="*/ 3951 w 13004"/>
              <a:gd name="T9" fmla="*/ 3849 h 11864"/>
              <a:gd name="T10" fmla="*/ 4406 w 13004"/>
              <a:gd name="T11" fmla="*/ 364 h 11864"/>
              <a:gd name="T12" fmla="*/ 8669 w 13004"/>
              <a:gd name="T13" fmla="*/ 4569 h 11864"/>
              <a:gd name="T14" fmla="*/ 4406 w 13004"/>
              <a:gd name="T15" fmla="*/ 364 h 11864"/>
              <a:gd name="T16" fmla="*/ 9131 w 13004"/>
              <a:gd name="T17" fmla="*/ 5394 h 11864"/>
              <a:gd name="T18" fmla="*/ 13004 w 13004"/>
              <a:gd name="T19" fmla="*/ 4076 h 11864"/>
              <a:gd name="T20" fmla="*/ 13004 w 13004"/>
              <a:gd name="T21" fmla="*/ 4546 h 11864"/>
              <a:gd name="T22" fmla="*/ 11625 w 13004"/>
              <a:gd name="T23" fmla="*/ 8546 h 11864"/>
              <a:gd name="T24" fmla="*/ 13004 w 13004"/>
              <a:gd name="T25" fmla="*/ 4546 h 11864"/>
              <a:gd name="T26" fmla="*/ 4406 w 13004"/>
              <a:gd name="T27" fmla="*/ 5538 h 11864"/>
              <a:gd name="T28" fmla="*/ 8669 w 13004"/>
              <a:gd name="T29" fmla="*/ 5485 h 11864"/>
              <a:gd name="T30" fmla="*/ 3951 w 13004"/>
              <a:gd name="T31" fmla="*/ 4849 h 11864"/>
              <a:gd name="T32" fmla="*/ 0 w 13004"/>
              <a:gd name="T33" fmla="*/ 10417 h 11864"/>
              <a:gd name="T34" fmla="*/ 3951 w 13004"/>
              <a:gd name="T35" fmla="*/ 4849 h 11864"/>
              <a:gd name="T36" fmla="*/ 9131 w 13004"/>
              <a:gd name="T37" fmla="*/ 6622 h 11864"/>
              <a:gd name="T38" fmla="*/ 11242 w 13004"/>
              <a:gd name="T39" fmla="*/ 8720 h 11864"/>
              <a:gd name="T40" fmla="*/ 4406 w 13004"/>
              <a:gd name="T41" fmla="*/ 5955 h 11864"/>
              <a:gd name="T42" fmla="*/ 7135 w 13004"/>
              <a:gd name="T43" fmla="*/ 9266 h 11864"/>
              <a:gd name="T44" fmla="*/ 4406 w 13004"/>
              <a:gd name="T45" fmla="*/ 5955 h 11864"/>
              <a:gd name="T46" fmla="*/ 1805 w 13004"/>
              <a:gd name="T47" fmla="*/ 8834 h 11864"/>
              <a:gd name="T48" fmla="*/ 3951 w 13004"/>
              <a:gd name="T49" fmla="*/ 10069 h 11864"/>
              <a:gd name="T50" fmla="*/ 7525 w 13004"/>
              <a:gd name="T51" fmla="*/ 6447 h 11864"/>
              <a:gd name="T52" fmla="*/ 8669 w 13004"/>
              <a:gd name="T53" fmla="*/ 9705 h 11864"/>
              <a:gd name="T54" fmla="*/ 7525 w 13004"/>
              <a:gd name="T55" fmla="*/ 6447 h 11864"/>
              <a:gd name="T56" fmla="*/ 11625 w 13004"/>
              <a:gd name="T57" fmla="*/ 8993 h 11864"/>
              <a:gd name="T58" fmla="*/ 13004 w 13004"/>
              <a:gd name="T59" fmla="*/ 10023 h 11864"/>
              <a:gd name="T60" fmla="*/ 4406 w 13004"/>
              <a:gd name="T61" fmla="*/ 8917 h 11864"/>
              <a:gd name="T62" fmla="*/ 7135 w 13004"/>
              <a:gd name="T63" fmla="*/ 11213 h 11864"/>
              <a:gd name="T64" fmla="*/ 4406 w 13004"/>
              <a:gd name="T65" fmla="*/ 8917 h 11864"/>
              <a:gd name="T66" fmla="*/ 0 w 13004"/>
              <a:gd name="T67" fmla="*/ 11046 h 11864"/>
              <a:gd name="T68" fmla="*/ 2416 w 13004"/>
              <a:gd name="T69" fmla="*/ 10736 h 11864"/>
              <a:gd name="T70" fmla="*/ 11242 w 13004"/>
              <a:gd name="T71" fmla="*/ 9167 h 11864"/>
              <a:gd name="T72" fmla="*/ 9131 w 13004"/>
              <a:gd name="T73" fmla="*/ 11736 h 11864"/>
              <a:gd name="T74" fmla="*/ 11242 w 13004"/>
              <a:gd name="T75" fmla="*/ 9167 h 11864"/>
              <a:gd name="T76" fmla="*/ 7525 w 13004"/>
              <a:gd name="T77" fmla="*/ 11379 h 11864"/>
              <a:gd name="T78" fmla="*/ 8669 w 13004"/>
              <a:gd name="T79" fmla="*/ 10129 h 1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04" h="11864">
                <a:moveTo>
                  <a:pt x="13004" y="0"/>
                </a:moveTo>
                <a:lnTo>
                  <a:pt x="9131" y="1720"/>
                </a:lnTo>
                <a:lnTo>
                  <a:pt x="9131" y="4440"/>
                </a:lnTo>
                <a:cubicBezTo>
                  <a:pt x="10268" y="3896"/>
                  <a:pt x="11746" y="1836"/>
                  <a:pt x="13004" y="962"/>
                </a:cubicBezTo>
                <a:lnTo>
                  <a:pt x="13004" y="0"/>
                </a:lnTo>
                <a:close/>
                <a:moveTo>
                  <a:pt x="3951" y="334"/>
                </a:moveTo>
                <a:lnTo>
                  <a:pt x="0" y="2053"/>
                </a:lnTo>
                <a:lnTo>
                  <a:pt x="0" y="7432"/>
                </a:lnTo>
                <a:cubicBezTo>
                  <a:pt x="514" y="6656"/>
                  <a:pt x="2362" y="4005"/>
                  <a:pt x="3802" y="3856"/>
                </a:cubicBezTo>
                <a:cubicBezTo>
                  <a:pt x="3852" y="3851"/>
                  <a:pt x="3901" y="3852"/>
                  <a:pt x="3951" y="3849"/>
                </a:cubicBezTo>
                <a:lnTo>
                  <a:pt x="3951" y="334"/>
                </a:lnTo>
                <a:close/>
                <a:moveTo>
                  <a:pt x="4406" y="364"/>
                </a:moveTo>
                <a:lnTo>
                  <a:pt x="4406" y="3841"/>
                </a:lnTo>
                <a:cubicBezTo>
                  <a:pt x="6092" y="3874"/>
                  <a:pt x="7650" y="4675"/>
                  <a:pt x="8669" y="4569"/>
                </a:cubicBezTo>
                <a:lnTo>
                  <a:pt x="8669" y="2159"/>
                </a:lnTo>
                <a:lnTo>
                  <a:pt x="4406" y="364"/>
                </a:lnTo>
                <a:close/>
                <a:moveTo>
                  <a:pt x="13004" y="2212"/>
                </a:moveTo>
                <a:cubicBezTo>
                  <a:pt x="11132" y="3777"/>
                  <a:pt x="9901" y="5084"/>
                  <a:pt x="9131" y="5394"/>
                </a:cubicBezTo>
                <a:lnTo>
                  <a:pt x="9131" y="6152"/>
                </a:lnTo>
                <a:lnTo>
                  <a:pt x="13004" y="4076"/>
                </a:lnTo>
                <a:lnTo>
                  <a:pt x="13004" y="2212"/>
                </a:lnTo>
                <a:close/>
                <a:moveTo>
                  <a:pt x="13004" y="4546"/>
                </a:moveTo>
                <a:lnTo>
                  <a:pt x="11625" y="5288"/>
                </a:lnTo>
                <a:lnTo>
                  <a:pt x="11625" y="8546"/>
                </a:lnTo>
                <a:lnTo>
                  <a:pt x="13004" y="7917"/>
                </a:lnTo>
                <a:lnTo>
                  <a:pt x="13004" y="4546"/>
                </a:lnTo>
                <a:close/>
                <a:moveTo>
                  <a:pt x="4406" y="4728"/>
                </a:moveTo>
                <a:lnTo>
                  <a:pt x="4406" y="5538"/>
                </a:lnTo>
                <a:lnTo>
                  <a:pt x="8669" y="6213"/>
                </a:lnTo>
                <a:lnTo>
                  <a:pt x="8669" y="5485"/>
                </a:lnTo>
                <a:cubicBezTo>
                  <a:pt x="7235" y="5609"/>
                  <a:pt x="5278" y="4700"/>
                  <a:pt x="4406" y="4728"/>
                </a:cubicBezTo>
                <a:close/>
                <a:moveTo>
                  <a:pt x="3951" y="4849"/>
                </a:moveTo>
                <a:cubicBezTo>
                  <a:pt x="2382" y="5530"/>
                  <a:pt x="1241" y="7500"/>
                  <a:pt x="0" y="8766"/>
                </a:cubicBezTo>
                <a:lnTo>
                  <a:pt x="0" y="10417"/>
                </a:lnTo>
                <a:lnTo>
                  <a:pt x="3951" y="5569"/>
                </a:lnTo>
                <a:lnTo>
                  <a:pt x="3951" y="4849"/>
                </a:lnTo>
                <a:close/>
                <a:moveTo>
                  <a:pt x="11242" y="5493"/>
                </a:moveTo>
                <a:lnTo>
                  <a:pt x="9131" y="6622"/>
                </a:lnTo>
                <a:lnTo>
                  <a:pt x="9131" y="9675"/>
                </a:lnTo>
                <a:lnTo>
                  <a:pt x="11242" y="8720"/>
                </a:lnTo>
                <a:lnTo>
                  <a:pt x="11242" y="5493"/>
                </a:lnTo>
                <a:close/>
                <a:moveTo>
                  <a:pt x="4406" y="5955"/>
                </a:moveTo>
                <a:lnTo>
                  <a:pt x="4406" y="8485"/>
                </a:lnTo>
                <a:lnTo>
                  <a:pt x="7135" y="9266"/>
                </a:lnTo>
                <a:lnTo>
                  <a:pt x="7135" y="6387"/>
                </a:lnTo>
                <a:lnTo>
                  <a:pt x="4406" y="5955"/>
                </a:lnTo>
                <a:close/>
                <a:moveTo>
                  <a:pt x="3951" y="6197"/>
                </a:moveTo>
                <a:lnTo>
                  <a:pt x="1805" y="8834"/>
                </a:lnTo>
                <a:lnTo>
                  <a:pt x="2772" y="10584"/>
                </a:lnTo>
                <a:lnTo>
                  <a:pt x="3951" y="10069"/>
                </a:lnTo>
                <a:lnTo>
                  <a:pt x="3951" y="6197"/>
                </a:lnTo>
                <a:close/>
                <a:moveTo>
                  <a:pt x="7525" y="6447"/>
                </a:moveTo>
                <a:lnTo>
                  <a:pt x="7525" y="9379"/>
                </a:lnTo>
                <a:lnTo>
                  <a:pt x="8669" y="9705"/>
                </a:lnTo>
                <a:lnTo>
                  <a:pt x="8669" y="6629"/>
                </a:lnTo>
                <a:lnTo>
                  <a:pt x="7525" y="6447"/>
                </a:lnTo>
                <a:close/>
                <a:moveTo>
                  <a:pt x="13004" y="8364"/>
                </a:moveTo>
                <a:lnTo>
                  <a:pt x="11625" y="8993"/>
                </a:lnTo>
                <a:lnTo>
                  <a:pt x="11625" y="10629"/>
                </a:lnTo>
                <a:lnTo>
                  <a:pt x="13004" y="10023"/>
                </a:lnTo>
                <a:lnTo>
                  <a:pt x="13004" y="8364"/>
                </a:lnTo>
                <a:close/>
                <a:moveTo>
                  <a:pt x="4406" y="8917"/>
                </a:moveTo>
                <a:lnTo>
                  <a:pt x="4406" y="10061"/>
                </a:lnTo>
                <a:lnTo>
                  <a:pt x="7135" y="11213"/>
                </a:lnTo>
                <a:lnTo>
                  <a:pt x="7135" y="9690"/>
                </a:lnTo>
                <a:lnTo>
                  <a:pt x="4406" y="8917"/>
                </a:lnTo>
                <a:close/>
                <a:moveTo>
                  <a:pt x="1542" y="9160"/>
                </a:moveTo>
                <a:lnTo>
                  <a:pt x="0" y="11046"/>
                </a:lnTo>
                <a:lnTo>
                  <a:pt x="0" y="11789"/>
                </a:lnTo>
                <a:lnTo>
                  <a:pt x="2416" y="10736"/>
                </a:lnTo>
                <a:lnTo>
                  <a:pt x="1542" y="9160"/>
                </a:lnTo>
                <a:close/>
                <a:moveTo>
                  <a:pt x="11242" y="9167"/>
                </a:moveTo>
                <a:lnTo>
                  <a:pt x="9131" y="10129"/>
                </a:lnTo>
                <a:lnTo>
                  <a:pt x="9131" y="11736"/>
                </a:lnTo>
                <a:lnTo>
                  <a:pt x="11242" y="10804"/>
                </a:lnTo>
                <a:lnTo>
                  <a:pt x="11242" y="9167"/>
                </a:lnTo>
                <a:close/>
                <a:moveTo>
                  <a:pt x="7525" y="9804"/>
                </a:moveTo>
                <a:lnTo>
                  <a:pt x="7525" y="11379"/>
                </a:lnTo>
                <a:lnTo>
                  <a:pt x="8669" y="11864"/>
                </a:lnTo>
                <a:lnTo>
                  <a:pt x="8669" y="10129"/>
                </a:lnTo>
                <a:lnTo>
                  <a:pt x="7525" y="980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Remote Desktop Icon"/>
          <p:cNvSpPr>
            <a:spLocks noChangeAspect="1" noEditPoints="1"/>
          </p:cNvSpPr>
          <p:nvPr/>
        </p:nvSpPr>
        <p:spPr bwMode="auto">
          <a:xfrm>
            <a:off x="7401438" y="5454899"/>
            <a:ext cx="384048" cy="318170"/>
          </a:xfrm>
          <a:custGeom>
            <a:avLst/>
            <a:gdLst>
              <a:gd name="T0" fmla="*/ 0 w 7295"/>
              <a:gd name="T1" fmla="*/ 0 h 6052"/>
              <a:gd name="T2" fmla="*/ 0 w 7295"/>
              <a:gd name="T3" fmla="*/ 3842 h 6052"/>
              <a:gd name="T4" fmla="*/ 2540 w 7295"/>
              <a:gd name="T5" fmla="*/ 3842 h 6052"/>
              <a:gd name="T6" fmla="*/ 2540 w 7295"/>
              <a:gd name="T7" fmla="*/ 4510 h 6052"/>
              <a:gd name="T8" fmla="*/ 2192 w 7295"/>
              <a:gd name="T9" fmla="*/ 4773 h 6052"/>
              <a:gd name="T10" fmla="*/ 1722 w 7295"/>
              <a:gd name="T11" fmla="*/ 4773 h 6052"/>
              <a:gd name="T12" fmla="*/ 1184 w 7295"/>
              <a:gd name="T13" fmla="*/ 5084 h 6052"/>
              <a:gd name="T14" fmla="*/ 1376 w 7295"/>
              <a:gd name="T15" fmla="*/ 5228 h 6052"/>
              <a:gd name="T16" fmla="*/ 1858 w 7295"/>
              <a:gd name="T17" fmla="*/ 5223 h 6052"/>
              <a:gd name="T18" fmla="*/ 2548 w 7295"/>
              <a:gd name="T19" fmla="*/ 5024 h 6052"/>
              <a:gd name="T20" fmla="*/ 2826 w 7295"/>
              <a:gd name="T21" fmla="*/ 5029 h 6052"/>
              <a:gd name="T22" fmla="*/ 3090 w 7295"/>
              <a:gd name="T23" fmla="*/ 5024 h 6052"/>
              <a:gd name="T24" fmla="*/ 2828 w 7295"/>
              <a:gd name="T25" fmla="*/ 3943 h 6052"/>
              <a:gd name="T26" fmla="*/ 2894 w 7295"/>
              <a:gd name="T27" fmla="*/ 3388 h 6052"/>
              <a:gd name="T28" fmla="*/ 455 w 7295"/>
              <a:gd name="T29" fmla="*/ 3388 h 6052"/>
              <a:gd name="T30" fmla="*/ 455 w 7295"/>
              <a:gd name="T31" fmla="*/ 454 h 6052"/>
              <a:gd name="T32" fmla="*/ 5225 w 7295"/>
              <a:gd name="T33" fmla="*/ 454 h 6052"/>
              <a:gd name="T34" fmla="*/ 5225 w 7295"/>
              <a:gd name="T35" fmla="*/ 1586 h 6052"/>
              <a:gd name="T36" fmla="*/ 5679 w 7295"/>
              <a:gd name="T37" fmla="*/ 1637 h 6052"/>
              <a:gd name="T38" fmla="*/ 5679 w 7295"/>
              <a:gd name="T39" fmla="*/ 0 h 6052"/>
              <a:gd name="T40" fmla="*/ 0 w 7295"/>
              <a:gd name="T41" fmla="*/ 0 h 6052"/>
              <a:gd name="T42" fmla="*/ 5186 w 7295"/>
              <a:gd name="T43" fmla="*/ 1832 h 6052"/>
              <a:gd name="T44" fmla="*/ 3075 w 7295"/>
              <a:gd name="T45" fmla="*/ 3943 h 6052"/>
              <a:gd name="T46" fmla="*/ 5186 w 7295"/>
              <a:gd name="T47" fmla="*/ 6052 h 6052"/>
              <a:gd name="T48" fmla="*/ 7295 w 7295"/>
              <a:gd name="T49" fmla="*/ 3943 h 6052"/>
              <a:gd name="T50" fmla="*/ 5186 w 7295"/>
              <a:gd name="T51" fmla="*/ 1832 h 6052"/>
              <a:gd name="T52" fmla="*/ 5186 w 7295"/>
              <a:gd name="T53" fmla="*/ 2131 h 6052"/>
              <a:gd name="T54" fmla="*/ 6996 w 7295"/>
              <a:gd name="T55" fmla="*/ 3943 h 6052"/>
              <a:gd name="T56" fmla="*/ 5186 w 7295"/>
              <a:gd name="T57" fmla="*/ 5753 h 6052"/>
              <a:gd name="T58" fmla="*/ 3374 w 7295"/>
              <a:gd name="T59" fmla="*/ 3943 h 6052"/>
              <a:gd name="T60" fmla="*/ 5186 w 7295"/>
              <a:gd name="T61" fmla="*/ 2131 h 6052"/>
              <a:gd name="T62" fmla="*/ 5998 w 7295"/>
              <a:gd name="T63" fmla="*/ 2734 h 6052"/>
              <a:gd name="T64" fmla="*/ 5156 w 7295"/>
              <a:gd name="T65" fmla="*/ 3558 h 6052"/>
              <a:gd name="T66" fmla="*/ 5998 w 7295"/>
              <a:gd name="T67" fmla="*/ 4395 h 6052"/>
              <a:gd name="T68" fmla="*/ 6282 w 7295"/>
              <a:gd name="T69" fmla="*/ 4109 h 6052"/>
              <a:gd name="T70" fmla="*/ 5733 w 7295"/>
              <a:gd name="T71" fmla="*/ 3561 h 6052"/>
              <a:gd name="T72" fmla="*/ 6279 w 7295"/>
              <a:gd name="T73" fmla="*/ 3012 h 6052"/>
              <a:gd name="T74" fmla="*/ 5998 w 7295"/>
              <a:gd name="T75" fmla="*/ 2734 h 6052"/>
              <a:gd name="T76" fmla="*/ 4364 w 7295"/>
              <a:gd name="T77" fmla="*/ 3466 h 6052"/>
              <a:gd name="T78" fmla="*/ 4082 w 7295"/>
              <a:gd name="T79" fmla="*/ 3745 h 6052"/>
              <a:gd name="T80" fmla="*/ 4628 w 7295"/>
              <a:gd name="T81" fmla="*/ 4293 h 6052"/>
              <a:gd name="T82" fmla="*/ 4080 w 7295"/>
              <a:gd name="T83" fmla="*/ 4842 h 6052"/>
              <a:gd name="T84" fmla="*/ 4364 w 7295"/>
              <a:gd name="T85" fmla="*/ 5128 h 6052"/>
              <a:gd name="T86" fmla="*/ 5207 w 7295"/>
              <a:gd name="T87" fmla="*/ 4291 h 6052"/>
              <a:gd name="T88" fmla="*/ 4364 w 7295"/>
              <a:gd name="T89" fmla="*/ 3466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95" h="6052">
                <a:moveTo>
                  <a:pt x="0" y="0"/>
                </a:moveTo>
                <a:lnTo>
                  <a:pt x="0" y="3842"/>
                </a:lnTo>
                <a:lnTo>
                  <a:pt x="2540" y="3842"/>
                </a:lnTo>
                <a:lnTo>
                  <a:pt x="2540" y="4510"/>
                </a:lnTo>
                <a:cubicBezTo>
                  <a:pt x="2544" y="4627"/>
                  <a:pt x="2316" y="4784"/>
                  <a:pt x="2192" y="4773"/>
                </a:cubicBezTo>
                <a:lnTo>
                  <a:pt x="1722" y="4773"/>
                </a:lnTo>
                <a:cubicBezTo>
                  <a:pt x="1620" y="4775"/>
                  <a:pt x="1185" y="4770"/>
                  <a:pt x="1184" y="5084"/>
                </a:cubicBezTo>
                <a:cubicBezTo>
                  <a:pt x="1184" y="5164"/>
                  <a:pt x="1207" y="5226"/>
                  <a:pt x="1376" y="5228"/>
                </a:cubicBezTo>
                <a:lnTo>
                  <a:pt x="1858" y="5223"/>
                </a:lnTo>
                <a:cubicBezTo>
                  <a:pt x="2068" y="5230"/>
                  <a:pt x="2354" y="5030"/>
                  <a:pt x="2548" y="5024"/>
                </a:cubicBezTo>
                <a:lnTo>
                  <a:pt x="2826" y="5029"/>
                </a:lnTo>
                <a:lnTo>
                  <a:pt x="3090" y="5024"/>
                </a:lnTo>
                <a:cubicBezTo>
                  <a:pt x="2923" y="4700"/>
                  <a:pt x="2828" y="4333"/>
                  <a:pt x="2828" y="3943"/>
                </a:cubicBezTo>
                <a:cubicBezTo>
                  <a:pt x="2828" y="3752"/>
                  <a:pt x="2851" y="3566"/>
                  <a:pt x="2894" y="3388"/>
                </a:cubicBezTo>
                <a:lnTo>
                  <a:pt x="455" y="3388"/>
                </a:lnTo>
                <a:lnTo>
                  <a:pt x="455" y="454"/>
                </a:lnTo>
                <a:lnTo>
                  <a:pt x="5225" y="454"/>
                </a:lnTo>
                <a:lnTo>
                  <a:pt x="5225" y="1586"/>
                </a:lnTo>
                <a:cubicBezTo>
                  <a:pt x="5380" y="1589"/>
                  <a:pt x="5532" y="1606"/>
                  <a:pt x="5679" y="1637"/>
                </a:cubicBezTo>
                <a:lnTo>
                  <a:pt x="5679" y="0"/>
                </a:lnTo>
                <a:lnTo>
                  <a:pt x="0" y="0"/>
                </a:lnTo>
                <a:close/>
                <a:moveTo>
                  <a:pt x="5186" y="1832"/>
                </a:moveTo>
                <a:cubicBezTo>
                  <a:pt x="4020" y="1832"/>
                  <a:pt x="3075" y="2777"/>
                  <a:pt x="3075" y="3943"/>
                </a:cubicBezTo>
                <a:cubicBezTo>
                  <a:pt x="3075" y="5108"/>
                  <a:pt x="4020" y="6052"/>
                  <a:pt x="5186" y="6052"/>
                </a:cubicBezTo>
                <a:cubicBezTo>
                  <a:pt x="6351" y="6052"/>
                  <a:pt x="7295" y="5108"/>
                  <a:pt x="7295" y="3943"/>
                </a:cubicBezTo>
                <a:cubicBezTo>
                  <a:pt x="7295" y="2777"/>
                  <a:pt x="6351" y="1832"/>
                  <a:pt x="5186" y="1832"/>
                </a:cubicBezTo>
                <a:close/>
                <a:moveTo>
                  <a:pt x="5186" y="2131"/>
                </a:moveTo>
                <a:cubicBezTo>
                  <a:pt x="6186" y="2131"/>
                  <a:pt x="6996" y="2943"/>
                  <a:pt x="6996" y="3943"/>
                </a:cubicBezTo>
                <a:cubicBezTo>
                  <a:pt x="6996" y="4943"/>
                  <a:pt x="6186" y="5753"/>
                  <a:pt x="5186" y="5753"/>
                </a:cubicBezTo>
                <a:cubicBezTo>
                  <a:pt x="4186" y="5753"/>
                  <a:pt x="3374" y="4943"/>
                  <a:pt x="3374" y="3943"/>
                </a:cubicBezTo>
                <a:cubicBezTo>
                  <a:pt x="3374" y="2943"/>
                  <a:pt x="4186" y="2131"/>
                  <a:pt x="5186" y="2131"/>
                </a:cubicBezTo>
                <a:close/>
                <a:moveTo>
                  <a:pt x="5998" y="2734"/>
                </a:moveTo>
                <a:lnTo>
                  <a:pt x="5156" y="3558"/>
                </a:lnTo>
                <a:lnTo>
                  <a:pt x="5998" y="4395"/>
                </a:lnTo>
                <a:lnTo>
                  <a:pt x="6282" y="4109"/>
                </a:lnTo>
                <a:lnTo>
                  <a:pt x="5733" y="3561"/>
                </a:lnTo>
                <a:lnTo>
                  <a:pt x="6279" y="3012"/>
                </a:lnTo>
                <a:lnTo>
                  <a:pt x="5998" y="2734"/>
                </a:lnTo>
                <a:close/>
                <a:moveTo>
                  <a:pt x="4364" y="3466"/>
                </a:moveTo>
                <a:lnTo>
                  <a:pt x="4082" y="3745"/>
                </a:lnTo>
                <a:lnTo>
                  <a:pt x="4628" y="4293"/>
                </a:lnTo>
                <a:lnTo>
                  <a:pt x="4080" y="4842"/>
                </a:lnTo>
                <a:lnTo>
                  <a:pt x="4364" y="5128"/>
                </a:lnTo>
                <a:lnTo>
                  <a:pt x="5207" y="4291"/>
                </a:lnTo>
                <a:lnTo>
                  <a:pt x="4364" y="3466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Docments Icon"/>
          <p:cNvSpPr>
            <a:spLocks noChangeAspect="1" noEditPoints="1"/>
          </p:cNvSpPr>
          <p:nvPr/>
        </p:nvSpPr>
        <p:spPr bwMode="black">
          <a:xfrm>
            <a:off x="8170320" y="212820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Plus Sign Icon"/>
          <p:cNvSpPr>
            <a:spLocks noChangeAspect="1"/>
          </p:cNvSpPr>
          <p:nvPr/>
        </p:nvSpPr>
        <p:spPr bwMode="black">
          <a:xfrm>
            <a:off x="8165576" y="2827685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ock Icon"/>
          <p:cNvSpPr>
            <a:spLocks noChangeAspect="1" noEditPoints="1"/>
          </p:cNvSpPr>
          <p:nvPr/>
        </p:nvSpPr>
        <p:spPr bwMode="black">
          <a:xfrm>
            <a:off x="8214189" y="3501422"/>
            <a:ext cx="189706" cy="258281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Wrench Icon"/>
          <p:cNvSpPr>
            <a:spLocks noChangeAspect="1"/>
          </p:cNvSpPr>
          <p:nvPr/>
        </p:nvSpPr>
        <p:spPr>
          <a:xfrm>
            <a:off x="8153983" y="4130156"/>
            <a:ext cx="310119" cy="309141"/>
          </a:xfrm>
          <a:custGeom>
            <a:avLst/>
            <a:gdLst/>
            <a:ahLst/>
            <a:cxnLst/>
            <a:rect l="l" t="t" r="r" b="b"/>
            <a:pathLst>
              <a:path w="2450468" h="2442741">
                <a:moveTo>
                  <a:pt x="277917" y="2003660"/>
                </a:moveTo>
                <a:cubicBezTo>
                  <a:pt x="188958" y="2003660"/>
                  <a:pt x="116843" y="2075775"/>
                  <a:pt x="116843" y="2164734"/>
                </a:cubicBezTo>
                <a:cubicBezTo>
                  <a:pt x="116843" y="2253693"/>
                  <a:pt x="188958" y="2325808"/>
                  <a:pt x="277917" y="2325808"/>
                </a:cubicBezTo>
                <a:cubicBezTo>
                  <a:pt x="366876" y="2325808"/>
                  <a:pt x="438991" y="2253693"/>
                  <a:pt x="438991" y="2164734"/>
                </a:cubicBezTo>
                <a:cubicBezTo>
                  <a:pt x="438991" y="2075775"/>
                  <a:pt x="366876" y="2003660"/>
                  <a:pt x="277917" y="2003660"/>
                </a:cubicBezTo>
                <a:close/>
                <a:moveTo>
                  <a:pt x="1773342" y="0"/>
                </a:moveTo>
                <a:cubicBezTo>
                  <a:pt x="1851575" y="0"/>
                  <a:pt x="1926709" y="13267"/>
                  <a:pt x="1995662" y="40408"/>
                </a:cubicBezTo>
                <a:lnTo>
                  <a:pt x="1586466" y="451686"/>
                </a:lnTo>
                <a:lnTo>
                  <a:pt x="1606864" y="846048"/>
                </a:lnTo>
                <a:lnTo>
                  <a:pt x="2001325" y="864445"/>
                </a:lnTo>
                <a:lnTo>
                  <a:pt x="2409782" y="453910"/>
                </a:lnTo>
                <a:cubicBezTo>
                  <a:pt x="2437088" y="523122"/>
                  <a:pt x="2450468" y="598562"/>
                  <a:pt x="2450468" y="677126"/>
                </a:cubicBezTo>
                <a:cubicBezTo>
                  <a:pt x="2450468" y="1051092"/>
                  <a:pt x="2147308" y="1354252"/>
                  <a:pt x="1773342" y="1354252"/>
                </a:cubicBezTo>
                <a:cubicBezTo>
                  <a:pt x="1680290" y="1354252"/>
                  <a:pt x="1591621" y="1335482"/>
                  <a:pt x="1510963" y="1301409"/>
                </a:cubicBezTo>
                <a:lnTo>
                  <a:pt x="453104" y="2364650"/>
                </a:lnTo>
                <a:lnTo>
                  <a:pt x="448625" y="2369151"/>
                </a:lnTo>
                <a:lnTo>
                  <a:pt x="448172" y="2368700"/>
                </a:lnTo>
                <a:cubicBezTo>
                  <a:pt x="344946" y="2468460"/>
                  <a:pt x="180402" y="2467396"/>
                  <a:pt x="78090" y="2365601"/>
                </a:cubicBezTo>
                <a:cubicBezTo>
                  <a:pt x="-24223" y="2263807"/>
                  <a:pt x="-26122" y="2099271"/>
                  <a:pt x="73113" y="1995540"/>
                </a:cubicBezTo>
                <a:lnTo>
                  <a:pt x="72660" y="1995088"/>
                </a:lnTo>
                <a:lnTo>
                  <a:pt x="77138" y="1990587"/>
                </a:lnTo>
                <a:lnTo>
                  <a:pt x="1142838" y="919465"/>
                </a:lnTo>
                <a:cubicBezTo>
                  <a:pt x="1112116" y="844699"/>
                  <a:pt x="1096216" y="762769"/>
                  <a:pt x="1096216" y="677126"/>
                </a:cubicBezTo>
                <a:cubicBezTo>
                  <a:pt x="1096216" y="303160"/>
                  <a:pt x="1399376" y="0"/>
                  <a:pt x="1773342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ader Icon"/>
          <p:cNvSpPr>
            <a:spLocks noChangeAspect="1" noEditPoints="1"/>
          </p:cNvSpPr>
          <p:nvPr/>
        </p:nvSpPr>
        <p:spPr bwMode="auto">
          <a:xfrm>
            <a:off x="8190248" y="4769470"/>
            <a:ext cx="237589" cy="384048"/>
          </a:xfrm>
          <a:custGeom>
            <a:avLst/>
            <a:gdLst>
              <a:gd name="T0" fmla="*/ 2749 w 8531"/>
              <a:gd name="T1" fmla="*/ 0 h 13811"/>
              <a:gd name="T2" fmla="*/ 2749 w 8531"/>
              <a:gd name="T3" fmla="*/ 1386 h 13811"/>
              <a:gd name="T4" fmla="*/ 2749 w 8531"/>
              <a:gd name="T5" fmla="*/ 3259 h 13811"/>
              <a:gd name="T6" fmla="*/ 2749 w 8531"/>
              <a:gd name="T7" fmla="*/ 7826 h 13811"/>
              <a:gd name="T8" fmla="*/ 3227 w 8531"/>
              <a:gd name="T9" fmla="*/ 8014 h 13811"/>
              <a:gd name="T10" fmla="*/ 5264 w 8531"/>
              <a:gd name="T11" fmla="*/ 9636 h 13811"/>
              <a:gd name="T12" fmla="*/ 5288 w 8531"/>
              <a:gd name="T13" fmla="*/ 2013 h 13811"/>
              <a:gd name="T14" fmla="*/ 2749 w 8531"/>
              <a:gd name="T15" fmla="*/ 0 h 13811"/>
              <a:gd name="T16" fmla="*/ 0 w 8531"/>
              <a:gd name="T17" fmla="*/ 2757 h 13811"/>
              <a:gd name="T18" fmla="*/ 0 w 8531"/>
              <a:gd name="T19" fmla="*/ 3259 h 13811"/>
              <a:gd name="T20" fmla="*/ 0 w 8531"/>
              <a:gd name="T21" fmla="*/ 3282 h 13811"/>
              <a:gd name="T22" fmla="*/ 0 w 8531"/>
              <a:gd name="T23" fmla="*/ 13083 h 13811"/>
              <a:gd name="T24" fmla="*/ 2757 w 8531"/>
              <a:gd name="T25" fmla="*/ 12362 h 13811"/>
              <a:gd name="T26" fmla="*/ 4575 w 8531"/>
              <a:gd name="T27" fmla="*/ 10466 h 13811"/>
              <a:gd name="T28" fmla="*/ 1997 w 8531"/>
              <a:gd name="T29" fmla="*/ 8515 h 13811"/>
              <a:gd name="T30" fmla="*/ 1997 w 8531"/>
              <a:gd name="T31" fmla="*/ 8288 h 13811"/>
              <a:gd name="T32" fmla="*/ 1997 w 8531"/>
              <a:gd name="T33" fmla="*/ 7575 h 13811"/>
              <a:gd name="T34" fmla="*/ 1997 w 8531"/>
              <a:gd name="T35" fmla="*/ 2757 h 13811"/>
              <a:gd name="T36" fmla="*/ 0 w 8531"/>
              <a:gd name="T37" fmla="*/ 2757 h 13811"/>
              <a:gd name="T38" fmla="*/ 6016 w 8531"/>
              <a:gd name="T39" fmla="*/ 3259 h 13811"/>
              <a:gd name="T40" fmla="*/ 6016 w 8531"/>
              <a:gd name="T41" fmla="*/ 10012 h 13811"/>
              <a:gd name="T42" fmla="*/ 3227 w 8531"/>
              <a:gd name="T43" fmla="*/ 12926 h 13811"/>
              <a:gd name="T44" fmla="*/ 0 w 8531"/>
              <a:gd name="T45" fmla="*/ 13748 h 13811"/>
              <a:gd name="T46" fmla="*/ 0 w 8531"/>
              <a:gd name="T47" fmla="*/ 13811 h 13811"/>
              <a:gd name="T48" fmla="*/ 8531 w 8531"/>
              <a:gd name="T49" fmla="*/ 13811 h 13811"/>
              <a:gd name="T50" fmla="*/ 8531 w 8531"/>
              <a:gd name="T51" fmla="*/ 3259 h 13811"/>
              <a:gd name="T52" fmla="*/ 6016 w 8531"/>
              <a:gd name="T53" fmla="*/ 3259 h 1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531" h="13811">
                <a:moveTo>
                  <a:pt x="2749" y="0"/>
                </a:moveTo>
                <a:lnTo>
                  <a:pt x="2749" y="1386"/>
                </a:lnTo>
                <a:lnTo>
                  <a:pt x="2749" y="3259"/>
                </a:lnTo>
                <a:lnTo>
                  <a:pt x="2749" y="7826"/>
                </a:lnTo>
                <a:cubicBezTo>
                  <a:pt x="2914" y="7887"/>
                  <a:pt x="3076" y="7947"/>
                  <a:pt x="3227" y="8014"/>
                </a:cubicBezTo>
                <a:cubicBezTo>
                  <a:pt x="4184" y="8437"/>
                  <a:pt x="4918" y="8992"/>
                  <a:pt x="5264" y="9636"/>
                </a:cubicBezTo>
                <a:cubicBezTo>
                  <a:pt x="5229" y="7111"/>
                  <a:pt x="5297" y="4504"/>
                  <a:pt x="5288" y="2013"/>
                </a:cubicBezTo>
                <a:cubicBezTo>
                  <a:pt x="5000" y="1074"/>
                  <a:pt x="3738" y="114"/>
                  <a:pt x="2749" y="0"/>
                </a:cubicBezTo>
                <a:close/>
                <a:moveTo>
                  <a:pt x="0" y="2757"/>
                </a:moveTo>
                <a:lnTo>
                  <a:pt x="0" y="3259"/>
                </a:lnTo>
                <a:lnTo>
                  <a:pt x="0" y="3282"/>
                </a:lnTo>
                <a:lnTo>
                  <a:pt x="0" y="13083"/>
                </a:lnTo>
                <a:cubicBezTo>
                  <a:pt x="1065" y="12940"/>
                  <a:pt x="2012" y="12691"/>
                  <a:pt x="2757" y="12362"/>
                </a:cubicBezTo>
                <a:cubicBezTo>
                  <a:pt x="3930" y="11844"/>
                  <a:pt x="4575" y="11170"/>
                  <a:pt x="4575" y="10466"/>
                </a:cubicBezTo>
                <a:cubicBezTo>
                  <a:pt x="4588" y="9260"/>
                  <a:pt x="3176" y="8508"/>
                  <a:pt x="1997" y="8515"/>
                </a:cubicBezTo>
                <a:lnTo>
                  <a:pt x="1997" y="8288"/>
                </a:lnTo>
                <a:lnTo>
                  <a:pt x="1997" y="7575"/>
                </a:lnTo>
                <a:lnTo>
                  <a:pt x="1997" y="2757"/>
                </a:lnTo>
                <a:lnTo>
                  <a:pt x="0" y="2757"/>
                </a:lnTo>
                <a:close/>
                <a:moveTo>
                  <a:pt x="6016" y="3259"/>
                </a:moveTo>
                <a:lnTo>
                  <a:pt x="6016" y="10012"/>
                </a:lnTo>
                <a:cubicBezTo>
                  <a:pt x="5976" y="11261"/>
                  <a:pt x="4522" y="12336"/>
                  <a:pt x="3227" y="12926"/>
                </a:cubicBezTo>
                <a:cubicBezTo>
                  <a:pt x="2332" y="13322"/>
                  <a:pt x="1225" y="13600"/>
                  <a:pt x="0" y="13748"/>
                </a:cubicBezTo>
                <a:lnTo>
                  <a:pt x="0" y="13811"/>
                </a:lnTo>
                <a:lnTo>
                  <a:pt x="8531" y="13811"/>
                </a:lnTo>
                <a:lnTo>
                  <a:pt x="8531" y="3259"/>
                </a:lnTo>
                <a:lnTo>
                  <a:pt x="6016" y="3259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Weather Icon"/>
          <p:cNvSpPr>
            <a:spLocks noChangeAspect="1" noEditPoints="1"/>
          </p:cNvSpPr>
          <p:nvPr/>
        </p:nvSpPr>
        <p:spPr bwMode="auto">
          <a:xfrm>
            <a:off x="8117018" y="5422111"/>
            <a:ext cx="384048" cy="383746"/>
          </a:xfrm>
          <a:custGeom>
            <a:avLst/>
            <a:gdLst>
              <a:gd name="T0" fmla="*/ 4252 w 8763"/>
              <a:gd name="T1" fmla="*/ 90 h 8767"/>
              <a:gd name="T2" fmla="*/ 4175 w 8763"/>
              <a:gd name="T3" fmla="*/ 1625 h 8767"/>
              <a:gd name="T4" fmla="*/ 4748 w 8763"/>
              <a:gd name="T5" fmla="*/ 1649 h 8767"/>
              <a:gd name="T6" fmla="*/ 4659 w 8763"/>
              <a:gd name="T7" fmla="*/ 83 h 8767"/>
              <a:gd name="T8" fmla="*/ 5763 w 8763"/>
              <a:gd name="T9" fmla="*/ 770 h 8767"/>
              <a:gd name="T10" fmla="*/ 5258 w 8763"/>
              <a:gd name="T11" fmla="*/ 1770 h 8767"/>
              <a:gd name="T12" fmla="*/ 5938 w 8763"/>
              <a:gd name="T13" fmla="*/ 1005 h 8767"/>
              <a:gd name="T14" fmla="*/ 5780 w 8763"/>
              <a:gd name="T15" fmla="*/ 770 h 8767"/>
              <a:gd name="T16" fmla="*/ 2887 w 8763"/>
              <a:gd name="T17" fmla="*/ 773 h 8767"/>
              <a:gd name="T18" fmla="*/ 2754 w 8763"/>
              <a:gd name="T19" fmla="*/ 1008 h 8767"/>
              <a:gd name="T20" fmla="*/ 3436 w 8763"/>
              <a:gd name="T21" fmla="*/ 1776 h 8767"/>
              <a:gd name="T22" fmla="*/ 2887 w 8763"/>
              <a:gd name="T23" fmla="*/ 773 h 8767"/>
              <a:gd name="T24" fmla="*/ 7068 w 8763"/>
              <a:gd name="T25" fmla="*/ 1284 h 8767"/>
              <a:gd name="T26" fmla="*/ 6513 w 8763"/>
              <a:gd name="T27" fmla="*/ 2648 h 8767"/>
              <a:gd name="T28" fmla="*/ 7540 w 8763"/>
              <a:gd name="T29" fmla="*/ 1368 h 8767"/>
              <a:gd name="T30" fmla="*/ 1475 w 8763"/>
              <a:gd name="T31" fmla="*/ 1206 h 8767"/>
              <a:gd name="T32" fmla="*/ 1279 w 8763"/>
              <a:gd name="T33" fmla="*/ 1699 h 8767"/>
              <a:gd name="T34" fmla="*/ 2620 w 8763"/>
              <a:gd name="T35" fmla="*/ 2227 h 8767"/>
              <a:gd name="T36" fmla="*/ 1475 w 8763"/>
              <a:gd name="T37" fmla="*/ 1206 h 8767"/>
              <a:gd name="T38" fmla="*/ 1985 w 8763"/>
              <a:gd name="T39" fmla="*/ 4396 h 8767"/>
              <a:gd name="T40" fmla="*/ 6724 w 8763"/>
              <a:gd name="T41" fmla="*/ 4396 h 8767"/>
              <a:gd name="T42" fmla="*/ 7813 w 8763"/>
              <a:gd name="T43" fmla="*/ 2803 h 8767"/>
              <a:gd name="T44" fmla="*/ 6857 w 8763"/>
              <a:gd name="T45" fmla="*/ 3189 h 8767"/>
              <a:gd name="T46" fmla="*/ 7881 w 8763"/>
              <a:gd name="T47" fmla="*/ 3126 h 8767"/>
              <a:gd name="T48" fmla="*/ 7813 w 8763"/>
              <a:gd name="T49" fmla="*/ 2803 h 8767"/>
              <a:gd name="T50" fmla="*/ 705 w 8763"/>
              <a:gd name="T51" fmla="*/ 2953 h 8767"/>
              <a:gd name="T52" fmla="*/ 1724 w 8763"/>
              <a:gd name="T53" fmla="*/ 3509 h 8767"/>
              <a:gd name="T54" fmla="*/ 941 w 8763"/>
              <a:gd name="T55" fmla="*/ 2821 h 8767"/>
              <a:gd name="T56" fmla="*/ 8475 w 8763"/>
              <a:gd name="T57" fmla="*/ 4022 h 8767"/>
              <a:gd name="T58" fmla="*/ 7133 w 8763"/>
              <a:gd name="T59" fmla="*/ 4396 h 8767"/>
              <a:gd name="T60" fmla="*/ 8478 w 8763"/>
              <a:gd name="T61" fmla="*/ 4595 h 8767"/>
              <a:gd name="T62" fmla="*/ 8763 w 8763"/>
              <a:gd name="T63" fmla="*/ 4307 h 8767"/>
              <a:gd name="T64" fmla="*/ 8475 w 8763"/>
              <a:gd name="T65" fmla="*/ 4022 h 8767"/>
              <a:gd name="T66" fmla="*/ 285 w 8763"/>
              <a:gd name="T67" fmla="*/ 4040 h 8767"/>
              <a:gd name="T68" fmla="*/ 0 w 8763"/>
              <a:gd name="T69" fmla="*/ 4328 h 8767"/>
              <a:gd name="T70" fmla="*/ 288 w 8763"/>
              <a:gd name="T71" fmla="*/ 4613 h 8767"/>
              <a:gd name="T72" fmla="*/ 1576 w 8763"/>
              <a:gd name="T73" fmla="*/ 4396 h 8767"/>
              <a:gd name="T74" fmla="*/ 1733 w 8763"/>
              <a:gd name="T75" fmla="*/ 5313 h 8767"/>
              <a:gd name="T76" fmla="*/ 716 w 8763"/>
              <a:gd name="T77" fmla="*/ 5917 h 8767"/>
              <a:gd name="T78" fmla="*/ 1864 w 8763"/>
              <a:gd name="T79" fmla="*/ 5622 h 8767"/>
              <a:gd name="T80" fmla="*/ 6976 w 8763"/>
              <a:gd name="T81" fmla="*/ 5319 h 8767"/>
              <a:gd name="T82" fmla="*/ 7754 w 8763"/>
              <a:gd name="T83" fmla="*/ 6001 h 8767"/>
              <a:gd name="T84" fmla="*/ 7881 w 8763"/>
              <a:gd name="T85" fmla="*/ 5693 h 8767"/>
              <a:gd name="T86" fmla="*/ 6528 w 8763"/>
              <a:gd name="T87" fmla="*/ 6123 h 8767"/>
              <a:gd name="T88" fmla="*/ 7080 w 8763"/>
              <a:gd name="T89" fmla="*/ 7479 h 8767"/>
              <a:gd name="T90" fmla="*/ 7485 w 8763"/>
              <a:gd name="T91" fmla="*/ 7478 h 8767"/>
              <a:gd name="T92" fmla="*/ 7484 w 8763"/>
              <a:gd name="T93" fmla="*/ 7073 h 8767"/>
              <a:gd name="T94" fmla="*/ 2211 w 8763"/>
              <a:gd name="T95" fmla="*/ 6162 h 8767"/>
              <a:gd name="T96" fmla="*/ 1205 w 8763"/>
              <a:gd name="T97" fmla="*/ 7287 h 8767"/>
              <a:gd name="T98" fmla="*/ 1492 w 8763"/>
              <a:gd name="T99" fmla="*/ 7573 h 8767"/>
              <a:gd name="T100" fmla="*/ 2617 w 8763"/>
              <a:gd name="T101" fmla="*/ 6562 h 8767"/>
              <a:gd name="T102" fmla="*/ 3140 w 8763"/>
              <a:gd name="T103" fmla="*/ 6895 h 8767"/>
              <a:gd name="T104" fmla="*/ 2845 w 8763"/>
              <a:gd name="T105" fmla="*/ 8045 h 8767"/>
              <a:gd name="T106" fmla="*/ 3448 w 8763"/>
              <a:gd name="T107" fmla="*/ 7022 h 8767"/>
              <a:gd name="T108" fmla="*/ 5558 w 8763"/>
              <a:gd name="T109" fmla="*/ 6901 h 8767"/>
              <a:gd name="T110" fmla="*/ 5632 w 8763"/>
              <a:gd name="T111" fmla="*/ 7945 h 8767"/>
              <a:gd name="T112" fmla="*/ 5941 w 8763"/>
              <a:gd name="T113" fmla="*/ 7817 h 8767"/>
              <a:gd name="T114" fmla="*/ 5558 w 8763"/>
              <a:gd name="T115" fmla="*/ 6901 h 8767"/>
              <a:gd name="T116" fmla="*/ 4356 w 8763"/>
              <a:gd name="T117" fmla="*/ 7174 h 8767"/>
              <a:gd name="T118" fmla="*/ 4187 w 8763"/>
              <a:gd name="T119" fmla="*/ 8482 h 8767"/>
              <a:gd name="T120" fmla="*/ 4475 w 8763"/>
              <a:gd name="T121" fmla="*/ 8767 h 8767"/>
              <a:gd name="T122" fmla="*/ 4760 w 8763"/>
              <a:gd name="T123" fmla="*/ 8479 h 8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763" h="8767">
                <a:moveTo>
                  <a:pt x="4451" y="2"/>
                </a:moveTo>
                <a:cubicBezTo>
                  <a:pt x="4377" y="4"/>
                  <a:pt x="4303" y="36"/>
                  <a:pt x="4252" y="90"/>
                </a:cubicBezTo>
                <a:cubicBezTo>
                  <a:pt x="4200" y="143"/>
                  <a:pt x="4171" y="218"/>
                  <a:pt x="4172" y="293"/>
                </a:cubicBezTo>
                <a:lnTo>
                  <a:pt x="4175" y="1625"/>
                </a:lnTo>
                <a:cubicBezTo>
                  <a:pt x="4234" y="1621"/>
                  <a:pt x="4296" y="1619"/>
                  <a:pt x="4356" y="1619"/>
                </a:cubicBezTo>
                <a:cubicBezTo>
                  <a:pt x="4490" y="1619"/>
                  <a:pt x="4619" y="1630"/>
                  <a:pt x="4748" y="1649"/>
                </a:cubicBezTo>
                <a:lnTo>
                  <a:pt x="4745" y="290"/>
                </a:lnTo>
                <a:cubicBezTo>
                  <a:pt x="4745" y="213"/>
                  <a:pt x="4714" y="137"/>
                  <a:pt x="4659" y="83"/>
                </a:cubicBezTo>
                <a:cubicBezTo>
                  <a:pt x="4604" y="30"/>
                  <a:pt x="4527" y="0"/>
                  <a:pt x="4451" y="2"/>
                </a:cubicBezTo>
                <a:close/>
                <a:moveTo>
                  <a:pt x="5763" y="770"/>
                </a:moveTo>
                <a:cubicBezTo>
                  <a:pt x="5703" y="778"/>
                  <a:pt x="5650" y="821"/>
                  <a:pt x="5629" y="877"/>
                </a:cubicBezTo>
                <a:lnTo>
                  <a:pt x="5258" y="1770"/>
                </a:lnTo>
                <a:cubicBezTo>
                  <a:pt x="5365" y="1807"/>
                  <a:pt x="5469" y="1849"/>
                  <a:pt x="5570" y="1898"/>
                </a:cubicBezTo>
                <a:lnTo>
                  <a:pt x="5938" y="1005"/>
                </a:lnTo>
                <a:cubicBezTo>
                  <a:pt x="5960" y="953"/>
                  <a:pt x="5955" y="891"/>
                  <a:pt x="5923" y="844"/>
                </a:cubicBezTo>
                <a:cubicBezTo>
                  <a:pt x="5892" y="798"/>
                  <a:pt x="5836" y="769"/>
                  <a:pt x="5780" y="770"/>
                </a:cubicBezTo>
                <a:cubicBezTo>
                  <a:pt x="5774" y="770"/>
                  <a:pt x="5768" y="770"/>
                  <a:pt x="5763" y="770"/>
                </a:cubicBezTo>
                <a:close/>
                <a:moveTo>
                  <a:pt x="2887" y="773"/>
                </a:moveTo>
                <a:cubicBezTo>
                  <a:pt x="2835" y="779"/>
                  <a:pt x="2787" y="811"/>
                  <a:pt x="2761" y="857"/>
                </a:cubicBezTo>
                <a:cubicBezTo>
                  <a:pt x="2735" y="902"/>
                  <a:pt x="2732" y="960"/>
                  <a:pt x="2754" y="1008"/>
                </a:cubicBezTo>
                <a:lnTo>
                  <a:pt x="3125" y="1904"/>
                </a:lnTo>
                <a:cubicBezTo>
                  <a:pt x="3225" y="1854"/>
                  <a:pt x="3330" y="1814"/>
                  <a:pt x="3436" y="1776"/>
                </a:cubicBezTo>
                <a:lnTo>
                  <a:pt x="3062" y="877"/>
                </a:lnTo>
                <a:cubicBezTo>
                  <a:pt x="3035" y="809"/>
                  <a:pt x="2960" y="765"/>
                  <a:pt x="2887" y="773"/>
                </a:cubicBezTo>
                <a:close/>
                <a:moveTo>
                  <a:pt x="7264" y="1195"/>
                </a:moveTo>
                <a:cubicBezTo>
                  <a:pt x="7191" y="1198"/>
                  <a:pt x="7119" y="1230"/>
                  <a:pt x="7068" y="1284"/>
                </a:cubicBezTo>
                <a:lnTo>
                  <a:pt x="6113" y="2245"/>
                </a:lnTo>
                <a:cubicBezTo>
                  <a:pt x="6260" y="2365"/>
                  <a:pt x="6394" y="2501"/>
                  <a:pt x="6513" y="2648"/>
                </a:cubicBezTo>
                <a:lnTo>
                  <a:pt x="7475" y="1687"/>
                </a:lnTo>
                <a:cubicBezTo>
                  <a:pt x="7558" y="1607"/>
                  <a:pt x="7585" y="1474"/>
                  <a:pt x="7540" y="1368"/>
                </a:cubicBezTo>
                <a:cubicBezTo>
                  <a:pt x="7494" y="1262"/>
                  <a:pt x="7379" y="1189"/>
                  <a:pt x="7264" y="1195"/>
                </a:cubicBezTo>
                <a:close/>
                <a:moveTo>
                  <a:pt x="1475" y="1206"/>
                </a:moveTo>
                <a:cubicBezTo>
                  <a:pt x="1362" y="1207"/>
                  <a:pt x="1253" y="1282"/>
                  <a:pt x="1211" y="1387"/>
                </a:cubicBezTo>
                <a:cubicBezTo>
                  <a:pt x="1170" y="1492"/>
                  <a:pt x="1198" y="1621"/>
                  <a:pt x="1279" y="1699"/>
                </a:cubicBezTo>
                <a:lnTo>
                  <a:pt x="2211" y="2628"/>
                </a:lnTo>
                <a:cubicBezTo>
                  <a:pt x="2333" y="2480"/>
                  <a:pt x="2471" y="2347"/>
                  <a:pt x="2620" y="2227"/>
                </a:cubicBezTo>
                <a:lnTo>
                  <a:pt x="1683" y="1295"/>
                </a:lnTo>
                <a:cubicBezTo>
                  <a:pt x="1629" y="1239"/>
                  <a:pt x="1552" y="1206"/>
                  <a:pt x="1475" y="1206"/>
                </a:cubicBezTo>
                <a:close/>
                <a:moveTo>
                  <a:pt x="4353" y="2025"/>
                </a:moveTo>
                <a:cubicBezTo>
                  <a:pt x="3044" y="2025"/>
                  <a:pt x="1985" y="3087"/>
                  <a:pt x="1985" y="4396"/>
                </a:cubicBezTo>
                <a:cubicBezTo>
                  <a:pt x="1985" y="5705"/>
                  <a:pt x="3044" y="6767"/>
                  <a:pt x="4353" y="6767"/>
                </a:cubicBezTo>
                <a:cubicBezTo>
                  <a:pt x="5662" y="6767"/>
                  <a:pt x="6724" y="5705"/>
                  <a:pt x="6724" y="4396"/>
                </a:cubicBezTo>
                <a:cubicBezTo>
                  <a:pt x="6724" y="3087"/>
                  <a:pt x="5662" y="2025"/>
                  <a:pt x="4353" y="2025"/>
                </a:cubicBezTo>
                <a:close/>
                <a:moveTo>
                  <a:pt x="7813" y="2803"/>
                </a:moveTo>
                <a:cubicBezTo>
                  <a:pt x="7792" y="2804"/>
                  <a:pt x="7772" y="2809"/>
                  <a:pt x="7754" y="2818"/>
                </a:cubicBezTo>
                <a:lnTo>
                  <a:pt x="6857" y="3189"/>
                </a:lnTo>
                <a:cubicBezTo>
                  <a:pt x="6906" y="3289"/>
                  <a:pt x="6946" y="3393"/>
                  <a:pt x="6982" y="3500"/>
                </a:cubicBezTo>
                <a:lnTo>
                  <a:pt x="7881" y="3126"/>
                </a:lnTo>
                <a:cubicBezTo>
                  <a:pt x="7955" y="3099"/>
                  <a:pt x="8003" y="3013"/>
                  <a:pt x="7986" y="2935"/>
                </a:cubicBezTo>
                <a:cubicBezTo>
                  <a:pt x="7970" y="2858"/>
                  <a:pt x="7892" y="2798"/>
                  <a:pt x="7813" y="2803"/>
                </a:cubicBezTo>
                <a:close/>
                <a:moveTo>
                  <a:pt x="858" y="2809"/>
                </a:moveTo>
                <a:cubicBezTo>
                  <a:pt x="782" y="2815"/>
                  <a:pt x="716" y="2878"/>
                  <a:pt x="705" y="2953"/>
                </a:cubicBezTo>
                <a:cubicBezTo>
                  <a:pt x="695" y="3027"/>
                  <a:pt x="742" y="3106"/>
                  <a:pt x="813" y="3132"/>
                </a:cubicBezTo>
                <a:lnTo>
                  <a:pt x="1724" y="3509"/>
                </a:lnTo>
                <a:cubicBezTo>
                  <a:pt x="1760" y="3402"/>
                  <a:pt x="1801" y="3298"/>
                  <a:pt x="1849" y="3197"/>
                </a:cubicBezTo>
                <a:lnTo>
                  <a:pt x="941" y="2821"/>
                </a:lnTo>
                <a:cubicBezTo>
                  <a:pt x="915" y="2810"/>
                  <a:pt x="886" y="2806"/>
                  <a:pt x="858" y="2809"/>
                </a:cubicBezTo>
                <a:close/>
                <a:moveTo>
                  <a:pt x="8475" y="4022"/>
                </a:moveTo>
                <a:lnTo>
                  <a:pt x="7107" y="4025"/>
                </a:lnTo>
                <a:cubicBezTo>
                  <a:pt x="7123" y="4146"/>
                  <a:pt x="7133" y="4271"/>
                  <a:pt x="7133" y="4396"/>
                </a:cubicBezTo>
                <a:cubicBezTo>
                  <a:pt x="7133" y="4464"/>
                  <a:pt x="7129" y="4531"/>
                  <a:pt x="7124" y="4598"/>
                </a:cubicBezTo>
                <a:lnTo>
                  <a:pt x="8478" y="4595"/>
                </a:lnTo>
                <a:cubicBezTo>
                  <a:pt x="8553" y="4595"/>
                  <a:pt x="8627" y="4563"/>
                  <a:pt x="8680" y="4510"/>
                </a:cubicBezTo>
                <a:cubicBezTo>
                  <a:pt x="8732" y="4457"/>
                  <a:pt x="8763" y="4382"/>
                  <a:pt x="8763" y="4307"/>
                </a:cubicBezTo>
                <a:cubicBezTo>
                  <a:pt x="8762" y="4232"/>
                  <a:pt x="8731" y="4158"/>
                  <a:pt x="8678" y="4105"/>
                </a:cubicBezTo>
                <a:cubicBezTo>
                  <a:pt x="8624" y="4052"/>
                  <a:pt x="8550" y="4022"/>
                  <a:pt x="8475" y="4022"/>
                </a:cubicBezTo>
                <a:close/>
                <a:moveTo>
                  <a:pt x="1600" y="4037"/>
                </a:moveTo>
                <a:lnTo>
                  <a:pt x="285" y="4040"/>
                </a:lnTo>
                <a:cubicBezTo>
                  <a:pt x="210" y="4040"/>
                  <a:pt x="136" y="4072"/>
                  <a:pt x="83" y="4125"/>
                </a:cubicBezTo>
                <a:cubicBezTo>
                  <a:pt x="30" y="4178"/>
                  <a:pt x="0" y="4253"/>
                  <a:pt x="0" y="4328"/>
                </a:cubicBezTo>
                <a:cubicBezTo>
                  <a:pt x="0" y="4403"/>
                  <a:pt x="32" y="4477"/>
                  <a:pt x="85" y="4530"/>
                </a:cubicBezTo>
                <a:cubicBezTo>
                  <a:pt x="138" y="4583"/>
                  <a:pt x="213" y="4613"/>
                  <a:pt x="288" y="4613"/>
                </a:cubicBezTo>
                <a:lnTo>
                  <a:pt x="1585" y="4610"/>
                </a:lnTo>
                <a:cubicBezTo>
                  <a:pt x="1579" y="4539"/>
                  <a:pt x="1576" y="4468"/>
                  <a:pt x="1576" y="4396"/>
                </a:cubicBezTo>
                <a:cubicBezTo>
                  <a:pt x="1576" y="4275"/>
                  <a:pt x="1584" y="4154"/>
                  <a:pt x="1600" y="4037"/>
                </a:cubicBezTo>
                <a:close/>
                <a:moveTo>
                  <a:pt x="1733" y="5313"/>
                </a:moveTo>
                <a:lnTo>
                  <a:pt x="813" y="5696"/>
                </a:lnTo>
                <a:cubicBezTo>
                  <a:pt x="729" y="5727"/>
                  <a:pt x="682" y="5834"/>
                  <a:pt x="716" y="5917"/>
                </a:cubicBezTo>
                <a:cubicBezTo>
                  <a:pt x="751" y="6000"/>
                  <a:pt x="859" y="6042"/>
                  <a:pt x="941" y="6004"/>
                </a:cubicBezTo>
                <a:lnTo>
                  <a:pt x="1864" y="5622"/>
                </a:lnTo>
                <a:cubicBezTo>
                  <a:pt x="1814" y="5522"/>
                  <a:pt x="1770" y="5419"/>
                  <a:pt x="1733" y="5313"/>
                </a:cubicBezTo>
                <a:close/>
                <a:moveTo>
                  <a:pt x="6976" y="5319"/>
                </a:moveTo>
                <a:cubicBezTo>
                  <a:pt x="6939" y="5424"/>
                  <a:pt x="6894" y="5526"/>
                  <a:pt x="6846" y="5625"/>
                </a:cubicBezTo>
                <a:lnTo>
                  <a:pt x="7754" y="6001"/>
                </a:lnTo>
                <a:cubicBezTo>
                  <a:pt x="7835" y="6039"/>
                  <a:pt x="7944" y="5997"/>
                  <a:pt x="7978" y="5914"/>
                </a:cubicBezTo>
                <a:cubicBezTo>
                  <a:pt x="8012" y="5831"/>
                  <a:pt x="7965" y="5724"/>
                  <a:pt x="7881" y="5693"/>
                </a:cubicBezTo>
                <a:lnTo>
                  <a:pt x="6976" y="5319"/>
                </a:lnTo>
                <a:close/>
                <a:moveTo>
                  <a:pt x="6528" y="6123"/>
                </a:moveTo>
                <a:cubicBezTo>
                  <a:pt x="6409" y="6272"/>
                  <a:pt x="6277" y="6411"/>
                  <a:pt x="6130" y="6533"/>
                </a:cubicBezTo>
                <a:lnTo>
                  <a:pt x="7080" y="7479"/>
                </a:lnTo>
                <a:cubicBezTo>
                  <a:pt x="7133" y="7532"/>
                  <a:pt x="7208" y="7563"/>
                  <a:pt x="7283" y="7562"/>
                </a:cubicBezTo>
                <a:cubicBezTo>
                  <a:pt x="7358" y="7562"/>
                  <a:pt x="7432" y="7531"/>
                  <a:pt x="7485" y="7478"/>
                </a:cubicBezTo>
                <a:cubicBezTo>
                  <a:pt x="7538" y="7424"/>
                  <a:pt x="7568" y="7350"/>
                  <a:pt x="7568" y="7275"/>
                </a:cubicBezTo>
                <a:cubicBezTo>
                  <a:pt x="7568" y="7200"/>
                  <a:pt x="7537" y="7125"/>
                  <a:pt x="7484" y="7073"/>
                </a:cubicBezTo>
                <a:lnTo>
                  <a:pt x="6528" y="6123"/>
                </a:lnTo>
                <a:close/>
                <a:moveTo>
                  <a:pt x="2211" y="6162"/>
                </a:moveTo>
                <a:lnTo>
                  <a:pt x="1288" y="7084"/>
                </a:lnTo>
                <a:cubicBezTo>
                  <a:pt x="1235" y="7138"/>
                  <a:pt x="1204" y="7212"/>
                  <a:pt x="1205" y="7287"/>
                </a:cubicBezTo>
                <a:cubicBezTo>
                  <a:pt x="1205" y="7362"/>
                  <a:pt x="1236" y="7437"/>
                  <a:pt x="1289" y="7490"/>
                </a:cubicBezTo>
                <a:cubicBezTo>
                  <a:pt x="1343" y="7543"/>
                  <a:pt x="1417" y="7573"/>
                  <a:pt x="1492" y="7573"/>
                </a:cubicBezTo>
                <a:cubicBezTo>
                  <a:pt x="1567" y="7572"/>
                  <a:pt x="1642" y="7541"/>
                  <a:pt x="1694" y="7488"/>
                </a:cubicBezTo>
                <a:lnTo>
                  <a:pt x="2617" y="6562"/>
                </a:lnTo>
                <a:cubicBezTo>
                  <a:pt x="2469" y="6443"/>
                  <a:pt x="2332" y="6309"/>
                  <a:pt x="2211" y="6162"/>
                </a:cubicBezTo>
                <a:close/>
                <a:moveTo>
                  <a:pt x="3140" y="6895"/>
                </a:moveTo>
                <a:lnTo>
                  <a:pt x="2757" y="7820"/>
                </a:lnTo>
                <a:cubicBezTo>
                  <a:pt x="2719" y="7902"/>
                  <a:pt x="2762" y="8011"/>
                  <a:pt x="2845" y="8045"/>
                </a:cubicBezTo>
                <a:cubicBezTo>
                  <a:pt x="2928" y="8079"/>
                  <a:pt x="3034" y="8032"/>
                  <a:pt x="3065" y="7948"/>
                </a:cubicBezTo>
                <a:lnTo>
                  <a:pt x="3448" y="7022"/>
                </a:lnTo>
                <a:cubicBezTo>
                  <a:pt x="3342" y="6986"/>
                  <a:pt x="3239" y="6943"/>
                  <a:pt x="3140" y="6895"/>
                </a:cubicBezTo>
                <a:close/>
                <a:moveTo>
                  <a:pt x="5558" y="6901"/>
                </a:moveTo>
                <a:cubicBezTo>
                  <a:pt x="5458" y="6949"/>
                  <a:pt x="5355" y="6989"/>
                  <a:pt x="5249" y="7025"/>
                </a:cubicBezTo>
                <a:lnTo>
                  <a:pt x="5632" y="7945"/>
                </a:lnTo>
                <a:cubicBezTo>
                  <a:pt x="5663" y="8029"/>
                  <a:pt x="5770" y="8076"/>
                  <a:pt x="5853" y="8042"/>
                </a:cubicBezTo>
                <a:cubicBezTo>
                  <a:pt x="5936" y="8008"/>
                  <a:pt x="5978" y="7899"/>
                  <a:pt x="5941" y="7817"/>
                </a:cubicBezTo>
                <a:lnTo>
                  <a:pt x="5561" y="6901"/>
                </a:lnTo>
                <a:cubicBezTo>
                  <a:pt x="5560" y="6901"/>
                  <a:pt x="5559" y="6900"/>
                  <a:pt x="5558" y="6901"/>
                </a:cubicBezTo>
                <a:close/>
                <a:moveTo>
                  <a:pt x="4757" y="7144"/>
                </a:moveTo>
                <a:cubicBezTo>
                  <a:pt x="4625" y="7163"/>
                  <a:pt x="4493" y="7174"/>
                  <a:pt x="4356" y="7174"/>
                </a:cubicBezTo>
                <a:cubicBezTo>
                  <a:pt x="4299" y="7174"/>
                  <a:pt x="4240" y="7171"/>
                  <a:pt x="4184" y="7168"/>
                </a:cubicBezTo>
                <a:lnTo>
                  <a:pt x="4187" y="8482"/>
                </a:lnTo>
                <a:cubicBezTo>
                  <a:pt x="4187" y="8557"/>
                  <a:pt x="4219" y="8631"/>
                  <a:pt x="4272" y="8684"/>
                </a:cubicBezTo>
                <a:cubicBezTo>
                  <a:pt x="4325" y="8737"/>
                  <a:pt x="4400" y="8767"/>
                  <a:pt x="4475" y="8767"/>
                </a:cubicBezTo>
                <a:cubicBezTo>
                  <a:pt x="4550" y="8767"/>
                  <a:pt x="4624" y="8735"/>
                  <a:pt x="4677" y="8682"/>
                </a:cubicBezTo>
                <a:cubicBezTo>
                  <a:pt x="4730" y="8629"/>
                  <a:pt x="4760" y="8554"/>
                  <a:pt x="4760" y="8479"/>
                </a:cubicBezTo>
                <a:lnTo>
                  <a:pt x="4757" y="714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Broken Heart Icon"/>
          <p:cNvSpPr>
            <a:spLocks noChangeAspect="1"/>
          </p:cNvSpPr>
          <p:nvPr/>
        </p:nvSpPr>
        <p:spPr bwMode="black">
          <a:xfrm>
            <a:off x="8851516" y="2144787"/>
            <a:ext cx="346213" cy="210891"/>
          </a:xfrm>
          <a:custGeom>
            <a:avLst/>
            <a:gdLst>
              <a:gd name="T0" fmla="*/ 70 w 88"/>
              <a:gd name="T1" fmla="*/ 6 h 54"/>
              <a:gd name="T2" fmla="*/ 48 w 88"/>
              <a:gd name="T3" fmla="*/ 8 h 54"/>
              <a:gd name="T4" fmla="*/ 57 w 88"/>
              <a:gd name="T5" fmla="*/ 24 h 54"/>
              <a:gd name="T6" fmla="*/ 44 w 88"/>
              <a:gd name="T7" fmla="*/ 35 h 54"/>
              <a:gd name="T8" fmla="*/ 48 w 88"/>
              <a:gd name="T9" fmla="*/ 48 h 54"/>
              <a:gd name="T10" fmla="*/ 34 w 88"/>
              <a:gd name="T11" fmla="*/ 35 h 54"/>
              <a:gd name="T12" fmla="*/ 47 w 88"/>
              <a:gd name="T13" fmla="*/ 24 h 54"/>
              <a:gd name="T14" fmla="*/ 37 w 88"/>
              <a:gd name="T15" fmla="*/ 5 h 54"/>
              <a:gd name="T16" fmla="*/ 17 w 88"/>
              <a:gd name="T17" fmla="*/ 6 h 54"/>
              <a:gd name="T18" fmla="*/ 44 w 88"/>
              <a:gd name="T19" fmla="*/ 54 h 54"/>
              <a:gd name="T20" fmla="*/ 44 w 88"/>
              <a:gd name="T21" fmla="*/ 54 h 54"/>
              <a:gd name="T22" fmla="*/ 44 w 88"/>
              <a:gd name="T23" fmla="*/ 54 h 54"/>
              <a:gd name="T24" fmla="*/ 44 w 88"/>
              <a:gd name="T25" fmla="*/ 54 h 54"/>
              <a:gd name="T26" fmla="*/ 44 w 88"/>
              <a:gd name="T27" fmla="*/ 54 h 54"/>
              <a:gd name="T28" fmla="*/ 70 w 88"/>
              <a:gd name="T2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4">
                <a:moveTo>
                  <a:pt x="70" y="6"/>
                </a:moveTo>
                <a:cubicBezTo>
                  <a:pt x="65" y="0"/>
                  <a:pt x="55" y="1"/>
                  <a:pt x="48" y="8"/>
                </a:cubicBezTo>
                <a:cubicBezTo>
                  <a:pt x="57" y="24"/>
                  <a:pt x="57" y="24"/>
                  <a:pt x="57" y="24"/>
                </a:cubicBezTo>
                <a:cubicBezTo>
                  <a:pt x="44" y="35"/>
                  <a:pt x="44" y="35"/>
                  <a:pt x="44" y="35"/>
                </a:cubicBezTo>
                <a:cubicBezTo>
                  <a:pt x="48" y="48"/>
                  <a:pt x="48" y="48"/>
                  <a:pt x="48" y="48"/>
                </a:cubicBezTo>
                <a:cubicBezTo>
                  <a:pt x="34" y="35"/>
                  <a:pt x="34" y="35"/>
                  <a:pt x="34" y="35"/>
                </a:cubicBezTo>
                <a:cubicBezTo>
                  <a:pt x="47" y="24"/>
                  <a:pt x="47" y="24"/>
                  <a:pt x="47" y="24"/>
                </a:cubicBezTo>
                <a:cubicBezTo>
                  <a:pt x="37" y="5"/>
                  <a:pt x="37" y="5"/>
                  <a:pt x="37" y="5"/>
                </a:cubicBezTo>
                <a:cubicBezTo>
                  <a:pt x="29" y="0"/>
                  <a:pt x="22" y="0"/>
                  <a:pt x="17" y="6"/>
                </a:cubicBezTo>
                <a:cubicBezTo>
                  <a:pt x="0" y="24"/>
                  <a:pt x="37" y="51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51" y="51"/>
                  <a:pt x="88" y="24"/>
                  <a:pt x="70" y="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Heart Icon"/>
          <p:cNvSpPr>
            <a:spLocks noChangeAspect="1"/>
          </p:cNvSpPr>
          <p:nvPr/>
        </p:nvSpPr>
        <p:spPr bwMode="black">
          <a:xfrm>
            <a:off x="8853888" y="2858488"/>
            <a:ext cx="341468" cy="220369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Start Icon"/>
          <p:cNvSpPr>
            <a:spLocks noChangeAspect="1"/>
          </p:cNvSpPr>
          <p:nvPr/>
        </p:nvSpPr>
        <p:spPr bwMode="black">
          <a:xfrm>
            <a:off x="8871672" y="3486019"/>
            <a:ext cx="305901" cy="289086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Tools Icon"/>
          <p:cNvSpPr>
            <a:spLocks noChangeAspect="1" noEditPoints="1"/>
          </p:cNvSpPr>
          <p:nvPr/>
        </p:nvSpPr>
        <p:spPr bwMode="auto">
          <a:xfrm>
            <a:off x="8869174" y="4129278"/>
            <a:ext cx="310896" cy="310896"/>
          </a:xfrm>
          <a:custGeom>
            <a:avLst/>
            <a:gdLst>
              <a:gd name="T0" fmla="*/ 6840 w 13044"/>
              <a:gd name="T1" fmla="*/ 1034 h 12818"/>
              <a:gd name="T2" fmla="*/ 6025 w 13044"/>
              <a:gd name="T3" fmla="*/ 4848 h 12818"/>
              <a:gd name="T4" fmla="*/ 6836 w 13044"/>
              <a:gd name="T5" fmla="*/ 4771 h 12818"/>
              <a:gd name="T6" fmla="*/ 7429 w 13044"/>
              <a:gd name="T7" fmla="*/ 4771 h 12818"/>
              <a:gd name="T8" fmla="*/ 8169 w 13044"/>
              <a:gd name="T9" fmla="*/ 5511 h 12818"/>
              <a:gd name="T10" fmla="*/ 8179 w 13044"/>
              <a:gd name="T11" fmla="*/ 6242 h 12818"/>
              <a:gd name="T12" fmla="*/ 8928 w 13044"/>
              <a:gd name="T13" fmla="*/ 6270 h 12818"/>
              <a:gd name="T14" fmla="*/ 9653 w 13044"/>
              <a:gd name="T15" fmla="*/ 6995 h 12818"/>
              <a:gd name="T16" fmla="*/ 12634 w 13044"/>
              <a:gd name="T17" fmla="*/ 2386 h 12818"/>
              <a:gd name="T18" fmla="*/ 10515 w 13044"/>
              <a:gd name="T19" fmla="*/ 4506 h 12818"/>
              <a:gd name="T20" fmla="*/ 8330 w 13044"/>
              <a:gd name="T21" fmla="*/ 2321 h 12818"/>
              <a:gd name="T22" fmla="*/ 10459 w 13044"/>
              <a:gd name="T23" fmla="*/ 192 h 12818"/>
              <a:gd name="T24" fmla="*/ 671 w 13044"/>
              <a:gd name="T25" fmla="*/ 235 h 12818"/>
              <a:gd name="T26" fmla="*/ 375 w 13044"/>
              <a:gd name="T27" fmla="*/ 532 h 12818"/>
              <a:gd name="T28" fmla="*/ 1755 w 13044"/>
              <a:gd name="T29" fmla="*/ 2503 h 12818"/>
              <a:gd name="T30" fmla="*/ 5920 w 13044"/>
              <a:gd name="T31" fmla="*/ 6279 h 12818"/>
              <a:gd name="T32" fmla="*/ 5735 w 13044"/>
              <a:gd name="T33" fmla="*/ 7557 h 12818"/>
              <a:gd name="T34" fmla="*/ 6864 w 13044"/>
              <a:gd name="T35" fmla="*/ 8686 h 12818"/>
              <a:gd name="T36" fmla="*/ 12501 w 13044"/>
              <a:gd name="T37" fmla="*/ 10436 h 12818"/>
              <a:gd name="T38" fmla="*/ 7882 w 13044"/>
              <a:gd name="T39" fmla="*/ 6538 h 12818"/>
              <a:gd name="T40" fmla="*/ 7133 w 13044"/>
              <a:gd name="T41" fmla="*/ 5067 h 12818"/>
              <a:gd name="T42" fmla="*/ 2421 w 13044"/>
              <a:gd name="T43" fmla="*/ 1837 h 12818"/>
              <a:gd name="T44" fmla="*/ 2449 w 13044"/>
              <a:gd name="T45" fmla="*/ 1180 h 12818"/>
              <a:gd name="T46" fmla="*/ 4960 w 13044"/>
              <a:gd name="T47" fmla="*/ 5912 h 12818"/>
              <a:gd name="T48" fmla="*/ 537 w 13044"/>
              <a:gd name="T49" fmla="*/ 10337 h 12818"/>
              <a:gd name="T50" fmla="*/ 2480 w 13044"/>
              <a:gd name="T51" fmla="*/ 12281 h 12818"/>
              <a:gd name="T52" fmla="*/ 6483 w 13044"/>
              <a:gd name="T53" fmla="*/ 8278 h 12818"/>
              <a:gd name="T54" fmla="*/ 5874 w 13044"/>
              <a:gd name="T55" fmla="*/ 7955 h 12818"/>
              <a:gd name="T56" fmla="*/ 5438 w 13044"/>
              <a:gd name="T57" fmla="*/ 7853 h 12818"/>
              <a:gd name="T58" fmla="*/ 4596 w 13044"/>
              <a:gd name="T59" fmla="*/ 7010 h 12818"/>
              <a:gd name="T60" fmla="*/ 5327 w 13044"/>
              <a:gd name="T61" fmla="*/ 6279 h 12818"/>
              <a:gd name="T62" fmla="*/ 1508 w 13044"/>
              <a:gd name="T63" fmla="*/ 10432 h 12818"/>
              <a:gd name="T64" fmla="*/ 2128 w 13044"/>
              <a:gd name="T65" fmla="*/ 11929 h 12818"/>
              <a:gd name="T66" fmla="*/ 888 w 13044"/>
              <a:gd name="T67" fmla="*/ 10689 h 1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044" h="12818">
                <a:moveTo>
                  <a:pt x="9274" y="6"/>
                </a:moveTo>
                <a:cubicBezTo>
                  <a:pt x="8392" y="19"/>
                  <a:pt x="7512" y="362"/>
                  <a:pt x="6840" y="1034"/>
                </a:cubicBezTo>
                <a:cubicBezTo>
                  <a:pt x="5817" y="2057"/>
                  <a:pt x="5555" y="3548"/>
                  <a:pt x="6062" y="4811"/>
                </a:cubicBezTo>
                <a:lnTo>
                  <a:pt x="6025" y="4848"/>
                </a:lnTo>
                <a:lnTo>
                  <a:pt x="6392" y="5215"/>
                </a:lnTo>
                <a:lnTo>
                  <a:pt x="6836" y="4771"/>
                </a:lnTo>
                <a:lnTo>
                  <a:pt x="7133" y="4475"/>
                </a:lnTo>
                <a:lnTo>
                  <a:pt x="7429" y="4771"/>
                </a:lnTo>
                <a:lnTo>
                  <a:pt x="7975" y="5317"/>
                </a:lnTo>
                <a:lnTo>
                  <a:pt x="8169" y="5511"/>
                </a:lnTo>
                <a:lnTo>
                  <a:pt x="8067" y="5761"/>
                </a:lnTo>
                <a:cubicBezTo>
                  <a:pt x="8008" y="5922"/>
                  <a:pt x="8045" y="6108"/>
                  <a:pt x="8179" y="6242"/>
                </a:cubicBezTo>
                <a:cubicBezTo>
                  <a:pt x="8313" y="6377"/>
                  <a:pt x="8518" y="6411"/>
                  <a:pt x="8678" y="6353"/>
                </a:cubicBezTo>
                <a:lnTo>
                  <a:pt x="8928" y="6270"/>
                </a:lnTo>
                <a:lnTo>
                  <a:pt x="9113" y="6456"/>
                </a:lnTo>
                <a:lnTo>
                  <a:pt x="9653" y="6995"/>
                </a:lnTo>
                <a:cubicBezTo>
                  <a:pt x="10433" y="6921"/>
                  <a:pt x="11193" y="6586"/>
                  <a:pt x="11792" y="5986"/>
                </a:cubicBezTo>
                <a:cubicBezTo>
                  <a:pt x="12764" y="5014"/>
                  <a:pt x="13044" y="3609"/>
                  <a:pt x="12634" y="2386"/>
                </a:cubicBezTo>
                <a:lnTo>
                  <a:pt x="10561" y="4460"/>
                </a:lnTo>
                <a:cubicBezTo>
                  <a:pt x="10546" y="4476"/>
                  <a:pt x="10537" y="4507"/>
                  <a:pt x="10515" y="4506"/>
                </a:cubicBezTo>
                <a:lnTo>
                  <a:pt x="8450" y="4386"/>
                </a:lnTo>
                <a:lnTo>
                  <a:pt x="8330" y="2321"/>
                </a:lnTo>
                <a:cubicBezTo>
                  <a:pt x="8329" y="2299"/>
                  <a:pt x="8360" y="2290"/>
                  <a:pt x="8376" y="2275"/>
                </a:cubicBezTo>
                <a:lnTo>
                  <a:pt x="10459" y="192"/>
                </a:lnTo>
                <a:cubicBezTo>
                  <a:pt x="10076" y="62"/>
                  <a:pt x="9675" y="0"/>
                  <a:pt x="9274" y="6"/>
                </a:cubicBezTo>
                <a:close/>
                <a:moveTo>
                  <a:pt x="671" y="235"/>
                </a:moveTo>
                <a:lnTo>
                  <a:pt x="523" y="383"/>
                </a:lnTo>
                <a:lnTo>
                  <a:pt x="375" y="532"/>
                </a:lnTo>
                <a:lnTo>
                  <a:pt x="1320" y="2309"/>
                </a:lnTo>
                <a:lnTo>
                  <a:pt x="1755" y="2503"/>
                </a:lnTo>
                <a:lnTo>
                  <a:pt x="1949" y="2309"/>
                </a:lnTo>
                <a:lnTo>
                  <a:pt x="5920" y="6279"/>
                </a:lnTo>
                <a:lnTo>
                  <a:pt x="5189" y="7011"/>
                </a:lnTo>
                <a:lnTo>
                  <a:pt x="5735" y="7557"/>
                </a:lnTo>
                <a:cubicBezTo>
                  <a:pt x="6046" y="7445"/>
                  <a:pt x="6413" y="7513"/>
                  <a:pt x="6661" y="7761"/>
                </a:cubicBezTo>
                <a:cubicBezTo>
                  <a:pt x="6907" y="8007"/>
                  <a:pt x="6971" y="8373"/>
                  <a:pt x="6864" y="8686"/>
                </a:cubicBezTo>
                <a:lnTo>
                  <a:pt x="10557" y="12380"/>
                </a:lnTo>
                <a:lnTo>
                  <a:pt x="12501" y="10436"/>
                </a:lnTo>
                <a:lnTo>
                  <a:pt x="8817" y="6752"/>
                </a:lnTo>
                <a:cubicBezTo>
                  <a:pt x="8503" y="6865"/>
                  <a:pt x="8133" y="6789"/>
                  <a:pt x="7882" y="6538"/>
                </a:cubicBezTo>
                <a:cubicBezTo>
                  <a:pt x="7632" y="6288"/>
                  <a:pt x="7564" y="5924"/>
                  <a:pt x="7679" y="5613"/>
                </a:cubicBezTo>
                <a:lnTo>
                  <a:pt x="7133" y="5067"/>
                </a:lnTo>
                <a:lnTo>
                  <a:pt x="6392" y="5807"/>
                </a:lnTo>
                <a:lnTo>
                  <a:pt x="2421" y="1837"/>
                </a:lnTo>
                <a:lnTo>
                  <a:pt x="2634" y="1623"/>
                </a:lnTo>
                <a:lnTo>
                  <a:pt x="2449" y="1180"/>
                </a:lnTo>
                <a:lnTo>
                  <a:pt x="671" y="235"/>
                </a:lnTo>
                <a:close/>
                <a:moveTo>
                  <a:pt x="4960" y="5912"/>
                </a:moveTo>
                <a:lnTo>
                  <a:pt x="582" y="10290"/>
                </a:lnTo>
                <a:cubicBezTo>
                  <a:pt x="566" y="10305"/>
                  <a:pt x="552" y="10321"/>
                  <a:pt x="537" y="10337"/>
                </a:cubicBezTo>
                <a:cubicBezTo>
                  <a:pt x="0" y="10874"/>
                  <a:pt x="0" y="11744"/>
                  <a:pt x="537" y="12281"/>
                </a:cubicBezTo>
                <a:cubicBezTo>
                  <a:pt x="1074" y="12818"/>
                  <a:pt x="1943" y="12818"/>
                  <a:pt x="2480" y="12281"/>
                </a:cubicBezTo>
                <a:cubicBezTo>
                  <a:pt x="2496" y="12265"/>
                  <a:pt x="2511" y="12250"/>
                  <a:pt x="2526" y="12234"/>
                </a:cubicBezTo>
                <a:lnTo>
                  <a:pt x="6483" y="8278"/>
                </a:lnTo>
                <a:cubicBezTo>
                  <a:pt x="6465" y="8195"/>
                  <a:pt x="6425" y="8117"/>
                  <a:pt x="6364" y="8056"/>
                </a:cubicBezTo>
                <a:cubicBezTo>
                  <a:pt x="6236" y="7928"/>
                  <a:pt x="6036" y="7897"/>
                  <a:pt x="5874" y="7955"/>
                </a:cubicBezTo>
                <a:lnTo>
                  <a:pt x="5633" y="8047"/>
                </a:lnTo>
                <a:lnTo>
                  <a:pt x="5438" y="7853"/>
                </a:lnTo>
                <a:lnTo>
                  <a:pt x="4892" y="7307"/>
                </a:lnTo>
                <a:lnTo>
                  <a:pt x="4596" y="7010"/>
                </a:lnTo>
                <a:lnTo>
                  <a:pt x="4892" y="6715"/>
                </a:lnTo>
                <a:lnTo>
                  <a:pt x="5327" y="6279"/>
                </a:lnTo>
                <a:lnTo>
                  <a:pt x="4960" y="5912"/>
                </a:lnTo>
                <a:close/>
                <a:moveTo>
                  <a:pt x="1508" y="10432"/>
                </a:moveTo>
                <a:cubicBezTo>
                  <a:pt x="1733" y="10432"/>
                  <a:pt x="1957" y="10518"/>
                  <a:pt x="2128" y="10689"/>
                </a:cubicBezTo>
                <a:cubicBezTo>
                  <a:pt x="2471" y="11031"/>
                  <a:pt x="2471" y="11586"/>
                  <a:pt x="2128" y="11929"/>
                </a:cubicBezTo>
                <a:cubicBezTo>
                  <a:pt x="1786" y="12271"/>
                  <a:pt x="1231" y="12271"/>
                  <a:pt x="888" y="11929"/>
                </a:cubicBezTo>
                <a:cubicBezTo>
                  <a:pt x="546" y="11586"/>
                  <a:pt x="546" y="11031"/>
                  <a:pt x="888" y="10689"/>
                </a:cubicBezTo>
                <a:cubicBezTo>
                  <a:pt x="1060" y="10518"/>
                  <a:pt x="1284" y="10432"/>
                  <a:pt x="1508" y="10432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5" name="Camera Icon"/>
          <p:cNvSpPr>
            <a:spLocks noChangeAspect="1" noEditPoints="1"/>
          </p:cNvSpPr>
          <p:nvPr/>
        </p:nvSpPr>
        <p:spPr bwMode="auto">
          <a:xfrm>
            <a:off x="8832598" y="4815901"/>
            <a:ext cx="384048" cy="291186"/>
          </a:xfrm>
          <a:custGeom>
            <a:avLst/>
            <a:gdLst>
              <a:gd name="T0" fmla="*/ 1083 w 11317"/>
              <a:gd name="T1" fmla="*/ 0 h 8591"/>
              <a:gd name="T2" fmla="*/ 753 w 11317"/>
              <a:gd name="T3" fmla="*/ 335 h 8591"/>
              <a:gd name="T4" fmla="*/ 753 w 11317"/>
              <a:gd name="T5" fmla="*/ 707 h 8591"/>
              <a:gd name="T6" fmla="*/ 2721 w 11317"/>
              <a:gd name="T7" fmla="*/ 707 h 8591"/>
              <a:gd name="T8" fmla="*/ 2721 w 11317"/>
              <a:gd name="T9" fmla="*/ 335 h 8591"/>
              <a:gd name="T10" fmla="*/ 2394 w 11317"/>
              <a:gd name="T11" fmla="*/ 0 h 8591"/>
              <a:gd name="T12" fmla="*/ 1083 w 11317"/>
              <a:gd name="T13" fmla="*/ 0 h 8591"/>
              <a:gd name="T14" fmla="*/ 567 w 11317"/>
              <a:gd name="T15" fmla="*/ 1124 h 8591"/>
              <a:gd name="T16" fmla="*/ 0 w 11317"/>
              <a:gd name="T17" fmla="*/ 1690 h 8591"/>
              <a:gd name="T18" fmla="*/ 0 w 11317"/>
              <a:gd name="T19" fmla="*/ 7890 h 8591"/>
              <a:gd name="T20" fmla="*/ 567 w 11317"/>
              <a:gd name="T21" fmla="*/ 8456 h 8591"/>
              <a:gd name="T22" fmla="*/ 4670 w 11317"/>
              <a:gd name="T23" fmla="*/ 8456 h 8591"/>
              <a:gd name="T24" fmla="*/ 3383 w 11317"/>
              <a:gd name="T25" fmla="*/ 5835 h 8591"/>
              <a:gd name="T26" fmla="*/ 6716 w 11317"/>
              <a:gd name="T27" fmla="*/ 2517 h 8591"/>
              <a:gd name="T28" fmla="*/ 10048 w 11317"/>
              <a:gd name="T29" fmla="*/ 5835 h 8591"/>
              <a:gd name="T30" fmla="*/ 8760 w 11317"/>
              <a:gd name="T31" fmla="*/ 8456 h 8591"/>
              <a:gd name="T32" fmla="*/ 10750 w 11317"/>
              <a:gd name="T33" fmla="*/ 8456 h 8591"/>
              <a:gd name="T34" fmla="*/ 11317 w 11317"/>
              <a:gd name="T35" fmla="*/ 7890 h 8591"/>
              <a:gd name="T36" fmla="*/ 11317 w 11317"/>
              <a:gd name="T37" fmla="*/ 1690 h 8591"/>
              <a:gd name="T38" fmla="*/ 10750 w 11317"/>
              <a:gd name="T39" fmla="*/ 1124 h 8591"/>
              <a:gd name="T40" fmla="*/ 567 w 11317"/>
              <a:gd name="T41" fmla="*/ 1124 h 8591"/>
              <a:gd name="T42" fmla="*/ 10329 w 11317"/>
              <a:gd name="T43" fmla="*/ 1741 h 8591"/>
              <a:gd name="T44" fmla="*/ 10699 w 11317"/>
              <a:gd name="T45" fmla="*/ 2111 h 8591"/>
              <a:gd name="T46" fmla="*/ 10329 w 11317"/>
              <a:gd name="T47" fmla="*/ 2480 h 8591"/>
              <a:gd name="T48" fmla="*/ 9961 w 11317"/>
              <a:gd name="T49" fmla="*/ 2111 h 8591"/>
              <a:gd name="T50" fmla="*/ 10329 w 11317"/>
              <a:gd name="T51" fmla="*/ 1741 h 8591"/>
              <a:gd name="T52" fmla="*/ 6716 w 11317"/>
              <a:gd name="T53" fmla="*/ 3081 h 8591"/>
              <a:gd name="T54" fmla="*/ 3950 w 11317"/>
              <a:gd name="T55" fmla="*/ 5835 h 8591"/>
              <a:gd name="T56" fmla="*/ 6716 w 11317"/>
              <a:gd name="T57" fmla="*/ 8591 h 8591"/>
              <a:gd name="T58" fmla="*/ 9482 w 11317"/>
              <a:gd name="T59" fmla="*/ 5835 h 8591"/>
              <a:gd name="T60" fmla="*/ 6716 w 11317"/>
              <a:gd name="T61" fmla="*/ 3081 h 8591"/>
              <a:gd name="T62" fmla="*/ 6716 w 11317"/>
              <a:gd name="T63" fmla="*/ 3731 h 8591"/>
              <a:gd name="T64" fmla="*/ 8829 w 11317"/>
              <a:gd name="T65" fmla="*/ 5835 h 8591"/>
              <a:gd name="T66" fmla="*/ 6716 w 11317"/>
              <a:gd name="T67" fmla="*/ 7940 h 8591"/>
              <a:gd name="T68" fmla="*/ 4603 w 11317"/>
              <a:gd name="T69" fmla="*/ 5835 h 8591"/>
              <a:gd name="T70" fmla="*/ 6716 w 11317"/>
              <a:gd name="T71" fmla="*/ 3731 h 8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317" h="8591">
                <a:moveTo>
                  <a:pt x="1083" y="0"/>
                </a:moveTo>
                <a:lnTo>
                  <a:pt x="753" y="335"/>
                </a:lnTo>
                <a:lnTo>
                  <a:pt x="753" y="707"/>
                </a:lnTo>
                <a:lnTo>
                  <a:pt x="2721" y="707"/>
                </a:lnTo>
                <a:lnTo>
                  <a:pt x="2721" y="335"/>
                </a:lnTo>
                <a:lnTo>
                  <a:pt x="2394" y="0"/>
                </a:lnTo>
                <a:lnTo>
                  <a:pt x="1083" y="0"/>
                </a:lnTo>
                <a:close/>
                <a:moveTo>
                  <a:pt x="567" y="1124"/>
                </a:moveTo>
                <a:cubicBezTo>
                  <a:pt x="253" y="1124"/>
                  <a:pt x="0" y="1376"/>
                  <a:pt x="0" y="1690"/>
                </a:cubicBezTo>
                <a:lnTo>
                  <a:pt x="0" y="7890"/>
                </a:lnTo>
                <a:cubicBezTo>
                  <a:pt x="0" y="8204"/>
                  <a:pt x="253" y="8456"/>
                  <a:pt x="567" y="8456"/>
                </a:cubicBezTo>
                <a:lnTo>
                  <a:pt x="4670" y="8456"/>
                </a:lnTo>
                <a:cubicBezTo>
                  <a:pt x="3887" y="7848"/>
                  <a:pt x="3383" y="6900"/>
                  <a:pt x="3383" y="5835"/>
                </a:cubicBezTo>
                <a:cubicBezTo>
                  <a:pt x="3383" y="4002"/>
                  <a:pt x="4876" y="2517"/>
                  <a:pt x="6716" y="2517"/>
                </a:cubicBezTo>
                <a:cubicBezTo>
                  <a:pt x="8556" y="2517"/>
                  <a:pt x="10048" y="4002"/>
                  <a:pt x="10048" y="5835"/>
                </a:cubicBezTo>
                <a:cubicBezTo>
                  <a:pt x="10048" y="6900"/>
                  <a:pt x="9543" y="7848"/>
                  <a:pt x="8760" y="8456"/>
                </a:cubicBezTo>
                <a:lnTo>
                  <a:pt x="10750" y="8456"/>
                </a:lnTo>
                <a:cubicBezTo>
                  <a:pt x="11064" y="8456"/>
                  <a:pt x="11317" y="8204"/>
                  <a:pt x="11317" y="7890"/>
                </a:cubicBezTo>
                <a:lnTo>
                  <a:pt x="11317" y="1690"/>
                </a:lnTo>
                <a:cubicBezTo>
                  <a:pt x="11317" y="1376"/>
                  <a:pt x="11064" y="1124"/>
                  <a:pt x="10750" y="1124"/>
                </a:cubicBezTo>
                <a:lnTo>
                  <a:pt x="567" y="1124"/>
                </a:lnTo>
                <a:close/>
                <a:moveTo>
                  <a:pt x="10329" y="1741"/>
                </a:moveTo>
                <a:cubicBezTo>
                  <a:pt x="10533" y="1741"/>
                  <a:pt x="10699" y="1907"/>
                  <a:pt x="10699" y="2111"/>
                </a:cubicBezTo>
                <a:cubicBezTo>
                  <a:pt x="10699" y="2315"/>
                  <a:pt x="10533" y="2480"/>
                  <a:pt x="10329" y="2480"/>
                </a:cubicBezTo>
                <a:cubicBezTo>
                  <a:pt x="10125" y="2480"/>
                  <a:pt x="9961" y="2315"/>
                  <a:pt x="9961" y="2111"/>
                </a:cubicBezTo>
                <a:cubicBezTo>
                  <a:pt x="9961" y="1907"/>
                  <a:pt x="10125" y="1741"/>
                  <a:pt x="10329" y="1741"/>
                </a:cubicBezTo>
                <a:close/>
                <a:moveTo>
                  <a:pt x="6716" y="3081"/>
                </a:moveTo>
                <a:cubicBezTo>
                  <a:pt x="5189" y="3081"/>
                  <a:pt x="3950" y="4314"/>
                  <a:pt x="3950" y="5835"/>
                </a:cubicBezTo>
                <a:cubicBezTo>
                  <a:pt x="3950" y="7357"/>
                  <a:pt x="5189" y="8591"/>
                  <a:pt x="6716" y="8591"/>
                </a:cubicBezTo>
                <a:cubicBezTo>
                  <a:pt x="8243" y="8591"/>
                  <a:pt x="9482" y="7357"/>
                  <a:pt x="9482" y="5835"/>
                </a:cubicBezTo>
                <a:cubicBezTo>
                  <a:pt x="9482" y="4314"/>
                  <a:pt x="8243" y="3081"/>
                  <a:pt x="6716" y="3081"/>
                </a:cubicBezTo>
                <a:close/>
                <a:moveTo>
                  <a:pt x="6716" y="3731"/>
                </a:moveTo>
                <a:cubicBezTo>
                  <a:pt x="7883" y="3731"/>
                  <a:pt x="8829" y="4673"/>
                  <a:pt x="8829" y="5835"/>
                </a:cubicBezTo>
                <a:cubicBezTo>
                  <a:pt x="8829" y="6998"/>
                  <a:pt x="7883" y="7940"/>
                  <a:pt x="6716" y="7940"/>
                </a:cubicBezTo>
                <a:cubicBezTo>
                  <a:pt x="5549" y="7940"/>
                  <a:pt x="4603" y="6998"/>
                  <a:pt x="4603" y="5835"/>
                </a:cubicBezTo>
                <a:cubicBezTo>
                  <a:pt x="4603" y="4673"/>
                  <a:pt x="5549" y="3731"/>
                  <a:pt x="6716" y="373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Mail Icon"/>
          <p:cNvSpPr>
            <a:spLocks noChangeAspect="1" noEditPoints="1"/>
          </p:cNvSpPr>
          <p:nvPr/>
        </p:nvSpPr>
        <p:spPr bwMode="auto">
          <a:xfrm>
            <a:off x="8832598" y="5470332"/>
            <a:ext cx="384048" cy="287305"/>
          </a:xfrm>
          <a:custGeom>
            <a:avLst/>
            <a:gdLst>
              <a:gd name="T0" fmla="*/ 0 w 9032"/>
              <a:gd name="T1" fmla="*/ 0 h 6770"/>
              <a:gd name="T2" fmla="*/ 0 w 9032"/>
              <a:gd name="T3" fmla="*/ 594 h 6770"/>
              <a:gd name="T4" fmla="*/ 4534 w 9032"/>
              <a:gd name="T5" fmla="*/ 3909 h 6770"/>
              <a:gd name="T6" fmla="*/ 9032 w 9032"/>
              <a:gd name="T7" fmla="*/ 614 h 6770"/>
              <a:gd name="T8" fmla="*/ 9032 w 9032"/>
              <a:gd name="T9" fmla="*/ 0 h 6770"/>
              <a:gd name="T10" fmla="*/ 0 w 9032"/>
              <a:gd name="T11" fmla="*/ 0 h 6770"/>
              <a:gd name="T12" fmla="*/ 0 w 9032"/>
              <a:gd name="T13" fmla="*/ 1254 h 6770"/>
              <a:gd name="T14" fmla="*/ 0 w 9032"/>
              <a:gd name="T15" fmla="*/ 6770 h 6770"/>
              <a:gd name="T16" fmla="*/ 9032 w 9032"/>
              <a:gd name="T17" fmla="*/ 6770 h 6770"/>
              <a:gd name="T18" fmla="*/ 9032 w 9032"/>
              <a:gd name="T19" fmla="*/ 1279 h 6770"/>
              <a:gd name="T20" fmla="*/ 4856 w 9032"/>
              <a:gd name="T21" fmla="*/ 4347 h 6770"/>
              <a:gd name="T22" fmla="*/ 4534 w 9032"/>
              <a:gd name="T23" fmla="*/ 4503 h 6770"/>
              <a:gd name="T24" fmla="*/ 4207 w 9032"/>
              <a:gd name="T25" fmla="*/ 4347 h 6770"/>
              <a:gd name="T26" fmla="*/ 0 w 9032"/>
              <a:gd name="T27" fmla="*/ 1254 h 6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32" h="6770">
                <a:moveTo>
                  <a:pt x="0" y="0"/>
                </a:moveTo>
                <a:lnTo>
                  <a:pt x="0" y="594"/>
                </a:lnTo>
                <a:lnTo>
                  <a:pt x="4534" y="3909"/>
                </a:lnTo>
                <a:lnTo>
                  <a:pt x="9032" y="614"/>
                </a:lnTo>
                <a:lnTo>
                  <a:pt x="9032" y="0"/>
                </a:lnTo>
                <a:lnTo>
                  <a:pt x="0" y="0"/>
                </a:lnTo>
                <a:close/>
                <a:moveTo>
                  <a:pt x="0" y="1254"/>
                </a:moveTo>
                <a:lnTo>
                  <a:pt x="0" y="6770"/>
                </a:lnTo>
                <a:lnTo>
                  <a:pt x="9032" y="6770"/>
                </a:lnTo>
                <a:lnTo>
                  <a:pt x="9032" y="1279"/>
                </a:lnTo>
                <a:lnTo>
                  <a:pt x="4856" y="4347"/>
                </a:lnTo>
                <a:cubicBezTo>
                  <a:pt x="4687" y="4453"/>
                  <a:pt x="4662" y="4492"/>
                  <a:pt x="4534" y="4503"/>
                </a:cubicBezTo>
                <a:cubicBezTo>
                  <a:pt x="4406" y="4492"/>
                  <a:pt x="4376" y="4453"/>
                  <a:pt x="4207" y="4347"/>
                </a:cubicBezTo>
                <a:lnTo>
                  <a:pt x="0" y="125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Pencil Icon"/>
          <p:cNvSpPr>
            <a:spLocks noChangeAspect="1" noEditPoints="1"/>
          </p:cNvSpPr>
          <p:nvPr/>
        </p:nvSpPr>
        <p:spPr bwMode="black">
          <a:xfrm>
            <a:off x="9603848" y="2112799"/>
            <a:ext cx="272703" cy="274867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Movie Camer Icon"/>
          <p:cNvSpPr>
            <a:spLocks noChangeAspect="1" noEditPoints="1"/>
          </p:cNvSpPr>
          <p:nvPr/>
        </p:nvSpPr>
        <p:spPr bwMode="black">
          <a:xfrm>
            <a:off x="9593177" y="2852563"/>
            <a:ext cx="294044" cy="232218"/>
          </a:xfrm>
          <a:custGeom>
            <a:avLst/>
            <a:gdLst>
              <a:gd name="T0" fmla="*/ 22 w 75"/>
              <a:gd name="T1" fmla="*/ 22 h 59"/>
              <a:gd name="T2" fmla="*/ 33 w 75"/>
              <a:gd name="T3" fmla="*/ 11 h 59"/>
              <a:gd name="T4" fmla="*/ 22 w 75"/>
              <a:gd name="T5" fmla="*/ 0 h 59"/>
              <a:gd name="T6" fmla="*/ 11 w 75"/>
              <a:gd name="T7" fmla="*/ 11 h 59"/>
              <a:gd name="T8" fmla="*/ 22 w 75"/>
              <a:gd name="T9" fmla="*/ 22 h 59"/>
              <a:gd name="T10" fmla="*/ 45 w 75"/>
              <a:gd name="T11" fmla="*/ 22 h 59"/>
              <a:gd name="T12" fmla="*/ 56 w 75"/>
              <a:gd name="T13" fmla="*/ 11 h 59"/>
              <a:gd name="T14" fmla="*/ 45 w 75"/>
              <a:gd name="T15" fmla="*/ 0 h 59"/>
              <a:gd name="T16" fmla="*/ 34 w 75"/>
              <a:gd name="T17" fmla="*/ 11 h 59"/>
              <a:gd name="T18" fmla="*/ 45 w 75"/>
              <a:gd name="T19" fmla="*/ 22 h 59"/>
              <a:gd name="T20" fmla="*/ 3 w 75"/>
              <a:gd name="T21" fmla="*/ 25 h 59"/>
              <a:gd name="T22" fmla="*/ 0 w 75"/>
              <a:gd name="T23" fmla="*/ 27 h 59"/>
              <a:gd name="T24" fmla="*/ 0 w 75"/>
              <a:gd name="T25" fmla="*/ 38 h 59"/>
              <a:gd name="T26" fmla="*/ 3 w 75"/>
              <a:gd name="T27" fmla="*/ 41 h 59"/>
              <a:gd name="T28" fmla="*/ 5 w 75"/>
              <a:gd name="T29" fmla="*/ 38 h 59"/>
              <a:gd name="T30" fmla="*/ 5 w 75"/>
              <a:gd name="T31" fmla="*/ 27 h 59"/>
              <a:gd name="T32" fmla="*/ 3 w 75"/>
              <a:gd name="T33" fmla="*/ 25 h 59"/>
              <a:gd name="T34" fmla="*/ 75 w 75"/>
              <a:gd name="T35" fmla="*/ 23 h 59"/>
              <a:gd name="T36" fmla="*/ 75 w 75"/>
              <a:gd name="T37" fmla="*/ 56 h 59"/>
              <a:gd name="T38" fmla="*/ 73 w 75"/>
              <a:gd name="T39" fmla="*/ 57 h 59"/>
              <a:gd name="T40" fmla="*/ 65 w 75"/>
              <a:gd name="T41" fmla="*/ 51 h 59"/>
              <a:gd name="T42" fmla="*/ 64 w 75"/>
              <a:gd name="T43" fmla="*/ 49 h 59"/>
              <a:gd name="T44" fmla="*/ 60 w 75"/>
              <a:gd name="T45" fmla="*/ 49 h 59"/>
              <a:gd name="T46" fmla="*/ 60 w 75"/>
              <a:gd name="T47" fmla="*/ 56 h 59"/>
              <a:gd name="T48" fmla="*/ 57 w 75"/>
              <a:gd name="T49" fmla="*/ 59 h 59"/>
              <a:gd name="T50" fmla="*/ 11 w 75"/>
              <a:gd name="T51" fmla="*/ 59 h 59"/>
              <a:gd name="T52" fmla="*/ 8 w 75"/>
              <a:gd name="T53" fmla="*/ 55 h 59"/>
              <a:gd name="T54" fmla="*/ 8 w 75"/>
              <a:gd name="T55" fmla="*/ 27 h 59"/>
              <a:gd name="T56" fmla="*/ 11 w 75"/>
              <a:gd name="T57" fmla="*/ 23 h 59"/>
              <a:gd name="T58" fmla="*/ 57 w 75"/>
              <a:gd name="T59" fmla="*/ 23 h 59"/>
              <a:gd name="T60" fmla="*/ 60 w 75"/>
              <a:gd name="T61" fmla="*/ 27 h 59"/>
              <a:gd name="T62" fmla="*/ 60 w 75"/>
              <a:gd name="T63" fmla="*/ 30 h 59"/>
              <a:gd name="T64" fmla="*/ 64 w 75"/>
              <a:gd name="T65" fmla="*/ 30 h 59"/>
              <a:gd name="T66" fmla="*/ 65 w 75"/>
              <a:gd name="T67" fmla="*/ 29 h 59"/>
              <a:gd name="T68" fmla="*/ 73 w 75"/>
              <a:gd name="T69" fmla="*/ 22 h 59"/>
              <a:gd name="T70" fmla="*/ 75 w 75"/>
              <a:gd name="T71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5" h="59">
                <a:moveTo>
                  <a:pt x="22" y="22"/>
                </a:moveTo>
                <a:cubicBezTo>
                  <a:pt x="28" y="22"/>
                  <a:pt x="33" y="17"/>
                  <a:pt x="33" y="11"/>
                </a:cubicBezTo>
                <a:cubicBezTo>
                  <a:pt x="33" y="5"/>
                  <a:pt x="28" y="0"/>
                  <a:pt x="22" y="0"/>
                </a:cubicBezTo>
                <a:cubicBezTo>
                  <a:pt x="16" y="0"/>
                  <a:pt x="11" y="5"/>
                  <a:pt x="11" y="11"/>
                </a:cubicBezTo>
                <a:cubicBezTo>
                  <a:pt x="11" y="17"/>
                  <a:pt x="16" y="22"/>
                  <a:pt x="22" y="22"/>
                </a:cubicBezTo>
                <a:moveTo>
                  <a:pt x="45" y="22"/>
                </a:moveTo>
                <a:cubicBezTo>
                  <a:pt x="51" y="22"/>
                  <a:pt x="56" y="17"/>
                  <a:pt x="56" y="11"/>
                </a:cubicBezTo>
                <a:cubicBezTo>
                  <a:pt x="56" y="5"/>
                  <a:pt x="51" y="0"/>
                  <a:pt x="45" y="0"/>
                </a:cubicBezTo>
                <a:cubicBezTo>
                  <a:pt x="39" y="0"/>
                  <a:pt x="34" y="5"/>
                  <a:pt x="34" y="11"/>
                </a:cubicBezTo>
                <a:cubicBezTo>
                  <a:pt x="34" y="17"/>
                  <a:pt x="39" y="22"/>
                  <a:pt x="45" y="22"/>
                </a:cubicBezTo>
                <a:moveTo>
                  <a:pt x="3" y="25"/>
                </a:moveTo>
                <a:cubicBezTo>
                  <a:pt x="1" y="25"/>
                  <a:pt x="0" y="26"/>
                  <a:pt x="0" y="2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4" y="41"/>
                  <a:pt x="5" y="39"/>
                  <a:pt x="5" y="3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6"/>
                  <a:pt x="4" y="25"/>
                  <a:pt x="3" y="25"/>
                </a:cubicBezTo>
                <a:moveTo>
                  <a:pt x="75" y="23"/>
                </a:moveTo>
                <a:cubicBezTo>
                  <a:pt x="75" y="56"/>
                  <a:pt x="75" y="56"/>
                  <a:pt x="75" y="56"/>
                </a:cubicBezTo>
                <a:cubicBezTo>
                  <a:pt x="75" y="58"/>
                  <a:pt x="74" y="58"/>
                  <a:pt x="73" y="57"/>
                </a:cubicBezTo>
                <a:cubicBezTo>
                  <a:pt x="65" y="51"/>
                  <a:pt x="65" y="51"/>
                  <a:pt x="65" y="51"/>
                </a:cubicBezTo>
                <a:cubicBezTo>
                  <a:pt x="64" y="50"/>
                  <a:pt x="64" y="50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8"/>
                  <a:pt x="59" y="59"/>
                  <a:pt x="57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59"/>
                  <a:pt x="8" y="57"/>
                  <a:pt x="8" y="55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5"/>
                  <a:pt x="9" y="23"/>
                  <a:pt x="11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9" y="23"/>
                  <a:pt x="60" y="25"/>
                  <a:pt x="60" y="27"/>
                </a:cubicBezTo>
                <a:cubicBezTo>
                  <a:pt x="60" y="30"/>
                  <a:pt x="60" y="30"/>
                  <a:pt x="60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29"/>
                  <a:pt x="65" y="29"/>
                </a:cubicBezTo>
                <a:cubicBezTo>
                  <a:pt x="73" y="22"/>
                  <a:pt x="73" y="22"/>
                  <a:pt x="73" y="22"/>
                </a:cubicBezTo>
                <a:cubicBezTo>
                  <a:pt x="74" y="21"/>
                  <a:pt x="75" y="21"/>
                  <a:pt x="75" y="2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Camera Icon"/>
          <p:cNvSpPr>
            <a:spLocks noChangeAspect="1" noEditPoints="1"/>
          </p:cNvSpPr>
          <p:nvPr/>
        </p:nvSpPr>
        <p:spPr bwMode="black">
          <a:xfrm>
            <a:off x="9599105" y="3518010"/>
            <a:ext cx="282189" cy="225105"/>
          </a:xfrm>
          <a:custGeom>
            <a:avLst/>
            <a:gdLst>
              <a:gd name="T0" fmla="*/ 50 w 72"/>
              <a:gd name="T1" fmla="*/ 35 h 57"/>
              <a:gd name="T2" fmla="*/ 36 w 72"/>
              <a:gd name="T3" fmla="*/ 21 h 57"/>
              <a:gd name="T4" fmla="*/ 22 w 72"/>
              <a:gd name="T5" fmla="*/ 35 h 57"/>
              <a:gd name="T6" fmla="*/ 36 w 72"/>
              <a:gd name="T7" fmla="*/ 49 h 57"/>
              <a:gd name="T8" fmla="*/ 50 w 72"/>
              <a:gd name="T9" fmla="*/ 35 h 57"/>
              <a:gd name="T10" fmla="*/ 15 w 72"/>
              <a:gd name="T11" fmla="*/ 20 h 57"/>
              <a:gd name="T12" fmla="*/ 12 w 72"/>
              <a:gd name="T13" fmla="*/ 17 h 57"/>
              <a:gd name="T14" fmla="*/ 8 w 72"/>
              <a:gd name="T15" fmla="*/ 20 h 57"/>
              <a:gd name="T16" fmla="*/ 12 w 72"/>
              <a:gd name="T17" fmla="*/ 23 h 57"/>
              <a:gd name="T18" fmla="*/ 15 w 72"/>
              <a:gd name="T19" fmla="*/ 20 h 57"/>
              <a:gd name="T20" fmla="*/ 72 w 72"/>
              <a:gd name="T21" fmla="*/ 18 h 57"/>
              <a:gd name="T22" fmla="*/ 72 w 72"/>
              <a:gd name="T23" fmla="*/ 49 h 57"/>
              <a:gd name="T24" fmla="*/ 63 w 72"/>
              <a:gd name="T25" fmla="*/ 57 h 57"/>
              <a:gd name="T26" fmla="*/ 8 w 72"/>
              <a:gd name="T27" fmla="*/ 57 h 57"/>
              <a:gd name="T28" fmla="*/ 0 w 72"/>
              <a:gd name="T29" fmla="*/ 49 h 57"/>
              <a:gd name="T30" fmla="*/ 0 w 72"/>
              <a:gd name="T31" fmla="*/ 18 h 57"/>
              <a:gd name="T32" fmla="*/ 8 w 72"/>
              <a:gd name="T33" fmla="*/ 9 h 57"/>
              <a:gd name="T34" fmla="*/ 21 w 72"/>
              <a:gd name="T35" fmla="*/ 9 h 57"/>
              <a:gd name="T36" fmla="*/ 23 w 72"/>
              <a:gd name="T37" fmla="*/ 5 h 57"/>
              <a:gd name="T38" fmla="*/ 30 w 72"/>
              <a:gd name="T39" fmla="*/ 0 h 57"/>
              <a:gd name="T40" fmla="*/ 42 w 72"/>
              <a:gd name="T41" fmla="*/ 0 h 57"/>
              <a:gd name="T42" fmla="*/ 49 w 72"/>
              <a:gd name="T43" fmla="*/ 5 h 57"/>
              <a:gd name="T44" fmla="*/ 50 w 72"/>
              <a:gd name="T45" fmla="*/ 9 h 57"/>
              <a:gd name="T46" fmla="*/ 63 w 72"/>
              <a:gd name="T47" fmla="*/ 9 h 57"/>
              <a:gd name="T48" fmla="*/ 72 w 72"/>
              <a:gd name="T49" fmla="*/ 18 h 57"/>
              <a:gd name="T50" fmla="*/ 45 w 72"/>
              <a:gd name="T51" fmla="*/ 35 h 57"/>
              <a:gd name="T52" fmla="*/ 36 w 72"/>
              <a:gd name="T53" fmla="*/ 44 h 57"/>
              <a:gd name="T54" fmla="*/ 27 w 72"/>
              <a:gd name="T55" fmla="*/ 35 h 57"/>
              <a:gd name="T56" fmla="*/ 36 w 72"/>
              <a:gd name="T57" fmla="*/ 26 h 57"/>
              <a:gd name="T58" fmla="*/ 45 w 72"/>
              <a:gd name="T59" fmla="*/ 3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57">
                <a:moveTo>
                  <a:pt x="50" y="35"/>
                </a:moveTo>
                <a:cubicBezTo>
                  <a:pt x="50" y="27"/>
                  <a:pt x="43" y="21"/>
                  <a:pt x="36" y="21"/>
                </a:cubicBezTo>
                <a:cubicBezTo>
                  <a:pt x="28" y="21"/>
                  <a:pt x="22" y="27"/>
                  <a:pt x="22" y="35"/>
                </a:cubicBezTo>
                <a:cubicBezTo>
                  <a:pt x="22" y="43"/>
                  <a:pt x="28" y="49"/>
                  <a:pt x="36" y="49"/>
                </a:cubicBezTo>
                <a:cubicBezTo>
                  <a:pt x="43" y="49"/>
                  <a:pt x="50" y="43"/>
                  <a:pt x="50" y="35"/>
                </a:cubicBezTo>
                <a:moveTo>
                  <a:pt x="15" y="20"/>
                </a:moveTo>
                <a:cubicBezTo>
                  <a:pt x="15" y="18"/>
                  <a:pt x="13" y="17"/>
                  <a:pt x="12" y="17"/>
                </a:cubicBezTo>
                <a:cubicBezTo>
                  <a:pt x="10" y="17"/>
                  <a:pt x="8" y="18"/>
                  <a:pt x="8" y="20"/>
                </a:cubicBezTo>
                <a:cubicBezTo>
                  <a:pt x="8" y="22"/>
                  <a:pt x="10" y="23"/>
                  <a:pt x="12" y="23"/>
                </a:cubicBezTo>
                <a:cubicBezTo>
                  <a:pt x="13" y="23"/>
                  <a:pt x="15" y="22"/>
                  <a:pt x="15" y="20"/>
                </a:cubicBezTo>
                <a:moveTo>
                  <a:pt x="72" y="18"/>
                </a:moveTo>
                <a:cubicBezTo>
                  <a:pt x="72" y="49"/>
                  <a:pt x="72" y="49"/>
                  <a:pt x="72" y="49"/>
                </a:cubicBezTo>
                <a:cubicBezTo>
                  <a:pt x="72" y="53"/>
                  <a:pt x="68" y="57"/>
                  <a:pt x="63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4" y="57"/>
                  <a:pt x="0" y="53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8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2"/>
                  <a:pt x="27" y="0"/>
                  <a:pt x="3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5" y="0"/>
                  <a:pt x="48" y="2"/>
                  <a:pt x="49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8" y="9"/>
                  <a:pt x="72" y="13"/>
                  <a:pt x="72" y="18"/>
                </a:cubicBezTo>
                <a:moveTo>
                  <a:pt x="45" y="35"/>
                </a:moveTo>
                <a:cubicBezTo>
                  <a:pt x="45" y="40"/>
                  <a:pt x="41" y="44"/>
                  <a:pt x="36" y="44"/>
                </a:cubicBezTo>
                <a:cubicBezTo>
                  <a:pt x="31" y="44"/>
                  <a:pt x="27" y="40"/>
                  <a:pt x="27" y="35"/>
                </a:cubicBezTo>
                <a:cubicBezTo>
                  <a:pt x="27" y="30"/>
                  <a:pt x="31" y="26"/>
                  <a:pt x="36" y="26"/>
                </a:cubicBezTo>
                <a:cubicBezTo>
                  <a:pt x="41" y="26"/>
                  <a:pt x="45" y="30"/>
                  <a:pt x="45" y="3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Cloud Icon 01"/>
          <p:cNvSpPr>
            <a:spLocks noChangeAspect="1"/>
          </p:cNvSpPr>
          <p:nvPr/>
        </p:nvSpPr>
        <p:spPr bwMode="auto">
          <a:xfrm>
            <a:off x="9548175" y="4182263"/>
            <a:ext cx="384048" cy="20492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Music Icon"/>
          <p:cNvSpPr>
            <a:spLocks noChangeAspect="1" noEditPoints="1"/>
          </p:cNvSpPr>
          <p:nvPr/>
        </p:nvSpPr>
        <p:spPr bwMode="auto">
          <a:xfrm>
            <a:off x="9548175" y="4773701"/>
            <a:ext cx="384048" cy="375586"/>
          </a:xfrm>
          <a:custGeom>
            <a:avLst/>
            <a:gdLst>
              <a:gd name="T0" fmla="*/ 7434 w 15282"/>
              <a:gd name="T1" fmla="*/ 2 h 14973"/>
              <a:gd name="T2" fmla="*/ 0 w 15282"/>
              <a:gd name="T3" fmla="*/ 7698 h 14973"/>
              <a:gd name="T4" fmla="*/ 24 w 15282"/>
              <a:gd name="T5" fmla="*/ 8322 h 14973"/>
              <a:gd name="T6" fmla="*/ 180 w 15282"/>
              <a:gd name="T7" fmla="*/ 8322 h 14973"/>
              <a:gd name="T8" fmla="*/ 1070 w 15282"/>
              <a:gd name="T9" fmla="*/ 14340 h 14973"/>
              <a:gd name="T10" fmla="*/ 1490 w 15282"/>
              <a:gd name="T11" fmla="*/ 14542 h 14973"/>
              <a:gd name="T12" fmla="*/ 1689 w 15282"/>
              <a:gd name="T13" fmla="*/ 14122 h 14973"/>
              <a:gd name="T14" fmla="*/ 835 w 15282"/>
              <a:gd name="T15" fmla="*/ 8322 h 14973"/>
              <a:gd name="T16" fmla="*/ 1004 w 15282"/>
              <a:gd name="T17" fmla="*/ 8322 h 14973"/>
              <a:gd name="T18" fmla="*/ 1004 w 15282"/>
              <a:gd name="T19" fmla="*/ 8265 h 14973"/>
              <a:gd name="T20" fmla="*/ 7641 w 15282"/>
              <a:gd name="T21" fmla="*/ 1137 h 14973"/>
              <a:gd name="T22" fmla="*/ 14278 w 15282"/>
              <a:gd name="T23" fmla="*/ 8265 h 14973"/>
              <a:gd name="T24" fmla="*/ 14278 w 15282"/>
              <a:gd name="T25" fmla="*/ 8322 h 14973"/>
              <a:gd name="T26" fmla="*/ 14447 w 15282"/>
              <a:gd name="T27" fmla="*/ 8322 h 14973"/>
              <a:gd name="T28" fmla="*/ 13593 w 15282"/>
              <a:gd name="T29" fmla="*/ 14122 h 14973"/>
              <a:gd name="T30" fmla="*/ 13792 w 15282"/>
              <a:gd name="T31" fmla="*/ 14542 h 14973"/>
              <a:gd name="T32" fmla="*/ 14212 w 15282"/>
              <a:gd name="T33" fmla="*/ 14340 h 14973"/>
              <a:gd name="T34" fmla="*/ 15102 w 15282"/>
              <a:gd name="T35" fmla="*/ 8322 h 14973"/>
              <a:gd name="T36" fmla="*/ 15258 w 15282"/>
              <a:gd name="T37" fmla="*/ 8322 h 14973"/>
              <a:gd name="T38" fmla="*/ 15282 w 15282"/>
              <a:gd name="T39" fmla="*/ 7698 h 14973"/>
              <a:gd name="T40" fmla="*/ 7848 w 15282"/>
              <a:gd name="T41" fmla="*/ 2 h 14973"/>
              <a:gd name="T42" fmla="*/ 7641 w 15282"/>
              <a:gd name="T43" fmla="*/ 2 h 14973"/>
              <a:gd name="T44" fmla="*/ 7434 w 15282"/>
              <a:gd name="T45" fmla="*/ 2 h 14973"/>
              <a:gd name="T46" fmla="*/ 3015 w 15282"/>
              <a:gd name="T47" fmla="*/ 8333 h 14973"/>
              <a:gd name="T48" fmla="*/ 1867 w 15282"/>
              <a:gd name="T49" fmla="*/ 9302 h 14973"/>
              <a:gd name="T50" fmla="*/ 2958 w 15282"/>
              <a:gd name="T51" fmla="*/ 14973 h 14973"/>
              <a:gd name="T52" fmla="*/ 3687 w 15282"/>
              <a:gd name="T53" fmla="*/ 14932 h 14973"/>
              <a:gd name="T54" fmla="*/ 4625 w 15282"/>
              <a:gd name="T55" fmla="*/ 13769 h 14973"/>
              <a:gd name="T56" fmla="*/ 4164 w 15282"/>
              <a:gd name="T57" fmla="*/ 9160 h 14973"/>
              <a:gd name="T58" fmla="*/ 3449 w 15282"/>
              <a:gd name="T59" fmla="*/ 8350 h 14973"/>
              <a:gd name="T60" fmla="*/ 3015 w 15282"/>
              <a:gd name="T61" fmla="*/ 8333 h 14973"/>
              <a:gd name="T62" fmla="*/ 12267 w 15282"/>
              <a:gd name="T63" fmla="*/ 8333 h 14973"/>
              <a:gd name="T64" fmla="*/ 11833 w 15282"/>
              <a:gd name="T65" fmla="*/ 8350 h 14973"/>
              <a:gd name="T66" fmla="*/ 11118 w 15282"/>
              <a:gd name="T67" fmla="*/ 9160 h 14973"/>
              <a:gd name="T68" fmla="*/ 10657 w 15282"/>
              <a:gd name="T69" fmla="*/ 13769 h 14973"/>
              <a:gd name="T70" fmla="*/ 11595 w 15282"/>
              <a:gd name="T71" fmla="*/ 14932 h 14973"/>
              <a:gd name="T72" fmla="*/ 12324 w 15282"/>
              <a:gd name="T73" fmla="*/ 14973 h 14973"/>
              <a:gd name="T74" fmla="*/ 13416 w 15282"/>
              <a:gd name="T75" fmla="*/ 9302 h 14973"/>
              <a:gd name="T76" fmla="*/ 12267 w 15282"/>
              <a:gd name="T77" fmla="*/ 8333 h 1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282" h="14973">
                <a:moveTo>
                  <a:pt x="7434" y="2"/>
                </a:moveTo>
                <a:cubicBezTo>
                  <a:pt x="3102" y="107"/>
                  <a:pt x="0" y="3513"/>
                  <a:pt x="0" y="7698"/>
                </a:cubicBezTo>
                <a:cubicBezTo>
                  <a:pt x="0" y="7908"/>
                  <a:pt x="8" y="8117"/>
                  <a:pt x="24" y="8322"/>
                </a:cubicBezTo>
                <a:lnTo>
                  <a:pt x="180" y="8322"/>
                </a:lnTo>
                <a:cubicBezTo>
                  <a:pt x="171" y="9891"/>
                  <a:pt x="254" y="12032"/>
                  <a:pt x="1070" y="14340"/>
                </a:cubicBezTo>
                <a:cubicBezTo>
                  <a:pt x="1127" y="14502"/>
                  <a:pt x="1328" y="14599"/>
                  <a:pt x="1490" y="14542"/>
                </a:cubicBezTo>
                <a:cubicBezTo>
                  <a:pt x="1652" y="14485"/>
                  <a:pt x="1746" y="14284"/>
                  <a:pt x="1689" y="14122"/>
                </a:cubicBezTo>
                <a:cubicBezTo>
                  <a:pt x="911" y="11919"/>
                  <a:pt x="826" y="9864"/>
                  <a:pt x="835" y="8322"/>
                </a:cubicBezTo>
                <a:lnTo>
                  <a:pt x="1004" y="8322"/>
                </a:lnTo>
                <a:cubicBezTo>
                  <a:pt x="1004" y="8303"/>
                  <a:pt x="1004" y="8284"/>
                  <a:pt x="1004" y="8265"/>
                </a:cubicBezTo>
                <a:cubicBezTo>
                  <a:pt x="1004" y="4328"/>
                  <a:pt x="3785" y="1137"/>
                  <a:pt x="7641" y="1137"/>
                </a:cubicBezTo>
                <a:cubicBezTo>
                  <a:pt x="11497" y="1137"/>
                  <a:pt x="14278" y="4328"/>
                  <a:pt x="14278" y="8265"/>
                </a:cubicBezTo>
                <a:cubicBezTo>
                  <a:pt x="14278" y="8284"/>
                  <a:pt x="14278" y="8303"/>
                  <a:pt x="14278" y="8322"/>
                </a:cubicBezTo>
                <a:lnTo>
                  <a:pt x="14447" y="8322"/>
                </a:lnTo>
                <a:cubicBezTo>
                  <a:pt x="14456" y="9864"/>
                  <a:pt x="14371" y="11919"/>
                  <a:pt x="13593" y="14122"/>
                </a:cubicBezTo>
                <a:cubicBezTo>
                  <a:pt x="13536" y="14284"/>
                  <a:pt x="13630" y="14485"/>
                  <a:pt x="13792" y="14542"/>
                </a:cubicBezTo>
                <a:cubicBezTo>
                  <a:pt x="13954" y="14599"/>
                  <a:pt x="14155" y="14502"/>
                  <a:pt x="14212" y="14340"/>
                </a:cubicBezTo>
                <a:cubicBezTo>
                  <a:pt x="15028" y="12032"/>
                  <a:pt x="15111" y="9891"/>
                  <a:pt x="15102" y="8322"/>
                </a:cubicBezTo>
                <a:lnTo>
                  <a:pt x="15258" y="8322"/>
                </a:lnTo>
                <a:cubicBezTo>
                  <a:pt x="15274" y="8117"/>
                  <a:pt x="15282" y="7908"/>
                  <a:pt x="15282" y="7698"/>
                </a:cubicBezTo>
                <a:cubicBezTo>
                  <a:pt x="15282" y="3513"/>
                  <a:pt x="12180" y="107"/>
                  <a:pt x="7848" y="2"/>
                </a:cubicBezTo>
                <a:cubicBezTo>
                  <a:pt x="7780" y="0"/>
                  <a:pt x="7710" y="2"/>
                  <a:pt x="7641" y="2"/>
                </a:cubicBezTo>
                <a:cubicBezTo>
                  <a:pt x="7572" y="2"/>
                  <a:pt x="7502" y="0"/>
                  <a:pt x="7434" y="2"/>
                </a:cubicBezTo>
                <a:close/>
                <a:moveTo>
                  <a:pt x="3015" y="8333"/>
                </a:moveTo>
                <a:cubicBezTo>
                  <a:pt x="1970" y="8378"/>
                  <a:pt x="1881" y="8873"/>
                  <a:pt x="1867" y="9302"/>
                </a:cubicBezTo>
                <a:cubicBezTo>
                  <a:pt x="1054" y="10850"/>
                  <a:pt x="1911" y="14489"/>
                  <a:pt x="2958" y="14973"/>
                </a:cubicBezTo>
                <a:lnTo>
                  <a:pt x="3687" y="14932"/>
                </a:lnTo>
                <a:cubicBezTo>
                  <a:pt x="4314" y="14918"/>
                  <a:pt x="4734" y="14277"/>
                  <a:pt x="4625" y="13769"/>
                </a:cubicBezTo>
                <a:cubicBezTo>
                  <a:pt x="4488" y="12078"/>
                  <a:pt x="4337" y="11144"/>
                  <a:pt x="4164" y="9160"/>
                </a:cubicBezTo>
                <a:cubicBezTo>
                  <a:pt x="4061" y="8878"/>
                  <a:pt x="3987" y="8596"/>
                  <a:pt x="3449" y="8350"/>
                </a:cubicBezTo>
                <a:lnTo>
                  <a:pt x="3015" y="8333"/>
                </a:lnTo>
                <a:close/>
                <a:moveTo>
                  <a:pt x="12267" y="8333"/>
                </a:moveTo>
                <a:lnTo>
                  <a:pt x="11833" y="8350"/>
                </a:lnTo>
                <a:cubicBezTo>
                  <a:pt x="11295" y="8596"/>
                  <a:pt x="11221" y="8878"/>
                  <a:pt x="11118" y="9160"/>
                </a:cubicBezTo>
                <a:cubicBezTo>
                  <a:pt x="10945" y="11144"/>
                  <a:pt x="10794" y="12078"/>
                  <a:pt x="10657" y="13769"/>
                </a:cubicBezTo>
                <a:cubicBezTo>
                  <a:pt x="10548" y="14277"/>
                  <a:pt x="10968" y="14918"/>
                  <a:pt x="11595" y="14932"/>
                </a:cubicBezTo>
                <a:lnTo>
                  <a:pt x="12324" y="14973"/>
                </a:lnTo>
                <a:cubicBezTo>
                  <a:pt x="13371" y="14489"/>
                  <a:pt x="14228" y="10850"/>
                  <a:pt x="13416" y="9302"/>
                </a:cubicBezTo>
                <a:cubicBezTo>
                  <a:pt x="13401" y="8873"/>
                  <a:pt x="13312" y="8378"/>
                  <a:pt x="12267" y="833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Video Icon"/>
          <p:cNvSpPr>
            <a:spLocks noChangeAspect="1" noEditPoints="1"/>
          </p:cNvSpPr>
          <p:nvPr/>
        </p:nvSpPr>
        <p:spPr bwMode="auto">
          <a:xfrm>
            <a:off x="9548175" y="5488099"/>
            <a:ext cx="384048" cy="251771"/>
          </a:xfrm>
          <a:custGeom>
            <a:avLst/>
            <a:gdLst>
              <a:gd name="T0" fmla="*/ 468 w 14248"/>
              <a:gd name="T1" fmla="*/ 0 h 9348"/>
              <a:gd name="T2" fmla="*/ 0 w 14248"/>
              <a:gd name="T3" fmla="*/ 468 h 9348"/>
              <a:gd name="T4" fmla="*/ 0 w 14248"/>
              <a:gd name="T5" fmla="*/ 8880 h 9348"/>
              <a:gd name="T6" fmla="*/ 468 w 14248"/>
              <a:gd name="T7" fmla="*/ 9348 h 9348"/>
              <a:gd name="T8" fmla="*/ 13780 w 14248"/>
              <a:gd name="T9" fmla="*/ 9348 h 9348"/>
              <a:gd name="T10" fmla="*/ 14248 w 14248"/>
              <a:gd name="T11" fmla="*/ 8880 h 9348"/>
              <a:gd name="T12" fmla="*/ 14248 w 14248"/>
              <a:gd name="T13" fmla="*/ 468 h 9348"/>
              <a:gd name="T14" fmla="*/ 13780 w 14248"/>
              <a:gd name="T15" fmla="*/ 0 h 9348"/>
              <a:gd name="T16" fmla="*/ 468 w 14248"/>
              <a:gd name="T17" fmla="*/ 0 h 9348"/>
              <a:gd name="T18" fmla="*/ 2010 w 14248"/>
              <a:gd name="T19" fmla="*/ 894 h 9348"/>
              <a:gd name="T20" fmla="*/ 12238 w 14248"/>
              <a:gd name="T21" fmla="*/ 894 h 9348"/>
              <a:gd name="T22" fmla="*/ 12238 w 14248"/>
              <a:gd name="T23" fmla="*/ 8454 h 9348"/>
              <a:gd name="T24" fmla="*/ 2010 w 14248"/>
              <a:gd name="T25" fmla="*/ 8454 h 9348"/>
              <a:gd name="T26" fmla="*/ 2010 w 14248"/>
              <a:gd name="T27" fmla="*/ 894 h 9348"/>
              <a:gd name="T28" fmla="*/ 6014 w 14248"/>
              <a:gd name="T29" fmla="*/ 2891 h 9348"/>
              <a:gd name="T30" fmla="*/ 5792 w 14248"/>
              <a:gd name="T31" fmla="*/ 3116 h 9348"/>
              <a:gd name="T32" fmla="*/ 5792 w 14248"/>
              <a:gd name="T33" fmla="*/ 6459 h 9348"/>
              <a:gd name="T34" fmla="*/ 6011 w 14248"/>
              <a:gd name="T35" fmla="*/ 6680 h 9348"/>
              <a:gd name="T36" fmla="*/ 9249 w 14248"/>
              <a:gd name="T37" fmla="*/ 5024 h 9348"/>
              <a:gd name="T38" fmla="*/ 9467 w 14248"/>
              <a:gd name="T39" fmla="*/ 4790 h 9348"/>
              <a:gd name="T40" fmla="*/ 9255 w 14248"/>
              <a:gd name="T41" fmla="*/ 4573 h 9348"/>
              <a:gd name="T42" fmla="*/ 6014 w 14248"/>
              <a:gd name="T43" fmla="*/ 2891 h 9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48" h="9348">
                <a:moveTo>
                  <a:pt x="468" y="0"/>
                </a:moveTo>
                <a:cubicBezTo>
                  <a:pt x="209" y="0"/>
                  <a:pt x="0" y="209"/>
                  <a:pt x="0" y="468"/>
                </a:cubicBezTo>
                <a:lnTo>
                  <a:pt x="0" y="8880"/>
                </a:lnTo>
                <a:cubicBezTo>
                  <a:pt x="0" y="9140"/>
                  <a:pt x="209" y="9348"/>
                  <a:pt x="468" y="9348"/>
                </a:cubicBezTo>
                <a:lnTo>
                  <a:pt x="13780" y="9348"/>
                </a:lnTo>
                <a:cubicBezTo>
                  <a:pt x="14039" y="9348"/>
                  <a:pt x="14248" y="9140"/>
                  <a:pt x="14248" y="8880"/>
                </a:cubicBezTo>
                <a:lnTo>
                  <a:pt x="14248" y="468"/>
                </a:lnTo>
                <a:cubicBezTo>
                  <a:pt x="14248" y="209"/>
                  <a:pt x="14039" y="0"/>
                  <a:pt x="13780" y="0"/>
                </a:cubicBezTo>
                <a:lnTo>
                  <a:pt x="468" y="0"/>
                </a:lnTo>
                <a:close/>
                <a:moveTo>
                  <a:pt x="2010" y="894"/>
                </a:moveTo>
                <a:lnTo>
                  <a:pt x="12238" y="894"/>
                </a:lnTo>
                <a:lnTo>
                  <a:pt x="12238" y="8454"/>
                </a:lnTo>
                <a:lnTo>
                  <a:pt x="2010" y="8454"/>
                </a:lnTo>
                <a:lnTo>
                  <a:pt x="2010" y="894"/>
                </a:lnTo>
                <a:close/>
                <a:moveTo>
                  <a:pt x="6014" y="2891"/>
                </a:moveTo>
                <a:cubicBezTo>
                  <a:pt x="5790" y="2894"/>
                  <a:pt x="5790" y="2892"/>
                  <a:pt x="5792" y="3116"/>
                </a:cubicBezTo>
                <a:lnTo>
                  <a:pt x="5792" y="6459"/>
                </a:lnTo>
                <a:cubicBezTo>
                  <a:pt x="5790" y="6680"/>
                  <a:pt x="5788" y="6680"/>
                  <a:pt x="6011" y="6680"/>
                </a:cubicBezTo>
                <a:lnTo>
                  <a:pt x="9249" y="5024"/>
                </a:lnTo>
                <a:cubicBezTo>
                  <a:pt x="9249" y="5024"/>
                  <a:pt x="9469" y="4917"/>
                  <a:pt x="9467" y="4790"/>
                </a:cubicBezTo>
                <a:cubicBezTo>
                  <a:pt x="9465" y="4663"/>
                  <a:pt x="9255" y="4573"/>
                  <a:pt x="9255" y="4573"/>
                </a:cubicBezTo>
                <a:lnTo>
                  <a:pt x="6014" y="289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Windows 8 Icon"/>
          <p:cNvSpPr>
            <a:spLocks noChangeAspect="1"/>
          </p:cNvSpPr>
          <p:nvPr/>
        </p:nvSpPr>
        <p:spPr>
          <a:xfrm>
            <a:off x="2292043" y="2058208"/>
            <a:ext cx="383527" cy="384048"/>
          </a:xfrm>
          <a:custGeom>
            <a:avLst/>
            <a:gdLst/>
            <a:ahLst/>
            <a:cxnLst/>
            <a:rect l="l" t="t" r="r" b="b"/>
            <a:pathLst>
              <a:path w="1414921" h="1416843">
                <a:moveTo>
                  <a:pt x="650540" y="745330"/>
                </a:moveTo>
                <a:lnTo>
                  <a:pt x="1413792" y="745330"/>
                </a:lnTo>
                <a:cubicBezTo>
                  <a:pt x="1414168" y="969168"/>
                  <a:pt x="1414545" y="1193006"/>
                  <a:pt x="1414921" y="1416843"/>
                </a:cubicBezTo>
                <a:lnTo>
                  <a:pt x="650540" y="1311323"/>
                </a:lnTo>
                <a:close/>
                <a:moveTo>
                  <a:pt x="395" y="745330"/>
                </a:moveTo>
                <a:lnTo>
                  <a:pt x="579102" y="745330"/>
                </a:lnTo>
                <a:lnTo>
                  <a:pt x="579102" y="1301461"/>
                </a:lnTo>
                <a:lnTo>
                  <a:pt x="458" y="1221581"/>
                </a:lnTo>
                <a:cubicBezTo>
                  <a:pt x="-292" y="1146207"/>
                  <a:pt x="21" y="949124"/>
                  <a:pt x="395" y="745330"/>
                </a:cubicBezTo>
                <a:close/>
                <a:moveTo>
                  <a:pt x="579102" y="116652"/>
                </a:moveTo>
                <a:lnTo>
                  <a:pt x="579102" y="673892"/>
                </a:lnTo>
                <a:lnTo>
                  <a:pt x="520" y="673892"/>
                </a:lnTo>
                <a:cubicBezTo>
                  <a:pt x="894" y="470099"/>
                  <a:pt x="1207" y="273016"/>
                  <a:pt x="457" y="197642"/>
                </a:cubicBezTo>
                <a:close/>
                <a:moveTo>
                  <a:pt x="1412538" y="0"/>
                </a:moveTo>
                <a:lnTo>
                  <a:pt x="1413672" y="673892"/>
                </a:lnTo>
                <a:lnTo>
                  <a:pt x="650540" y="673892"/>
                </a:lnTo>
                <a:lnTo>
                  <a:pt x="650540" y="1066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" name="Touch Icon"/>
          <p:cNvSpPr>
            <a:spLocks noChangeAspect="1"/>
          </p:cNvSpPr>
          <p:nvPr/>
        </p:nvSpPr>
        <p:spPr bwMode="auto">
          <a:xfrm>
            <a:off x="2299783" y="2744644"/>
            <a:ext cx="368046" cy="448056"/>
          </a:xfrm>
          <a:custGeom>
            <a:avLst/>
            <a:gdLst>
              <a:gd name="T0" fmla="*/ 333 w 1736"/>
              <a:gd name="T1" fmla="*/ 1185 h 2120"/>
              <a:gd name="T2" fmla="*/ 727 w 1736"/>
              <a:gd name="T3" fmla="*/ 1216 h 2120"/>
              <a:gd name="T4" fmla="*/ 727 w 1736"/>
              <a:gd name="T5" fmla="*/ 172 h 2120"/>
              <a:gd name="T6" fmla="*/ 999 w 1736"/>
              <a:gd name="T7" fmla="*/ 172 h 2120"/>
              <a:gd name="T8" fmla="*/ 1004 w 1736"/>
              <a:gd name="T9" fmla="*/ 903 h 2120"/>
              <a:gd name="T10" fmla="*/ 1729 w 1736"/>
              <a:gd name="T11" fmla="*/ 1281 h 2120"/>
              <a:gd name="T12" fmla="*/ 1437 w 1736"/>
              <a:gd name="T13" fmla="*/ 2098 h 2120"/>
              <a:gd name="T14" fmla="*/ 1039 w 1736"/>
              <a:gd name="T15" fmla="*/ 2103 h 2120"/>
              <a:gd name="T16" fmla="*/ 333 w 1736"/>
              <a:gd name="T17" fmla="*/ 1185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6" h="2120">
                <a:moveTo>
                  <a:pt x="333" y="1185"/>
                </a:moveTo>
                <a:cubicBezTo>
                  <a:pt x="0" y="940"/>
                  <a:pt x="344" y="743"/>
                  <a:pt x="727" y="1216"/>
                </a:cubicBezTo>
                <a:lnTo>
                  <a:pt x="727" y="172"/>
                </a:lnTo>
                <a:cubicBezTo>
                  <a:pt x="721" y="55"/>
                  <a:pt x="975" y="0"/>
                  <a:pt x="999" y="172"/>
                </a:cubicBezTo>
                <a:lnTo>
                  <a:pt x="1004" y="903"/>
                </a:lnTo>
                <a:cubicBezTo>
                  <a:pt x="1503" y="908"/>
                  <a:pt x="1722" y="1023"/>
                  <a:pt x="1729" y="1281"/>
                </a:cubicBezTo>
                <a:cubicBezTo>
                  <a:pt x="1736" y="1490"/>
                  <a:pt x="1593" y="2120"/>
                  <a:pt x="1437" y="2098"/>
                </a:cubicBezTo>
                <a:lnTo>
                  <a:pt x="1039" y="2103"/>
                </a:lnTo>
                <a:cubicBezTo>
                  <a:pt x="798" y="2100"/>
                  <a:pt x="634" y="1406"/>
                  <a:pt x="333" y="1185"/>
                </a:cubicBezTo>
                <a:close/>
              </a:path>
            </a:pathLst>
          </a:custGeom>
          <a:solidFill>
            <a:schemeClr val="tx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Keyboard Icon"/>
          <p:cNvSpPr>
            <a:spLocks noChangeAspect="1" noEditPoints="1"/>
          </p:cNvSpPr>
          <p:nvPr/>
        </p:nvSpPr>
        <p:spPr bwMode="auto">
          <a:xfrm>
            <a:off x="2259778" y="3514184"/>
            <a:ext cx="448056" cy="232756"/>
          </a:xfrm>
          <a:custGeom>
            <a:avLst/>
            <a:gdLst>
              <a:gd name="T0" fmla="*/ 210 w 2120"/>
              <a:gd name="T1" fmla="*/ 0 h 1105"/>
              <a:gd name="T2" fmla="*/ 210 w 2120"/>
              <a:gd name="T3" fmla="*/ 283 h 1105"/>
              <a:gd name="T4" fmla="*/ 548 w 2120"/>
              <a:gd name="T5" fmla="*/ 283 h 1105"/>
              <a:gd name="T6" fmla="*/ 548 w 2120"/>
              <a:gd name="T7" fmla="*/ 0 h 1105"/>
              <a:gd name="T8" fmla="*/ 210 w 2120"/>
              <a:gd name="T9" fmla="*/ 0 h 1105"/>
              <a:gd name="T10" fmla="*/ 652 w 2120"/>
              <a:gd name="T11" fmla="*/ 0 h 1105"/>
              <a:gd name="T12" fmla="*/ 652 w 2120"/>
              <a:gd name="T13" fmla="*/ 283 h 1105"/>
              <a:gd name="T14" fmla="*/ 990 w 2120"/>
              <a:gd name="T15" fmla="*/ 283 h 1105"/>
              <a:gd name="T16" fmla="*/ 990 w 2120"/>
              <a:gd name="T17" fmla="*/ 0 h 1105"/>
              <a:gd name="T18" fmla="*/ 652 w 2120"/>
              <a:gd name="T19" fmla="*/ 0 h 1105"/>
              <a:gd name="T20" fmla="*/ 1095 w 2120"/>
              <a:gd name="T21" fmla="*/ 0 h 1105"/>
              <a:gd name="T22" fmla="*/ 1095 w 2120"/>
              <a:gd name="T23" fmla="*/ 283 h 1105"/>
              <a:gd name="T24" fmla="*/ 1432 w 2120"/>
              <a:gd name="T25" fmla="*/ 283 h 1105"/>
              <a:gd name="T26" fmla="*/ 1432 w 2120"/>
              <a:gd name="T27" fmla="*/ 0 h 1105"/>
              <a:gd name="T28" fmla="*/ 1095 w 2120"/>
              <a:gd name="T29" fmla="*/ 0 h 1105"/>
              <a:gd name="T30" fmla="*/ 1537 w 2120"/>
              <a:gd name="T31" fmla="*/ 0 h 1105"/>
              <a:gd name="T32" fmla="*/ 1537 w 2120"/>
              <a:gd name="T33" fmla="*/ 283 h 1105"/>
              <a:gd name="T34" fmla="*/ 1873 w 2120"/>
              <a:gd name="T35" fmla="*/ 283 h 1105"/>
              <a:gd name="T36" fmla="*/ 1873 w 2120"/>
              <a:gd name="T37" fmla="*/ 0 h 1105"/>
              <a:gd name="T38" fmla="*/ 1537 w 2120"/>
              <a:gd name="T39" fmla="*/ 0 h 1105"/>
              <a:gd name="T40" fmla="*/ 0 w 2120"/>
              <a:gd name="T41" fmla="*/ 411 h 1105"/>
              <a:gd name="T42" fmla="*/ 0 w 2120"/>
              <a:gd name="T43" fmla="*/ 692 h 1105"/>
              <a:gd name="T44" fmla="*/ 338 w 2120"/>
              <a:gd name="T45" fmla="*/ 692 h 1105"/>
              <a:gd name="T46" fmla="*/ 338 w 2120"/>
              <a:gd name="T47" fmla="*/ 411 h 1105"/>
              <a:gd name="T48" fmla="*/ 0 w 2120"/>
              <a:gd name="T49" fmla="*/ 411 h 1105"/>
              <a:gd name="T50" fmla="*/ 446 w 2120"/>
              <a:gd name="T51" fmla="*/ 411 h 1105"/>
              <a:gd name="T52" fmla="*/ 446 w 2120"/>
              <a:gd name="T53" fmla="*/ 692 h 1105"/>
              <a:gd name="T54" fmla="*/ 783 w 2120"/>
              <a:gd name="T55" fmla="*/ 692 h 1105"/>
              <a:gd name="T56" fmla="*/ 783 w 2120"/>
              <a:gd name="T57" fmla="*/ 411 h 1105"/>
              <a:gd name="T58" fmla="*/ 446 w 2120"/>
              <a:gd name="T59" fmla="*/ 411 h 1105"/>
              <a:gd name="T60" fmla="*/ 891 w 2120"/>
              <a:gd name="T61" fmla="*/ 411 h 1105"/>
              <a:gd name="T62" fmla="*/ 891 w 2120"/>
              <a:gd name="T63" fmla="*/ 692 h 1105"/>
              <a:gd name="T64" fmla="*/ 1229 w 2120"/>
              <a:gd name="T65" fmla="*/ 692 h 1105"/>
              <a:gd name="T66" fmla="*/ 1229 w 2120"/>
              <a:gd name="T67" fmla="*/ 411 h 1105"/>
              <a:gd name="T68" fmla="*/ 891 w 2120"/>
              <a:gd name="T69" fmla="*/ 411 h 1105"/>
              <a:gd name="T70" fmla="*/ 1336 w 2120"/>
              <a:gd name="T71" fmla="*/ 411 h 1105"/>
              <a:gd name="T72" fmla="*/ 1336 w 2120"/>
              <a:gd name="T73" fmla="*/ 692 h 1105"/>
              <a:gd name="T74" fmla="*/ 1674 w 2120"/>
              <a:gd name="T75" fmla="*/ 692 h 1105"/>
              <a:gd name="T76" fmla="*/ 1674 w 2120"/>
              <a:gd name="T77" fmla="*/ 411 h 1105"/>
              <a:gd name="T78" fmla="*/ 1336 w 2120"/>
              <a:gd name="T79" fmla="*/ 411 h 1105"/>
              <a:gd name="T80" fmla="*/ 1782 w 2120"/>
              <a:gd name="T81" fmla="*/ 411 h 1105"/>
              <a:gd name="T82" fmla="*/ 1782 w 2120"/>
              <a:gd name="T83" fmla="*/ 692 h 1105"/>
              <a:gd name="T84" fmla="*/ 2120 w 2120"/>
              <a:gd name="T85" fmla="*/ 692 h 1105"/>
              <a:gd name="T86" fmla="*/ 2120 w 2120"/>
              <a:gd name="T87" fmla="*/ 411 h 1105"/>
              <a:gd name="T88" fmla="*/ 1782 w 2120"/>
              <a:gd name="T89" fmla="*/ 411 h 1105"/>
              <a:gd name="T90" fmla="*/ 218 w 2120"/>
              <a:gd name="T91" fmla="*/ 823 h 1105"/>
              <a:gd name="T92" fmla="*/ 218 w 2120"/>
              <a:gd name="T93" fmla="*/ 1105 h 1105"/>
              <a:gd name="T94" fmla="*/ 1903 w 2120"/>
              <a:gd name="T95" fmla="*/ 1105 h 1105"/>
              <a:gd name="T96" fmla="*/ 1903 w 2120"/>
              <a:gd name="T97" fmla="*/ 823 h 1105"/>
              <a:gd name="T98" fmla="*/ 218 w 2120"/>
              <a:gd name="T99" fmla="*/ 823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0" h="1105">
                <a:moveTo>
                  <a:pt x="210" y="0"/>
                </a:moveTo>
                <a:lnTo>
                  <a:pt x="210" y="283"/>
                </a:lnTo>
                <a:lnTo>
                  <a:pt x="548" y="283"/>
                </a:lnTo>
                <a:lnTo>
                  <a:pt x="548" y="0"/>
                </a:lnTo>
                <a:lnTo>
                  <a:pt x="210" y="0"/>
                </a:lnTo>
                <a:close/>
                <a:moveTo>
                  <a:pt x="652" y="0"/>
                </a:moveTo>
                <a:lnTo>
                  <a:pt x="652" y="283"/>
                </a:lnTo>
                <a:lnTo>
                  <a:pt x="990" y="283"/>
                </a:lnTo>
                <a:lnTo>
                  <a:pt x="990" y="0"/>
                </a:lnTo>
                <a:lnTo>
                  <a:pt x="652" y="0"/>
                </a:lnTo>
                <a:close/>
                <a:moveTo>
                  <a:pt x="1095" y="0"/>
                </a:moveTo>
                <a:lnTo>
                  <a:pt x="1095" y="283"/>
                </a:lnTo>
                <a:lnTo>
                  <a:pt x="1432" y="283"/>
                </a:lnTo>
                <a:lnTo>
                  <a:pt x="1432" y="0"/>
                </a:lnTo>
                <a:lnTo>
                  <a:pt x="1095" y="0"/>
                </a:lnTo>
                <a:close/>
                <a:moveTo>
                  <a:pt x="1537" y="0"/>
                </a:moveTo>
                <a:lnTo>
                  <a:pt x="1537" y="283"/>
                </a:lnTo>
                <a:lnTo>
                  <a:pt x="1873" y="283"/>
                </a:lnTo>
                <a:lnTo>
                  <a:pt x="1873" y="0"/>
                </a:lnTo>
                <a:lnTo>
                  <a:pt x="1537" y="0"/>
                </a:lnTo>
                <a:close/>
                <a:moveTo>
                  <a:pt x="0" y="411"/>
                </a:moveTo>
                <a:lnTo>
                  <a:pt x="0" y="692"/>
                </a:lnTo>
                <a:lnTo>
                  <a:pt x="338" y="692"/>
                </a:lnTo>
                <a:lnTo>
                  <a:pt x="338" y="411"/>
                </a:lnTo>
                <a:lnTo>
                  <a:pt x="0" y="411"/>
                </a:lnTo>
                <a:close/>
                <a:moveTo>
                  <a:pt x="446" y="411"/>
                </a:moveTo>
                <a:lnTo>
                  <a:pt x="446" y="692"/>
                </a:lnTo>
                <a:lnTo>
                  <a:pt x="783" y="692"/>
                </a:lnTo>
                <a:lnTo>
                  <a:pt x="783" y="411"/>
                </a:lnTo>
                <a:lnTo>
                  <a:pt x="446" y="411"/>
                </a:lnTo>
                <a:close/>
                <a:moveTo>
                  <a:pt x="891" y="411"/>
                </a:moveTo>
                <a:lnTo>
                  <a:pt x="891" y="692"/>
                </a:lnTo>
                <a:lnTo>
                  <a:pt x="1229" y="692"/>
                </a:lnTo>
                <a:lnTo>
                  <a:pt x="1229" y="411"/>
                </a:lnTo>
                <a:lnTo>
                  <a:pt x="891" y="411"/>
                </a:lnTo>
                <a:close/>
                <a:moveTo>
                  <a:pt x="1336" y="411"/>
                </a:moveTo>
                <a:lnTo>
                  <a:pt x="1336" y="692"/>
                </a:lnTo>
                <a:lnTo>
                  <a:pt x="1674" y="692"/>
                </a:lnTo>
                <a:lnTo>
                  <a:pt x="1674" y="411"/>
                </a:lnTo>
                <a:lnTo>
                  <a:pt x="1336" y="411"/>
                </a:lnTo>
                <a:close/>
                <a:moveTo>
                  <a:pt x="1782" y="411"/>
                </a:moveTo>
                <a:lnTo>
                  <a:pt x="1782" y="692"/>
                </a:lnTo>
                <a:lnTo>
                  <a:pt x="2120" y="692"/>
                </a:lnTo>
                <a:lnTo>
                  <a:pt x="2120" y="411"/>
                </a:lnTo>
                <a:lnTo>
                  <a:pt x="1782" y="411"/>
                </a:lnTo>
                <a:close/>
                <a:moveTo>
                  <a:pt x="218" y="823"/>
                </a:moveTo>
                <a:lnTo>
                  <a:pt x="218" y="1105"/>
                </a:lnTo>
                <a:lnTo>
                  <a:pt x="1903" y="1105"/>
                </a:lnTo>
                <a:lnTo>
                  <a:pt x="1903" y="823"/>
                </a:lnTo>
                <a:lnTo>
                  <a:pt x="218" y="823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Mouse Icon"/>
          <p:cNvSpPr>
            <a:spLocks noChangeAspect="1" noEditPoints="1"/>
          </p:cNvSpPr>
          <p:nvPr/>
        </p:nvSpPr>
        <p:spPr bwMode="auto">
          <a:xfrm>
            <a:off x="2259778" y="4068424"/>
            <a:ext cx="448056" cy="432605"/>
          </a:xfrm>
          <a:custGeom>
            <a:avLst/>
            <a:gdLst>
              <a:gd name="T0" fmla="*/ 9 w 2194"/>
              <a:gd name="T1" fmla="*/ 11 h 2116"/>
              <a:gd name="T2" fmla="*/ 9 w 2194"/>
              <a:gd name="T3" fmla="*/ 46 h 2116"/>
              <a:gd name="T4" fmla="*/ 324 w 2194"/>
              <a:gd name="T5" fmla="*/ 197 h 2116"/>
              <a:gd name="T6" fmla="*/ 605 w 2194"/>
              <a:gd name="T7" fmla="*/ 299 h 2116"/>
              <a:gd name="T8" fmla="*/ 676 w 2194"/>
              <a:gd name="T9" fmla="*/ 498 h 2116"/>
              <a:gd name="T10" fmla="*/ 825 w 2194"/>
              <a:gd name="T11" fmla="*/ 779 h 2116"/>
              <a:gd name="T12" fmla="*/ 861 w 2194"/>
              <a:gd name="T13" fmla="*/ 780 h 2116"/>
              <a:gd name="T14" fmla="*/ 862 w 2194"/>
              <a:gd name="T15" fmla="*/ 743 h 2116"/>
              <a:gd name="T16" fmla="*/ 727 w 2194"/>
              <a:gd name="T17" fmla="*/ 488 h 2116"/>
              <a:gd name="T18" fmla="*/ 639 w 2194"/>
              <a:gd name="T19" fmla="*/ 262 h 2116"/>
              <a:gd name="T20" fmla="*/ 335 w 2194"/>
              <a:gd name="T21" fmla="*/ 147 h 2116"/>
              <a:gd name="T22" fmla="*/ 47 w 2194"/>
              <a:gd name="T23" fmla="*/ 12 h 2116"/>
              <a:gd name="T24" fmla="*/ 9 w 2194"/>
              <a:gd name="T25" fmla="*/ 11 h 2116"/>
              <a:gd name="T26" fmla="*/ 777 w 2194"/>
              <a:gd name="T27" fmla="*/ 862 h 2116"/>
              <a:gd name="T28" fmla="*/ 768 w 2194"/>
              <a:gd name="T29" fmla="*/ 1355 h 2116"/>
              <a:gd name="T30" fmla="*/ 866 w 2194"/>
              <a:gd name="T31" fmla="*/ 1456 h 2116"/>
              <a:gd name="T32" fmla="*/ 1187 w 2194"/>
              <a:gd name="T33" fmla="*/ 1147 h 2116"/>
              <a:gd name="T34" fmla="*/ 849 w 2194"/>
              <a:gd name="T35" fmla="*/ 797 h 2116"/>
              <a:gd name="T36" fmla="*/ 847 w 2194"/>
              <a:gd name="T37" fmla="*/ 794 h 2116"/>
              <a:gd name="T38" fmla="*/ 777 w 2194"/>
              <a:gd name="T39" fmla="*/ 862 h 2116"/>
              <a:gd name="T40" fmla="*/ 877 w 2194"/>
              <a:gd name="T41" fmla="*/ 765 h 2116"/>
              <a:gd name="T42" fmla="*/ 880 w 2194"/>
              <a:gd name="T43" fmla="*/ 767 h 2116"/>
              <a:gd name="T44" fmla="*/ 1234 w 2194"/>
              <a:gd name="T45" fmla="*/ 1133 h 2116"/>
              <a:gd name="T46" fmla="*/ 1234 w 2194"/>
              <a:gd name="T47" fmla="*/ 1164 h 2116"/>
              <a:gd name="T48" fmla="*/ 1224 w 2194"/>
              <a:gd name="T49" fmla="*/ 1169 h 2116"/>
              <a:gd name="T50" fmla="*/ 1220 w 2194"/>
              <a:gd name="T51" fmla="*/ 1174 h 2116"/>
              <a:gd name="T52" fmla="*/ 896 w 2194"/>
              <a:gd name="T53" fmla="*/ 1487 h 2116"/>
              <a:gd name="T54" fmla="*/ 1365 w 2194"/>
              <a:gd name="T55" fmla="*/ 1973 h 2116"/>
              <a:gd name="T56" fmla="*/ 1859 w 2194"/>
              <a:gd name="T57" fmla="*/ 1981 h 2116"/>
              <a:gd name="T58" fmla="*/ 2051 w 2194"/>
              <a:gd name="T59" fmla="*/ 1796 h 2116"/>
              <a:gd name="T60" fmla="*/ 2060 w 2194"/>
              <a:gd name="T61" fmla="*/ 1302 h 2116"/>
              <a:gd name="T62" fmla="*/ 1463 w 2194"/>
              <a:gd name="T63" fmla="*/ 684 h 2116"/>
              <a:gd name="T64" fmla="*/ 970 w 2194"/>
              <a:gd name="T65" fmla="*/ 676 h 2116"/>
              <a:gd name="T66" fmla="*/ 877 w 2194"/>
              <a:gd name="T67" fmla="*/ 76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94" h="2116">
                <a:moveTo>
                  <a:pt x="9" y="11"/>
                </a:moveTo>
                <a:cubicBezTo>
                  <a:pt x="0" y="21"/>
                  <a:pt x="0" y="36"/>
                  <a:pt x="9" y="46"/>
                </a:cubicBezTo>
                <a:cubicBezTo>
                  <a:pt x="97" y="147"/>
                  <a:pt x="215" y="176"/>
                  <a:pt x="324" y="197"/>
                </a:cubicBezTo>
                <a:cubicBezTo>
                  <a:pt x="434" y="218"/>
                  <a:pt x="535" y="234"/>
                  <a:pt x="605" y="299"/>
                </a:cubicBezTo>
                <a:cubicBezTo>
                  <a:pt x="651" y="341"/>
                  <a:pt x="658" y="409"/>
                  <a:pt x="676" y="498"/>
                </a:cubicBezTo>
                <a:cubicBezTo>
                  <a:pt x="695" y="587"/>
                  <a:pt x="720" y="672"/>
                  <a:pt x="825" y="779"/>
                </a:cubicBezTo>
                <a:cubicBezTo>
                  <a:pt x="834" y="789"/>
                  <a:pt x="852" y="789"/>
                  <a:pt x="861" y="780"/>
                </a:cubicBezTo>
                <a:cubicBezTo>
                  <a:pt x="871" y="770"/>
                  <a:pt x="871" y="753"/>
                  <a:pt x="862" y="743"/>
                </a:cubicBezTo>
                <a:cubicBezTo>
                  <a:pt x="765" y="645"/>
                  <a:pt x="745" y="574"/>
                  <a:pt x="727" y="488"/>
                </a:cubicBezTo>
                <a:cubicBezTo>
                  <a:pt x="709" y="402"/>
                  <a:pt x="702" y="320"/>
                  <a:pt x="639" y="262"/>
                </a:cubicBezTo>
                <a:cubicBezTo>
                  <a:pt x="555" y="183"/>
                  <a:pt x="442" y="168"/>
                  <a:pt x="335" y="147"/>
                </a:cubicBezTo>
                <a:cubicBezTo>
                  <a:pt x="227" y="126"/>
                  <a:pt x="124" y="100"/>
                  <a:pt x="47" y="12"/>
                </a:cubicBezTo>
                <a:cubicBezTo>
                  <a:pt x="38" y="1"/>
                  <a:pt x="19" y="0"/>
                  <a:pt x="9" y="11"/>
                </a:cubicBezTo>
                <a:close/>
                <a:moveTo>
                  <a:pt x="777" y="862"/>
                </a:moveTo>
                <a:cubicBezTo>
                  <a:pt x="638" y="996"/>
                  <a:pt x="634" y="1216"/>
                  <a:pt x="768" y="1355"/>
                </a:cubicBezTo>
                <a:lnTo>
                  <a:pt x="866" y="1456"/>
                </a:lnTo>
                <a:lnTo>
                  <a:pt x="1187" y="1147"/>
                </a:lnTo>
                <a:lnTo>
                  <a:pt x="849" y="797"/>
                </a:lnTo>
                <a:cubicBezTo>
                  <a:pt x="848" y="797"/>
                  <a:pt x="848" y="795"/>
                  <a:pt x="847" y="794"/>
                </a:cubicBezTo>
                <a:lnTo>
                  <a:pt x="777" y="862"/>
                </a:lnTo>
                <a:close/>
                <a:moveTo>
                  <a:pt x="877" y="765"/>
                </a:moveTo>
                <a:cubicBezTo>
                  <a:pt x="878" y="766"/>
                  <a:pt x="879" y="767"/>
                  <a:pt x="880" y="767"/>
                </a:cubicBezTo>
                <a:lnTo>
                  <a:pt x="1234" y="1133"/>
                </a:lnTo>
                <a:cubicBezTo>
                  <a:pt x="1242" y="1142"/>
                  <a:pt x="1242" y="1156"/>
                  <a:pt x="1234" y="1164"/>
                </a:cubicBezTo>
                <a:cubicBezTo>
                  <a:pt x="1231" y="1167"/>
                  <a:pt x="1228" y="1168"/>
                  <a:pt x="1224" y="1169"/>
                </a:cubicBezTo>
                <a:cubicBezTo>
                  <a:pt x="1223" y="1171"/>
                  <a:pt x="1222" y="1173"/>
                  <a:pt x="1220" y="1174"/>
                </a:cubicBezTo>
                <a:lnTo>
                  <a:pt x="896" y="1487"/>
                </a:lnTo>
                <a:lnTo>
                  <a:pt x="1365" y="1973"/>
                </a:lnTo>
                <a:cubicBezTo>
                  <a:pt x="1499" y="2112"/>
                  <a:pt x="1720" y="2116"/>
                  <a:pt x="1859" y="1981"/>
                </a:cubicBezTo>
                <a:lnTo>
                  <a:pt x="2051" y="1796"/>
                </a:lnTo>
                <a:cubicBezTo>
                  <a:pt x="2190" y="1661"/>
                  <a:pt x="2194" y="1441"/>
                  <a:pt x="2060" y="1302"/>
                </a:cubicBezTo>
                <a:lnTo>
                  <a:pt x="1463" y="684"/>
                </a:lnTo>
                <a:cubicBezTo>
                  <a:pt x="1328" y="545"/>
                  <a:pt x="1109" y="542"/>
                  <a:pt x="970" y="676"/>
                </a:cubicBezTo>
                <a:lnTo>
                  <a:pt x="877" y="765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Slate With Tiles Icon"/>
          <p:cNvSpPr>
            <a:spLocks noChangeAspect="1"/>
          </p:cNvSpPr>
          <p:nvPr/>
        </p:nvSpPr>
        <p:spPr>
          <a:xfrm>
            <a:off x="2259778" y="4816738"/>
            <a:ext cx="448056" cy="289513"/>
          </a:xfrm>
          <a:custGeom>
            <a:avLst/>
            <a:gdLst/>
            <a:ahLst/>
            <a:cxnLst/>
            <a:rect l="l" t="t" r="r" b="b"/>
            <a:pathLst>
              <a:path w="4953000" h="3200400">
                <a:moveTo>
                  <a:pt x="2467194" y="3014411"/>
                </a:moveTo>
                <a:lnTo>
                  <a:pt x="2467194" y="3106948"/>
                </a:lnTo>
                <a:lnTo>
                  <a:pt x="2592167" y="3124200"/>
                </a:lnTo>
                <a:cubicBezTo>
                  <a:pt x="2592106" y="3087604"/>
                  <a:pt x="2592044" y="3051007"/>
                  <a:pt x="2591983" y="3014411"/>
                </a:cubicBezTo>
                <a:close/>
                <a:moveTo>
                  <a:pt x="2360898" y="3014411"/>
                </a:moveTo>
                <a:cubicBezTo>
                  <a:pt x="2360837" y="3047730"/>
                  <a:pt x="2360786" y="3079952"/>
                  <a:pt x="2360908" y="3092276"/>
                </a:cubicBezTo>
                <a:lnTo>
                  <a:pt x="2455514" y="3105336"/>
                </a:lnTo>
                <a:lnTo>
                  <a:pt x="2455514" y="3014411"/>
                </a:lnTo>
                <a:close/>
                <a:moveTo>
                  <a:pt x="2455514" y="2911624"/>
                </a:moveTo>
                <a:lnTo>
                  <a:pt x="2360908" y="2924866"/>
                </a:lnTo>
                <a:cubicBezTo>
                  <a:pt x="2361031" y="2937189"/>
                  <a:pt x="2360979" y="2969411"/>
                  <a:pt x="2360918" y="3002731"/>
                </a:cubicBezTo>
                <a:lnTo>
                  <a:pt x="2455514" y="3002731"/>
                </a:lnTo>
                <a:close/>
                <a:moveTo>
                  <a:pt x="2591778" y="2892552"/>
                </a:moveTo>
                <a:lnTo>
                  <a:pt x="2467194" y="2909990"/>
                </a:lnTo>
                <a:lnTo>
                  <a:pt x="2467194" y="3002731"/>
                </a:lnTo>
                <a:lnTo>
                  <a:pt x="2591963" y="3002731"/>
                </a:lnTo>
                <a:close/>
                <a:moveTo>
                  <a:pt x="3467100" y="1905000"/>
                </a:moveTo>
                <a:lnTo>
                  <a:pt x="4305300" y="1905000"/>
                </a:lnTo>
                <a:lnTo>
                  <a:pt x="4305300" y="2743200"/>
                </a:lnTo>
                <a:lnTo>
                  <a:pt x="3467100" y="2743200"/>
                </a:lnTo>
                <a:close/>
                <a:moveTo>
                  <a:pt x="2540000" y="1905000"/>
                </a:moveTo>
                <a:lnTo>
                  <a:pt x="3378200" y="1905000"/>
                </a:lnTo>
                <a:lnTo>
                  <a:pt x="3378200" y="2743200"/>
                </a:lnTo>
                <a:lnTo>
                  <a:pt x="2540000" y="2743200"/>
                </a:lnTo>
                <a:close/>
                <a:moveTo>
                  <a:pt x="1612900" y="1905000"/>
                </a:moveTo>
                <a:lnTo>
                  <a:pt x="2451100" y="1905000"/>
                </a:lnTo>
                <a:lnTo>
                  <a:pt x="2451100" y="2743200"/>
                </a:lnTo>
                <a:lnTo>
                  <a:pt x="1612900" y="2743200"/>
                </a:lnTo>
                <a:close/>
                <a:moveTo>
                  <a:pt x="685800" y="1905000"/>
                </a:moveTo>
                <a:lnTo>
                  <a:pt x="1524000" y="1905000"/>
                </a:lnTo>
                <a:lnTo>
                  <a:pt x="1524000" y="2743200"/>
                </a:lnTo>
                <a:lnTo>
                  <a:pt x="685800" y="2743200"/>
                </a:lnTo>
                <a:close/>
                <a:moveTo>
                  <a:pt x="2540000" y="990600"/>
                </a:moveTo>
                <a:lnTo>
                  <a:pt x="4305300" y="990600"/>
                </a:lnTo>
                <a:lnTo>
                  <a:pt x="4305300" y="1828800"/>
                </a:lnTo>
                <a:lnTo>
                  <a:pt x="2540000" y="1828800"/>
                </a:lnTo>
                <a:close/>
                <a:moveTo>
                  <a:pt x="1612900" y="990600"/>
                </a:moveTo>
                <a:lnTo>
                  <a:pt x="2451100" y="990600"/>
                </a:lnTo>
                <a:lnTo>
                  <a:pt x="2451100" y="1828800"/>
                </a:lnTo>
                <a:lnTo>
                  <a:pt x="1612900" y="1828800"/>
                </a:lnTo>
                <a:close/>
                <a:moveTo>
                  <a:pt x="685800" y="990600"/>
                </a:moveTo>
                <a:lnTo>
                  <a:pt x="1524000" y="990600"/>
                </a:lnTo>
                <a:lnTo>
                  <a:pt x="1524000" y="1828800"/>
                </a:lnTo>
                <a:lnTo>
                  <a:pt x="685800" y="1828800"/>
                </a:lnTo>
                <a:close/>
                <a:moveTo>
                  <a:pt x="685800" y="501650"/>
                </a:moveTo>
                <a:lnTo>
                  <a:pt x="2286000" y="501650"/>
                </a:lnTo>
                <a:lnTo>
                  <a:pt x="2286000" y="730250"/>
                </a:lnTo>
                <a:lnTo>
                  <a:pt x="685800" y="730250"/>
                </a:lnTo>
                <a:close/>
                <a:moveTo>
                  <a:pt x="304800" y="304800"/>
                </a:moveTo>
                <a:lnTo>
                  <a:pt x="304800" y="2819400"/>
                </a:lnTo>
                <a:lnTo>
                  <a:pt x="4648200" y="2819400"/>
                </a:lnTo>
                <a:lnTo>
                  <a:pt x="4648200" y="304800"/>
                </a:lnTo>
                <a:close/>
                <a:moveTo>
                  <a:pt x="0" y="0"/>
                </a:moveTo>
                <a:lnTo>
                  <a:pt x="4953000" y="0"/>
                </a:lnTo>
                <a:lnTo>
                  <a:pt x="4953000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late Icon"/>
          <p:cNvSpPr>
            <a:spLocks noChangeAspect="1"/>
          </p:cNvSpPr>
          <p:nvPr/>
        </p:nvSpPr>
        <p:spPr>
          <a:xfrm>
            <a:off x="2259778" y="5469228"/>
            <a:ext cx="448056" cy="289513"/>
          </a:xfrm>
          <a:custGeom>
            <a:avLst/>
            <a:gdLst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685800 w 4953000"/>
              <a:gd name="connsiteY50" fmla="*/ 990600 h 3200400"/>
              <a:gd name="connsiteX51" fmla="*/ 1524000 w 4953000"/>
              <a:gd name="connsiteY51" fmla="*/ 990600 h 3200400"/>
              <a:gd name="connsiteX52" fmla="*/ 1524000 w 4953000"/>
              <a:gd name="connsiteY52" fmla="*/ 1828800 h 3200400"/>
              <a:gd name="connsiteX53" fmla="*/ 685800 w 4953000"/>
              <a:gd name="connsiteY53" fmla="*/ 1828800 h 3200400"/>
              <a:gd name="connsiteX54" fmla="*/ 685800 w 4953000"/>
              <a:gd name="connsiteY54" fmla="*/ 990600 h 3200400"/>
              <a:gd name="connsiteX55" fmla="*/ 685800 w 4953000"/>
              <a:gd name="connsiteY55" fmla="*/ 730250 h 3200400"/>
              <a:gd name="connsiteX56" fmla="*/ 2286000 w 4953000"/>
              <a:gd name="connsiteY56" fmla="*/ 501650 h 3200400"/>
              <a:gd name="connsiteX57" fmla="*/ 2286000 w 4953000"/>
              <a:gd name="connsiteY57" fmla="*/ 730250 h 3200400"/>
              <a:gd name="connsiteX58" fmla="*/ 685800 w 4953000"/>
              <a:gd name="connsiteY58" fmla="*/ 730250 h 3200400"/>
              <a:gd name="connsiteX59" fmla="*/ 304800 w 4953000"/>
              <a:gd name="connsiteY59" fmla="*/ 304800 h 3200400"/>
              <a:gd name="connsiteX60" fmla="*/ 304800 w 4953000"/>
              <a:gd name="connsiteY60" fmla="*/ 2819400 h 3200400"/>
              <a:gd name="connsiteX61" fmla="*/ 4648200 w 4953000"/>
              <a:gd name="connsiteY61" fmla="*/ 2819400 h 3200400"/>
              <a:gd name="connsiteX62" fmla="*/ 4648200 w 4953000"/>
              <a:gd name="connsiteY62" fmla="*/ 304800 h 3200400"/>
              <a:gd name="connsiteX63" fmla="*/ 304800 w 4953000"/>
              <a:gd name="connsiteY63" fmla="*/ 304800 h 3200400"/>
              <a:gd name="connsiteX64" fmla="*/ 0 w 4953000"/>
              <a:gd name="connsiteY64" fmla="*/ 0 h 3200400"/>
              <a:gd name="connsiteX65" fmla="*/ 4953000 w 4953000"/>
              <a:gd name="connsiteY65" fmla="*/ 0 h 3200400"/>
              <a:gd name="connsiteX66" fmla="*/ 4953000 w 4953000"/>
              <a:gd name="connsiteY66" fmla="*/ 3200400 h 3200400"/>
              <a:gd name="connsiteX67" fmla="*/ 0 w 4953000"/>
              <a:gd name="connsiteY67" fmla="*/ 3200400 h 3200400"/>
              <a:gd name="connsiteX68" fmla="*/ 0 w 4953000"/>
              <a:gd name="connsiteY68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685800 w 4953000"/>
              <a:gd name="connsiteY50" fmla="*/ 990600 h 3200400"/>
              <a:gd name="connsiteX51" fmla="*/ 1524000 w 4953000"/>
              <a:gd name="connsiteY51" fmla="*/ 990600 h 3200400"/>
              <a:gd name="connsiteX52" fmla="*/ 1524000 w 4953000"/>
              <a:gd name="connsiteY52" fmla="*/ 1828800 h 3200400"/>
              <a:gd name="connsiteX53" fmla="*/ 685800 w 4953000"/>
              <a:gd name="connsiteY53" fmla="*/ 1828800 h 3200400"/>
              <a:gd name="connsiteX54" fmla="*/ 685800 w 4953000"/>
              <a:gd name="connsiteY54" fmla="*/ 990600 h 3200400"/>
              <a:gd name="connsiteX55" fmla="*/ 2286000 w 4953000"/>
              <a:gd name="connsiteY55" fmla="*/ 730250 h 3200400"/>
              <a:gd name="connsiteX56" fmla="*/ 2286000 w 4953000"/>
              <a:gd name="connsiteY56" fmla="*/ 501650 h 3200400"/>
              <a:gd name="connsiteX57" fmla="*/ 2286000 w 4953000"/>
              <a:gd name="connsiteY57" fmla="*/ 730250 h 3200400"/>
              <a:gd name="connsiteX58" fmla="*/ 304800 w 4953000"/>
              <a:gd name="connsiteY58" fmla="*/ 304800 h 3200400"/>
              <a:gd name="connsiteX59" fmla="*/ 304800 w 4953000"/>
              <a:gd name="connsiteY59" fmla="*/ 2819400 h 3200400"/>
              <a:gd name="connsiteX60" fmla="*/ 4648200 w 4953000"/>
              <a:gd name="connsiteY60" fmla="*/ 2819400 h 3200400"/>
              <a:gd name="connsiteX61" fmla="*/ 4648200 w 4953000"/>
              <a:gd name="connsiteY61" fmla="*/ 304800 h 3200400"/>
              <a:gd name="connsiteX62" fmla="*/ 304800 w 4953000"/>
              <a:gd name="connsiteY62" fmla="*/ 304800 h 3200400"/>
              <a:gd name="connsiteX63" fmla="*/ 0 w 4953000"/>
              <a:gd name="connsiteY63" fmla="*/ 0 h 3200400"/>
              <a:gd name="connsiteX64" fmla="*/ 4953000 w 4953000"/>
              <a:gd name="connsiteY64" fmla="*/ 0 h 3200400"/>
              <a:gd name="connsiteX65" fmla="*/ 4953000 w 4953000"/>
              <a:gd name="connsiteY65" fmla="*/ 3200400 h 3200400"/>
              <a:gd name="connsiteX66" fmla="*/ 0 w 4953000"/>
              <a:gd name="connsiteY66" fmla="*/ 3200400 h 3200400"/>
              <a:gd name="connsiteX67" fmla="*/ 0 w 4953000"/>
              <a:gd name="connsiteY67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685800 w 4953000"/>
              <a:gd name="connsiteY50" fmla="*/ 990600 h 3200400"/>
              <a:gd name="connsiteX51" fmla="*/ 1524000 w 4953000"/>
              <a:gd name="connsiteY51" fmla="*/ 990600 h 3200400"/>
              <a:gd name="connsiteX52" fmla="*/ 1524000 w 4953000"/>
              <a:gd name="connsiteY52" fmla="*/ 1828800 h 3200400"/>
              <a:gd name="connsiteX53" fmla="*/ 685800 w 4953000"/>
              <a:gd name="connsiteY53" fmla="*/ 1828800 h 3200400"/>
              <a:gd name="connsiteX54" fmla="*/ 685800 w 4953000"/>
              <a:gd name="connsiteY54" fmla="*/ 990600 h 3200400"/>
              <a:gd name="connsiteX55" fmla="*/ 304800 w 4953000"/>
              <a:gd name="connsiteY55" fmla="*/ 304800 h 3200400"/>
              <a:gd name="connsiteX56" fmla="*/ 304800 w 4953000"/>
              <a:gd name="connsiteY56" fmla="*/ 2819400 h 3200400"/>
              <a:gd name="connsiteX57" fmla="*/ 4648200 w 4953000"/>
              <a:gd name="connsiteY57" fmla="*/ 2819400 h 3200400"/>
              <a:gd name="connsiteX58" fmla="*/ 4648200 w 4953000"/>
              <a:gd name="connsiteY58" fmla="*/ 304800 h 3200400"/>
              <a:gd name="connsiteX59" fmla="*/ 304800 w 4953000"/>
              <a:gd name="connsiteY59" fmla="*/ 304800 h 3200400"/>
              <a:gd name="connsiteX60" fmla="*/ 0 w 4953000"/>
              <a:gd name="connsiteY60" fmla="*/ 0 h 3200400"/>
              <a:gd name="connsiteX61" fmla="*/ 4953000 w 4953000"/>
              <a:gd name="connsiteY61" fmla="*/ 0 h 3200400"/>
              <a:gd name="connsiteX62" fmla="*/ 4953000 w 4953000"/>
              <a:gd name="connsiteY62" fmla="*/ 3200400 h 3200400"/>
              <a:gd name="connsiteX63" fmla="*/ 0 w 4953000"/>
              <a:gd name="connsiteY63" fmla="*/ 3200400 h 3200400"/>
              <a:gd name="connsiteX64" fmla="*/ 0 w 4953000"/>
              <a:gd name="connsiteY64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685800 w 4953000"/>
              <a:gd name="connsiteY50" fmla="*/ 1828800 h 3200400"/>
              <a:gd name="connsiteX51" fmla="*/ 1524000 w 4953000"/>
              <a:gd name="connsiteY51" fmla="*/ 990600 h 3200400"/>
              <a:gd name="connsiteX52" fmla="*/ 1524000 w 4953000"/>
              <a:gd name="connsiteY52" fmla="*/ 1828800 h 3200400"/>
              <a:gd name="connsiteX53" fmla="*/ 685800 w 4953000"/>
              <a:gd name="connsiteY53" fmla="*/ 1828800 h 3200400"/>
              <a:gd name="connsiteX54" fmla="*/ 304800 w 4953000"/>
              <a:gd name="connsiteY54" fmla="*/ 304800 h 3200400"/>
              <a:gd name="connsiteX55" fmla="*/ 304800 w 4953000"/>
              <a:gd name="connsiteY55" fmla="*/ 2819400 h 3200400"/>
              <a:gd name="connsiteX56" fmla="*/ 4648200 w 4953000"/>
              <a:gd name="connsiteY56" fmla="*/ 2819400 h 3200400"/>
              <a:gd name="connsiteX57" fmla="*/ 4648200 w 4953000"/>
              <a:gd name="connsiteY57" fmla="*/ 304800 h 3200400"/>
              <a:gd name="connsiteX58" fmla="*/ 304800 w 4953000"/>
              <a:gd name="connsiteY58" fmla="*/ 304800 h 3200400"/>
              <a:gd name="connsiteX59" fmla="*/ 0 w 4953000"/>
              <a:gd name="connsiteY59" fmla="*/ 0 h 3200400"/>
              <a:gd name="connsiteX60" fmla="*/ 4953000 w 4953000"/>
              <a:gd name="connsiteY60" fmla="*/ 0 h 3200400"/>
              <a:gd name="connsiteX61" fmla="*/ 4953000 w 4953000"/>
              <a:gd name="connsiteY61" fmla="*/ 3200400 h 3200400"/>
              <a:gd name="connsiteX62" fmla="*/ 0 w 4953000"/>
              <a:gd name="connsiteY62" fmla="*/ 3200400 h 3200400"/>
              <a:gd name="connsiteX63" fmla="*/ 0 w 4953000"/>
              <a:gd name="connsiteY63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1524000 w 4953000"/>
              <a:gd name="connsiteY50" fmla="*/ 1828800 h 3200400"/>
              <a:gd name="connsiteX51" fmla="*/ 1524000 w 4953000"/>
              <a:gd name="connsiteY51" fmla="*/ 990600 h 3200400"/>
              <a:gd name="connsiteX52" fmla="*/ 1524000 w 4953000"/>
              <a:gd name="connsiteY52" fmla="*/ 1828800 h 3200400"/>
              <a:gd name="connsiteX53" fmla="*/ 304800 w 4953000"/>
              <a:gd name="connsiteY53" fmla="*/ 304800 h 3200400"/>
              <a:gd name="connsiteX54" fmla="*/ 304800 w 4953000"/>
              <a:gd name="connsiteY54" fmla="*/ 2819400 h 3200400"/>
              <a:gd name="connsiteX55" fmla="*/ 4648200 w 4953000"/>
              <a:gd name="connsiteY55" fmla="*/ 2819400 h 3200400"/>
              <a:gd name="connsiteX56" fmla="*/ 4648200 w 4953000"/>
              <a:gd name="connsiteY56" fmla="*/ 304800 h 3200400"/>
              <a:gd name="connsiteX57" fmla="*/ 304800 w 4953000"/>
              <a:gd name="connsiteY57" fmla="*/ 304800 h 3200400"/>
              <a:gd name="connsiteX58" fmla="*/ 0 w 4953000"/>
              <a:gd name="connsiteY58" fmla="*/ 0 h 3200400"/>
              <a:gd name="connsiteX59" fmla="*/ 4953000 w 4953000"/>
              <a:gd name="connsiteY59" fmla="*/ 0 h 3200400"/>
              <a:gd name="connsiteX60" fmla="*/ 4953000 w 4953000"/>
              <a:gd name="connsiteY60" fmla="*/ 3200400 h 3200400"/>
              <a:gd name="connsiteX61" fmla="*/ 0 w 4953000"/>
              <a:gd name="connsiteY61" fmla="*/ 3200400 h 3200400"/>
              <a:gd name="connsiteX62" fmla="*/ 0 w 4953000"/>
              <a:gd name="connsiteY62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9906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1612900 w 4953000"/>
              <a:gd name="connsiteY49" fmla="*/ 990600 h 3200400"/>
              <a:gd name="connsiteX50" fmla="*/ 304800 w 4953000"/>
              <a:gd name="connsiteY50" fmla="*/ 304800 h 3200400"/>
              <a:gd name="connsiteX51" fmla="*/ 304800 w 4953000"/>
              <a:gd name="connsiteY51" fmla="*/ 2819400 h 3200400"/>
              <a:gd name="connsiteX52" fmla="*/ 4648200 w 4953000"/>
              <a:gd name="connsiteY52" fmla="*/ 2819400 h 3200400"/>
              <a:gd name="connsiteX53" fmla="*/ 4648200 w 4953000"/>
              <a:gd name="connsiteY53" fmla="*/ 304800 h 3200400"/>
              <a:gd name="connsiteX54" fmla="*/ 304800 w 4953000"/>
              <a:gd name="connsiteY54" fmla="*/ 304800 h 3200400"/>
              <a:gd name="connsiteX55" fmla="*/ 0 w 4953000"/>
              <a:gd name="connsiteY55" fmla="*/ 0 h 3200400"/>
              <a:gd name="connsiteX56" fmla="*/ 4953000 w 4953000"/>
              <a:gd name="connsiteY56" fmla="*/ 0 h 3200400"/>
              <a:gd name="connsiteX57" fmla="*/ 4953000 w 4953000"/>
              <a:gd name="connsiteY57" fmla="*/ 3200400 h 3200400"/>
              <a:gd name="connsiteX58" fmla="*/ 0 w 4953000"/>
              <a:gd name="connsiteY58" fmla="*/ 3200400 h 3200400"/>
              <a:gd name="connsiteX59" fmla="*/ 0 w 4953000"/>
              <a:gd name="connsiteY59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1828800 h 3200400"/>
              <a:gd name="connsiteX46" fmla="*/ 2451100 w 4953000"/>
              <a:gd name="connsiteY46" fmla="*/ 990600 h 3200400"/>
              <a:gd name="connsiteX47" fmla="*/ 2451100 w 4953000"/>
              <a:gd name="connsiteY47" fmla="*/ 1828800 h 3200400"/>
              <a:gd name="connsiteX48" fmla="*/ 1612900 w 4953000"/>
              <a:gd name="connsiteY48" fmla="*/ 1828800 h 3200400"/>
              <a:gd name="connsiteX49" fmla="*/ 304800 w 4953000"/>
              <a:gd name="connsiteY49" fmla="*/ 304800 h 3200400"/>
              <a:gd name="connsiteX50" fmla="*/ 304800 w 4953000"/>
              <a:gd name="connsiteY50" fmla="*/ 2819400 h 3200400"/>
              <a:gd name="connsiteX51" fmla="*/ 4648200 w 4953000"/>
              <a:gd name="connsiteY51" fmla="*/ 2819400 h 3200400"/>
              <a:gd name="connsiteX52" fmla="*/ 4648200 w 4953000"/>
              <a:gd name="connsiteY52" fmla="*/ 304800 h 3200400"/>
              <a:gd name="connsiteX53" fmla="*/ 304800 w 4953000"/>
              <a:gd name="connsiteY53" fmla="*/ 304800 h 3200400"/>
              <a:gd name="connsiteX54" fmla="*/ 0 w 4953000"/>
              <a:gd name="connsiteY54" fmla="*/ 0 h 3200400"/>
              <a:gd name="connsiteX55" fmla="*/ 4953000 w 4953000"/>
              <a:gd name="connsiteY55" fmla="*/ 0 h 3200400"/>
              <a:gd name="connsiteX56" fmla="*/ 4953000 w 4953000"/>
              <a:gd name="connsiteY56" fmla="*/ 3200400 h 3200400"/>
              <a:gd name="connsiteX57" fmla="*/ 0 w 4953000"/>
              <a:gd name="connsiteY57" fmla="*/ 3200400 h 3200400"/>
              <a:gd name="connsiteX58" fmla="*/ 0 w 4953000"/>
              <a:gd name="connsiteY58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1612900 w 4953000"/>
              <a:gd name="connsiteY45" fmla="*/ 1828800 h 3200400"/>
              <a:gd name="connsiteX46" fmla="*/ 2451100 w 4953000"/>
              <a:gd name="connsiteY46" fmla="*/ 1828800 h 3200400"/>
              <a:gd name="connsiteX47" fmla="*/ 1612900 w 4953000"/>
              <a:gd name="connsiteY47" fmla="*/ 1828800 h 3200400"/>
              <a:gd name="connsiteX48" fmla="*/ 304800 w 4953000"/>
              <a:gd name="connsiteY48" fmla="*/ 304800 h 3200400"/>
              <a:gd name="connsiteX49" fmla="*/ 304800 w 4953000"/>
              <a:gd name="connsiteY49" fmla="*/ 2819400 h 3200400"/>
              <a:gd name="connsiteX50" fmla="*/ 4648200 w 4953000"/>
              <a:gd name="connsiteY50" fmla="*/ 2819400 h 3200400"/>
              <a:gd name="connsiteX51" fmla="*/ 4648200 w 4953000"/>
              <a:gd name="connsiteY51" fmla="*/ 304800 h 3200400"/>
              <a:gd name="connsiteX52" fmla="*/ 304800 w 4953000"/>
              <a:gd name="connsiteY52" fmla="*/ 304800 h 3200400"/>
              <a:gd name="connsiteX53" fmla="*/ 0 w 4953000"/>
              <a:gd name="connsiteY53" fmla="*/ 0 h 3200400"/>
              <a:gd name="connsiteX54" fmla="*/ 4953000 w 4953000"/>
              <a:gd name="connsiteY54" fmla="*/ 0 h 3200400"/>
              <a:gd name="connsiteX55" fmla="*/ 4953000 w 4953000"/>
              <a:gd name="connsiteY55" fmla="*/ 3200400 h 3200400"/>
              <a:gd name="connsiteX56" fmla="*/ 0 w 4953000"/>
              <a:gd name="connsiteY56" fmla="*/ 3200400 h 3200400"/>
              <a:gd name="connsiteX57" fmla="*/ 0 w 4953000"/>
              <a:gd name="connsiteY57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9906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2540000 w 4953000"/>
              <a:gd name="connsiteY44" fmla="*/ 990600 h 3200400"/>
              <a:gd name="connsiteX45" fmla="*/ 304800 w 4953000"/>
              <a:gd name="connsiteY45" fmla="*/ 304800 h 3200400"/>
              <a:gd name="connsiteX46" fmla="*/ 304800 w 4953000"/>
              <a:gd name="connsiteY46" fmla="*/ 2819400 h 3200400"/>
              <a:gd name="connsiteX47" fmla="*/ 4648200 w 4953000"/>
              <a:gd name="connsiteY47" fmla="*/ 2819400 h 3200400"/>
              <a:gd name="connsiteX48" fmla="*/ 4648200 w 4953000"/>
              <a:gd name="connsiteY48" fmla="*/ 304800 h 3200400"/>
              <a:gd name="connsiteX49" fmla="*/ 304800 w 4953000"/>
              <a:gd name="connsiteY49" fmla="*/ 304800 h 3200400"/>
              <a:gd name="connsiteX50" fmla="*/ 0 w 4953000"/>
              <a:gd name="connsiteY50" fmla="*/ 0 h 3200400"/>
              <a:gd name="connsiteX51" fmla="*/ 4953000 w 4953000"/>
              <a:gd name="connsiteY51" fmla="*/ 0 h 3200400"/>
              <a:gd name="connsiteX52" fmla="*/ 4953000 w 4953000"/>
              <a:gd name="connsiteY52" fmla="*/ 3200400 h 3200400"/>
              <a:gd name="connsiteX53" fmla="*/ 0 w 4953000"/>
              <a:gd name="connsiteY53" fmla="*/ 3200400 h 3200400"/>
              <a:gd name="connsiteX54" fmla="*/ 0 w 4953000"/>
              <a:gd name="connsiteY54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1828800 h 3200400"/>
              <a:gd name="connsiteX41" fmla="*/ 4305300 w 4953000"/>
              <a:gd name="connsiteY41" fmla="*/ 990600 h 3200400"/>
              <a:gd name="connsiteX42" fmla="*/ 4305300 w 4953000"/>
              <a:gd name="connsiteY42" fmla="*/ 1828800 h 3200400"/>
              <a:gd name="connsiteX43" fmla="*/ 2540000 w 4953000"/>
              <a:gd name="connsiteY43" fmla="*/ 1828800 h 3200400"/>
              <a:gd name="connsiteX44" fmla="*/ 304800 w 4953000"/>
              <a:gd name="connsiteY44" fmla="*/ 304800 h 3200400"/>
              <a:gd name="connsiteX45" fmla="*/ 304800 w 4953000"/>
              <a:gd name="connsiteY45" fmla="*/ 2819400 h 3200400"/>
              <a:gd name="connsiteX46" fmla="*/ 4648200 w 4953000"/>
              <a:gd name="connsiteY46" fmla="*/ 2819400 h 3200400"/>
              <a:gd name="connsiteX47" fmla="*/ 4648200 w 4953000"/>
              <a:gd name="connsiteY47" fmla="*/ 304800 h 3200400"/>
              <a:gd name="connsiteX48" fmla="*/ 304800 w 4953000"/>
              <a:gd name="connsiteY48" fmla="*/ 304800 h 3200400"/>
              <a:gd name="connsiteX49" fmla="*/ 0 w 4953000"/>
              <a:gd name="connsiteY49" fmla="*/ 0 h 3200400"/>
              <a:gd name="connsiteX50" fmla="*/ 4953000 w 4953000"/>
              <a:gd name="connsiteY50" fmla="*/ 0 h 3200400"/>
              <a:gd name="connsiteX51" fmla="*/ 4953000 w 4953000"/>
              <a:gd name="connsiteY51" fmla="*/ 3200400 h 3200400"/>
              <a:gd name="connsiteX52" fmla="*/ 0 w 4953000"/>
              <a:gd name="connsiteY52" fmla="*/ 3200400 h 3200400"/>
              <a:gd name="connsiteX53" fmla="*/ 0 w 4953000"/>
              <a:gd name="connsiteY53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2540000 w 4953000"/>
              <a:gd name="connsiteY40" fmla="*/ 1828800 h 3200400"/>
              <a:gd name="connsiteX41" fmla="*/ 4305300 w 4953000"/>
              <a:gd name="connsiteY41" fmla="*/ 1828800 h 3200400"/>
              <a:gd name="connsiteX42" fmla="*/ 2540000 w 4953000"/>
              <a:gd name="connsiteY42" fmla="*/ 1828800 h 3200400"/>
              <a:gd name="connsiteX43" fmla="*/ 304800 w 4953000"/>
              <a:gd name="connsiteY43" fmla="*/ 304800 h 3200400"/>
              <a:gd name="connsiteX44" fmla="*/ 304800 w 4953000"/>
              <a:gd name="connsiteY44" fmla="*/ 2819400 h 3200400"/>
              <a:gd name="connsiteX45" fmla="*/ 4648200 w 4953000"/>
              <a:gd name="connsiteY45" fmla="*/ 2819400 h 3200400"/>
              <a:gd name="connsiteX46" fmla="*/ 4648200 w 4953000"/>
              <a:gd name="connsiteY46" fmla="*/ 304800 h 3200400"/>
              <a:gd name="connsiteX47" fmla="*/ 304800 w 4953000"/>
              <a:gd name="connsiteY47" fmla="*/ 304800 h 3200400"/>
              <a:gd name="connsiteX48" fmla="*/ 0 w 4953000"/>
              <a:gd name="connsiteY48" fmla="*/ 0 h 3200400"/>
              <a:gd name="connsiteX49" fmla="*/ 4953000 w 4953000"/>
              <a:gd name="connsiteY49" fmla="*/ 0 h 3200400"/>
              <a:gd name="connsiteX50" fmla="*/ 4953000 w 4953000"/>
              <a:gd name="connsiteY50" fmla="*/ 3200400 h 3200400"/>
              <a:gd name="connsiteX51" fmla="*/ 0 w 4953000"/>
              <a:gd name="connsiteY51" fmla="*/ 3200400 h 3200400"/>
              <a:gd name="connsiteX52" fmla="*/ 0 w 4953000"/>
              <a:gd name="connsiteY52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1905000 h 3200400"/>
              <a:gd name="connsiteX22" fmla="*/ 4305300 w 4953000"/>
              <a:gd name="connsiteY22" fmla="*/ 2743200 h 3200400"/>
              <a:gd name="connsiteX23" fmla="*/ 3467100 w 4953000"/>
              <a:gd name="connsiteY23" fmla="*/ 2743200 h 3200400"/>
              <a:gd name="connsiteX24" fmla="*/ 3467100 w 4953000"/>
              <a:gd name="connsiteY24" fmla="*/ 1905000 h 3200400"/>
              <a:gd name="connsiteX25" fmla="*/ 2540000 w 4953000"/>
              <a:gd name="connsiteY25" fmla="*/ 1905000 h 3200400"/>
              <a:gd name="connsiteX26" fmla="*/ 3378200 w 4953000"/>
              <a:gd name="connsiteY26" fmla="*/ 1905000 h 3200400"/>
              <a:gd name="connsiteX27" fmla="*/ 3378200 w 4953000"/>
              <a:gd name="connsiteY27" fmla="*/ 2743200 h 3200400"/>
              <a:gd name="connsiteX28" fmla="*/ 2540000 w 4953000"/>
              <a:gd name="connsiteY28" fmla="*/ 2743200 h 3200400"/>
              <a:gd name="connsiteX29" fmla="*/ 2540000 w 4953000"/>
              <a:gd name="connsiteY29" fmla="*/ 1905000 h 3200400"/>
              <a:gd name="connsiteX30" fmla="*/ 1612900 w 4953000"/>
              <a:gd name="connsiteY30" fmla="*/ 1905000 h 3200400"/>
              <a:gd name="connsiteX31" fmla="*/ 2451100 w 4953000"/>
              <a:gd name="connsiteY31" fmla="*/ 1905000 h 3200400"/>
              <a:gd name="connsiteX32" fmla="*/ 2451100 w 4953000"/>
              <a:gd name="connsiteY32" fmla="*/ 2743200 h 3200400"/>
              <a:gd name="connsiteX33" fmla="*/ 1612900 w 4953000"/>
              <a:gd name="connsiteY33" fmla="*/ 2743200 h 3200400"/>
              <a:gd name="connsiteX34" fmla="*/ 1612900 w 4953000"/>
              <a:gd name="connsiteY34" fmla="*/ 1905000 h 3200400"/>
              <a:gd name="connsiteX35" fmla="*/ 685800 w 4953000"/>
              <a:gd name="connsiteY35" fmla="*/ 1905000 h 3200400"/>
              <a:gd name="connsiteX36" fmla="*/ 1524000 w 4953000"/>
              <a:gd name="connsiteY36" fmla="*/ 1905000 h 3200400"/>
              <a:gd name="connsiteX37" fmla="*/ 1524000 w 4953000"/>
              <a:gd name="connsiteY37" fmla="*/ 2743200 h 3200400"/>
              <a:gd name="connsiteX38" fmla="*/ 685800 w 4953000"/>
              <a:gd name="connsiteY38" fmla="*/ 2743200 h 3200400"/>
              <a:gd name="connsiteX39" fmla="*/ 685800 w 4953000"/>
              <a:gd name="connsiteY39" fmla="*/ 1905000 h 3200400"/>
              <a:gd name="connsiteX40" fmla="*/ 304800 w 4953000"/>
              <a:gd name="connsiteY40" fmla="*/ 304800 h 3200400"/>
              <a:gd name="connsiteX41" fmla="*/ 304800 w 4953000"/>
              <a:gd name="connsiteY41" fmla="*/ 2819400 h 3200400"/>
              <a:gd name="connsiteX42" fmla="*/ 4648200 w 4953000"/>
              <a:gd name="connsiteY42" fmla="*/ 2819400 h 3200400"/>
              <a:gd name="connsiteX43" fmla="*/ 4648200 w 4953000"/>
              <a:gd name="connsiteY43" fmla="*/ 304800 h 3200400"/>
              <a:gd name="connsiteX44" fmla="*/ 304800 w 4953000"/>
              <a:gd name="connsiteY44" fmla="*/ 304800 h 3200400"/>
              <a:gd name="connsiteX45" fmla="*/ 0 w 4953000"/>
              <a:gd name="connsiteY45" fmla="*/ 0 h 3200400"/>
              <a:gd name="connsiteX46" fmla="*/ 4953000 w 4953000"/>
              <a:gd name="connsiteY46" fmla="*/ 0 h 3200400"/>
              <a:gd name="connsiteX47" fmla="*/ 4953000 w 4953000"/>
              <a:gd name="connsiteY47" fmla="*/ 3200400 h 3200400"/>
              <a:gd name="connsiteX48" fmla="*/ 0 w 4953000"/>
              <a:gd name="connsiteY48" fmla="*/ 3200400 h 3200400"/>
              <a:gd name="connsiteX49" fmla="*/ 0 w 4953000"/>
              <a:gd name="connsiteY49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4305300 w 4953000"/>
              <a:gd name="connsiteY21" fmla="*/ 2743200 h 3200400"/>
              <a:gd name="connsiteX22" fmla="*/ 3467100 w 4953000"/>
              <a:gd name="connsiteY22" fmla="*/ 2743200 h 3200400"/>
              <a:gd name="connsiteX23" fmla="*/ 3467100 w 4953000"/>
              <a:gd name="connsiteY23" fmla="*/ 1905000 h 3200400"/>
              <a:gd name="connsiteX24" fmla="*/ 2540000 w 4953000"/>
              <a:gd name="connsiteY24" fmla="*/ 1905000 h 3200400"/>
              <a:gd name="connsiteX25" fmla="*/ 3378200 w 4953000"/>
              <a:gd name="connsiteY25" fmla="*/ 1905000 h 3200400"/>
              <a:gd name="connsiteX26" fmla="*/ 3378200 w 4953000"/>
              <a:gd name="connsiteY26" fmla="*/ 2743200 h 3200400"/>
              <a:gd name="connsiteX27" fmla="*/ 2540000 w 4953000"/>
              <a:gd name="connsiteY27" fmla="*/ 2743200 h 3200400"/>
              <a:gd name="connsiteX28" fmla="*/ 2540000 w 4953000"/>
              <a:gd name="connsiteY28" fmla="*/ 1905000 h 3200400"/>
              <a:gd name="connsiteX29" fmla="*/ 1612900 w 4953000"/>
              <a:gd name="connsiteY29" fmla="*/ 1905000 h 3200400"/>
              <a:gd name="connsiteX30" fmla="*/ 2451100 w 4953000"/>
              <a:gd name="connsiteY30" fmla="*/ 1905000 h 3200400"/>
              <a:gd name="connsiteX31" fmla="*/ 2451100 w 4953000"/>
              <a:gd name="connsiteY31" fmla="*/ 2743200 h 3200400"/>
              <a:gd name="connsiteX32" fmla="*/ 1612900 w 4953000"/>
              <a:gd name="connsiteY32" fmla="*/ 2743200 h 3200400"/>
              <a:gd name="connsiteX33" fmla="*/ 1612900 w 4953000"/>
              <a:gd name="connsiteY33" fmla="*/ 1905000 h 3200400"/>
              <a:gd name="connsiteX34" fmla="*/ 685800 w 4953000"/>
              <a:gd name="connsiteY34" fmla="*/ 1905000 h 3200400"/>
              <a:gd name="connsiteX35" fmla="*/ 1524000 w 4953000"/>
              <a:gd name="connsiteY35" fmla="*/ 1905000 h 3200400"/>
              <a:gd name="connsiteX36" fmla="*/ 1524000 w 4953000"/>
              <a:gd name="connsiteY36" fmla="*/ 2743200 h 3200400"/>
              <a:gd name="connsiteX37" fmla="*/ 685800 w 4953000"/>
              <a:gd name="connsiteY37" fmla="*/ 2743200 h 3200400"/>
              <a:gd name="connsiteX38" fmla="*/ 685800 w 4953000"/>
              <a:gd name="connsiteY38" fmla="*/ 1905000 h 3200400"/>
              <a:gd name="connsiteX39" fmla="*/ 304800 w 4953000"/>
              <a:gd name="connsiteY39" fmla="*/ 304800 h 3200400"/>
              <a:gd name="connsiteX40" fmla="*/ 304800 w 4953000"/>
              <a:gd name="connsiteY40" fmla="*/ 2819400 h 3200400"/>
              <a:gd name="connsiteX41" fmla="*/ 4648200 w 4953000"/>
              <a:gd name="connsiteY41" fmla="*/ 2819400 h 3200400"/>
              <a:gd name="connsiteX42" fmla="*/ 4648200 w 4953000"/>
              <a:gd name="connsiteY42" fmla="*/ 304800 h 3200400"/>
              <a:gd name="connsiteX43" fmla="*/ 304800 w 4953000"/>
              <a:gd name="connsiteY43" fmla="*/ 304800 h 3200400"/>
              <a:gd name="connsiteX44" fmla="*/ 0 w 4953000"/>
              <a:gd name="connsiteY44" fmla="*/ 0 h 3200400"/>
              <a:gd name="connsiteX45" fmla="*/ 4953000 w 4953000"/>
              <a:gd name="connsiteY45" fmla="*/ 0 h 3200400"/>
              <a:gd name="connsiteX46" fmla="*/ 4953000 w 4953000"/>
              <a:gd name="connsiteY46" fmla="*/ 3200400 h 3200400"/>
              <a:gd name="connsiteX47" fmla="*/ 0 w 4953000"/>
              <a:gd name="connsiteY47" fmla="*/ 3200400 h 3200400"/>
              <a:gd name="connsiteX48" fmla="*/ 0 w 4953000"/>
              <a:gd name="connsiteY48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467100 w 4953000"/>
              <a:gd name="connsiteY20" fmla="*/ 1905000 h 3200400"/>
              <a:gd name="connsiteX21" fmla="*/ 3467100 w 4953000"/>
              <a:gd name="connsiteY21" fmla="*/ 2743200 h 3200400"/>
              <a:gd name="connsiteX22" fmla="*/ 3467100 w 4953000"/>
              <a:gd name="connsiteY22" fmla="*/ 1905000 h 3200400"/>
              <a:gd name="connsiteX23" fmla="*/ 2540000 w 4953000"/>
              <a:gd name="connsiteY23" fmla="*/ 1905000 h 3200400"/>
              <a:gd name="connsiteX24" fmla="*/ 3378200 w 4953000"/>
              <a:gd name="connsiteY24" fmla="*/ 1905000 h 3200400"/>
              <a:gd name="connsiteX25" fmla="*/ 3378200 w 4953000"/>
              <a:gd name="connsiteY25" fmla="*/ 2743200 h 3200400"/>
              <a:gd name="connsiteX26" fmla="*/ 2540000 w 4953000"/>
              <a:gd name="connsiteY26" fmla="*/ 2743200 h 3200400"/>
              <a:gd name="connsiteX27" fmla="*/ 2540000 w 4953000"/>
              <a:gd name="connsiteY27" fmla="*/ 1905000 h 3200400"/>
              <a:gd name="connsiteX28" fmla="*/ 1612900 w 4953000"/>
              <a:gd name="connsiteY28" fmla="*/ 1905000 h 3200400"/>
              <a:gd name="connsiteX29" fmla="*/ 2451100 w 4953000"/>
              <a:gd name="connsiteY29" fmla="*/ 1905000 h 3200400"/>
              <a:gd name="connsiteX30" fmla="*/ 2451100 w 4953000"/>
              <a:gd name="connsiteY30" fmla="*/ 2743200 h 3200400"/>
              <a:gd name="connsiteX31" fmla="*/ 1612900 w 4953000"/>
              <a:gd name="connsiteY31" fmla="*/ 2743200 h 3200400"/>
              <a:gd name="connsiteX32" fmla="*/ 1612900 w 4953000"/>
              <a:gd name="connsiteY32" fmla="*/ 1905000 h 3200400"/>
              <a:gd name="connsiteX33" fmla="*/ 685800 w 4953000"/>
              <a:gd name="connsiteY33" fmla="*/ 1905000 h 3200400"/>
              <a:gd name="connsiteX34" fmla="*/ 1524000 w 4953000"/>
              <a:gd name="connsiteY34" fmla="*/ 1905000 h 3200400"/>
              <a:gd name="connsiteX35" fmla="*/ 1524000 w 4953000"/>
              <a:gd name="connsiteY35" fmla="*/ 2743200 h 3200400"/>
              <a:gd name="connsiteX36" fmla="*/ 685800 w 4953000"/>
              <a:gd name="connsiteY36" fmla="*/ 2743200 h 3200400"/>
              <a:gd name="connsiteX37" fmla="*/ 685800 w 4953000"/>
              <a:gd name="connsiteY37" fmla="*/ 1905000 h 3200400"/>
              <a:gd name="connsiteX38" fmla="*/ 304800 w 4953000"/>
              <a:gd name="connsiteY38" fmla="*/ 304800 h 3200400"/>
              <a:gd name="connsiteX39" fmla="*/ 304800 w 4953000"/>
              <a:gd name="connsiteY39" fmla="*/ 2819400 h 3200400"/>
              <a:gd name="connsiteX40" fmla="*/ 4648200 w 4953000"/>
              <a:gd name="connsiteY40" fmla="*/ 2819400 h 3200400"/>
              <a:gd name="connsiteX41" fmla="*/ 4648200 w 4953000"/>
              <a:gd name="connsiteY41" fmla="*/ 304800 h 3200400"/>
              <a:gd name="connsiteX42" fmla="*/ 304800 w 4953000"/>
              <a:gd name="connsiteY42" fmla="*/ 304800 h 3200400"/>
              <a:gd name="connsiteX43" fmla="*/ 0 w 4953000"/>
              <a:gd name="connsiteY43" fmla="*/ 0 h 3200400"/>
              <a:gd name="connsiteX44" fmla="*/ 4953000 w 4953000"/>
              <a:gd name="connsiteY44" fmla="*/ 0 h 3200400"/>
              <a:gd name="connsiteX45" fmla="*/ 4953000 w 4953000"/>
              <a:gd name="connsiteY45" fmla="*/ 3200400 h 3200400"/>
              <a:gd name="connsiteX46" fmla="*/ 0 w 4953000"/>
              <a:gd name="connsiteY46" fmla="*/ 3200400 h 3200400"/>
              <a:gd name="connsiteX47" fmla="*/ 0 w 4953000"/>
              <a:gd name="connsiteY47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2540000 w 4953000"/>
              <a:gd name="connsiteY20" fmla="*/ 1905000 h 3200400"/>
              <a:gd name="connsiteX21" fmla="*/ 3378200 w 4953000"/>
              <a:gd name="connsiteY21" fmla="*/ 1905000 h 3200400"/>
              <a:gd name="connsiteX22" fmla="*/ 3378200 w 4953000"/>
              <a:gd name="connsiteY22" fmla="*/ 2743200 h 3200400"/>
              <a:gd name="connsiteX23" fmla="*/ 2540000 w 4953000"/>
              <a:gd name="connsiteY23" fmla="*/ 2743200 h 3200400"/>
              <a:gd name="connsiteX24" fmla="*/ 2540000 w 4953000"/>
              <a:gd name="connsiteY24" fmla="*/ 1905000 h 3200400"/>
              <a:gd name="connsiteX25" fmla="*/ 1612900 w 4953000"/>
              <a:gd name="connsiteY25" fmla="*/ 1905000 h 3200400"/>
              <a:gd name="connsiteX26" fmla="*/ 2451100 w 4953000"/>
              <a:gd name="connsiteY26" fmla="*/ 1905000 h 3200400"/>
              <a:gd name="connsiteX27" fmla="*/ 2451100 w 4953000"/>
              <a:gd name="connsiteY27" fmla="*/ 2743200 h 3200400"/>
              <a:gd name="connsiteX28" fmla="*/ 1612900 w 4953000"/>
              <a:gd name="connsiteY28" fmla="*/ 2743200 h 3200400"/>
              <a:gd name="connsiteX29" fmla="*/ 1612900 w 4953000"/>
              <a:gd name="connsiteY29" fmla="*/ 1905000 h 3200400"/>
              <a:gd name="connsiteX30" fmla="*/ 685800 w 4953000"/>
              <a:gd name="connsiteY30" fmla="*/ 1905000 h 3200400"/>
              <a:gd name="connsiteX31" fmla="*/ 1524000 w 4953000"/>
              <a:gd name="connsiteY31" fmla="*/ 1905000 h 3200400"/>
              <a:gd name="connsiteX32" fmla="*/ 1524000 w 4953000"/>
              <a:gd name="connsiteY32" fmla="*/ 2743200 h 3200400"/>
              <a:gd name="connsiteX33" fmla="*/ 685800 w 4953000"/>
              <a:gd name="connsiteY33" fmla="*/ 2743200 h 3200400"/>
              <a:gd name="connsiteX34" fmla="*/ 685800 w 4953000"/>
              <a:gd name="connsiteY34" fmla="*/ 1905000 h 3200400"/>
              <a:gd name="connsiteX35" fmla="*/ 304800 w 4953000"/>
              <a:gd name="connsiteY35" fmla="*/ 304800 h 3200400"/>
              <a:gd name="connsiteX36" fmla="*/ 304800 w 4953000"/>
              <a:gd name="connsiteY36" fmla="*/ 2819400 h 3200400"/>
              <a:gd name="connsiteX37" fmla="*/ 4648200 w 4953000"/>
              <a:gd name="connsiteY37" fmla="*/ 2819400 h 3200400"/>
              <a:gd name="connsiteX38" fmla="*/ 4648200 w 4953000"/>
              <a:gd name="connsiteY38" fmla="*/ 304800 h 3200400"/>
              <a:gd name="connsiteX39" fmla="*/ 304800 w 4953000"/>
              <a:gd name="connsiteY39" fmla="*/ 304800 h 3200400"/>
              <a:gd name="connsiteX40" fmla="*/ 0 w 4953000"/>
              <a:gd name="connsiteY40" fmla="*/ 0 h 3200400"/>
              <a:gd name="connsiteX41" fmla="*/ 4953000 w 4953000"/>
              <a:gd name="connsiteY41" fmla="*/ 0 h 3200400"/>
              <a:gd name="connsiteX42" fmla="*/ 4953000 w 4953000"/>
              <a:gd name="connsiteY42" fmla="*/ 3200400 h 3200400"/>
              <a:gd name="connsiteX43" fmla="*/ 0 w 4953000"/>
              <a:gd name="connsiteY43" fmla="*/ 3200400 h 3200400"/>
              <a:gd name="connsiteX44" fmla="*/ 0 w 4953000"/>
              <a:gd name="connsiteY44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2540000 w 4953000"/>
              <a:gd name="connsiteY20" fmla="*/ 1905000 h 3200400"/>
              <a:gd name="connsiteX21" fmla="*/ 3378200 w 4953000"/>
              <a:gd name="connsiteY21" fmla="*/ 2743200 h 3200400"/>
              <a:gd name="connsiteX22" fmla="*/ 2540000 w 4953000"/>
              <a:gd name="connsiteY22" fmla="*/ 2743200 h 3200400"/>
              <a:gd name="connsiteX23" fmla="*/ 2540000 w 4953000"/>
              <a:gd name="connsiteY23" fmla="*/ 1905000 h 3200400"/>
              <a:gd name="connsiteX24" fmla="*/ 1612900 w 4953000"/>
              <a:gd name="connsiteY24" fmla="*/ 1905000 h 3200400"/>
              <a:gd name="connsiteX25" fmla="*/ 2451100 w 4953000"/>
              <a:gd name="connsiteY25" fmla="*/ 1905000 h 3200400"/>
              <a:gd name="connsiteX26" fmla="*/ 2451100 w 4953000"/>
              <a:gd name="connsiteY26" fmla="*/ 2743200 h 3200400"/>
              <a:gd name="connsiteX27" fmla="*/ 1612900 w 4953000"/>
              <a:gd name="connsiteY27" fmla="*/ 2743200 h 3200400"/>
              <a:gd name="connsiteX28" fmla="*/ 1612900 w 4953000"/>
              <a:gd name="connsiteY28" fmla="*/ 1905000 h 3200400"/>
              <a:gd name="connsiteX29" fmla="*/ 685800 w 4953000"/>
              <a:gd name="connsiteY29" fmla="*/ 1905000 h 3200400"/>
              <a:gd name="connsiteX30" fmla="*/ 1524000 w 4953000"/>
              <a:gd name="connsiteY30" fmla="*/ 1905000 h 3200400"/>
              <a:gd name="connsiteX31" fmla="*/ 1524000 w 4953000"/>
              <a:gd name="connsiteY31" fmla="*/ 2743200 h 3200400"/>
              <a:gd name="connsiteX32" fmla="*/ 685800 w 4953000"/>
              <a:gd name="connsiteY32" fmla="*/ 2743200 h 3200400"/>
              <a:gd name="connsiteX33" fmla="*/ 685800 w 4953000"/>
              <a:gd name="connsiteY33" fmla="*/ 1905000 h 3200400"/>
              <a:gd name="connsiteX34" fmla="*/ 304800 w 4953000"/>
              <a:gd name="connsiteY34" fmla="*/ 304800 h 3200400"/>
              <a:gd name="connsiteX35" fmla="*/ 304800 w 4953000"/>
              <a:gd name="connsiteY35" fmla="*/ 2819400 h 3200400"/>
              <a:gd name="connsiteX36" fmla="*/ 4648200 w 4953000"/>
              <a:gd name="connsiteY36" fmla="*/ 2819400 h 3200400"/>
              <a:gd name="connsiteX37" fmla="*/ 4648200 w 4953000"/>
              <a:gd name="connsiteY37" fmla="*/ 304800 h 3200400"/>
              <a:gd name="connsiteX38" fmla="*/ 304800 w 4953000"/>
              <a:gd name="connsiteY38" fmla="*/ 304800 h 3200400"/>
              <a:gd name="connsiteX39" fmla="*/ 0 w 4953000"/>
              <a:gd name="connsiteY39" fmla="*/ 0 h 3200400"/>
              <a:gd name="connsiteX40" fmla="*/ 4953000 w 4953000"/>
              <a:gd name="connsiteY40" fmla="*/ 0 h 3200400"/>
              <a:gd name="connsiteX41" fmla="*/ 4953000 w 4953000"/>
              <a:gd name="connsiteY41" fmla="*/ 3200400 h 3200400"/>
              <a:gd name="connsiteX42" fmla="*/ 0 w 4953000"/>
              <a:gd name="connsiteY42" fmla="*/ 3200400 h 3200400"/>
              <a:gd name="connsiteX43" fmla="*/ 0 w 4953000"/>
              <a:gd name="connsiteY43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2540000 w 4953000"/>
              <a:gd name="connsiteY20" fmla="*/ 1905000 h 3200400"/>
              <a:gd name="connsiteX21" fmla="*/ 2540000 w 4953000"/>
              <a:gd name="connsiteY21" fmla="*/ 2743200 h 3200400"/>
              <a:gd name="connsiteX22" fmla="*/ 2540000 w 4953000"/>
              <a:gd name="connsiteY22" fmla="*/ 1905000 h 3200400"/>
              <a:gd name="connsiteX23" fmla="*/ 1612900 w 4953000"/>
              <a:gd name="connsiteY23" fmla="*/ 1905000 h 3200400"/>
              <a:gd name="connsiteX24" fmla="*/ 2451100 w 4953000"/>
              <a:gd name="connsiteY24" fmla="*/ 1905000 h 3200400"/>
              <a:gd name="connsiteX25" fmla="*/ 2451100 w 4953000"/>
              <a:gd name="connsiteY25" fmla="*/ 2743200 h 3200400"/>
              <a:gd name="connsiteX26" fmla="*/ 1612900 w 4953000"/>
              <a:gd name="connsiteY26" fmla="*/ 2743200 h 3200400"/>
              <a:gd name="connsiteX27" fmla="*/ 1612900 w 4953000"/>
              <a:gd name="connsiteY27" fmla="*/ 1905000 h 3200400"/>
              <a:gd name="connsiteX28" fmla="*/ 685800 w 4953000"/>
              <a:gd name="connsiteY28" fmla="*/ 1905000 h 3200400"/>
              <a:gd name="connsiteX29" fmla="*/ 1524000 w 4953000"/>
              <a:gd name="connsiteY29" fmla="*/ 1905000 h 3200400"/>
              <a:gd name="connsiteX30" fmla="*/ 1524000 w 4953000"/>
              <a:gd name="connsiteY30" fmla="*/ 2743200 h 3200400"/>
              <a:gd name="connsiteX31" fmla="*/ 685800 w 4953000"/>
              <a:gd name="connsiteY31" fmla="*/ 2743200 h 3200400"/>
              <a:gd name="connsiteX32" fmla="*/ 685800 w 4953000"/>
              <a:gd name="connsiteY32" fmla="*/ 1905000 h 3200400"/>
              <a:gd name="connsiteX33" fmla="*/ 304800 w 4953000"/>
              <a:gd name="connsiteY33" fmla="*/ 304800 h 3200400"/>
              <a:gd name="connsiteX34" fmla="*/ 304800 w 4953000"/>
              <a:gd name="connsiteY34" fmla="*/ 2819400 h 3200400"/>
              <a:gd name="connsiteX35" fmla="*/ 4648200 w 4953000"/>
              <a:gd name="connsiteY35" fmla="*/ 2819400 h 3200400"/>
              <a:gd name="connsiteX36" fmla="*/ 4648200 w 4953000"/>
              <a:gd name="connsiteY36" fmla="*/ 304800 h 3200400"/>
              <a:gd name="connsiteX37" fmla="*/ 304800 w 4953000"/>
              <a:gd name="connsiteY37" fmla="*/ 304800 h 3200400"/>
              <a:gd name="connsiteX38" fmla="*/ 0 w 4953000"/>
              <a:gd name="connsiteY38" fmla="*/ 0 h 3200400"/>
              <a:gd name="connsiteX39" fmla="*/ 4953000 w 4953000"/>
              <a:gd name="connsiteY39" fmla="*/ 0 h 3200400"/>
              <a:gd name="connsiteX40" fmla="*/ 4953000 w 4953000"/>
              <a:gd name="connsiteY40" fmla="*/ 3200400 h 3200400"/>
              <a:gd name="connsiteX41" fmla="*/ 0 w 4953000"/>
              <a:gd name="connsiteY41" fmla="*/ 3200400 h 3200400"/>
              <a:gd name="connsiteX42" fmla="*/ 0 w 4953000"/>
              <a:gd name="connsiteY42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1612900 w 4953000"/>
              <a:gd name="connsiteY20" fmla="*/ 1905000 h 3200400"/>
              <a:gd name="connsiteX21" fmla="*/ 2451100 w 4953000"/>
              <a:gd name="connsiteY21" fmla="*/ 1905000 h 3200400"/>
              <a:gd name="connsiteX22" fmla="*/ 2451100 w 4953000"/>
              <a:gd name="connsiteY22" fmla="*/ 2743200 h 3200400"/>
              <a:gd name="connsiteX23" fmla="*/ 1612900 w 4953000"/>
              <a:gd name="connsiteY23" fmla="*/ 2743200 h 3200400"/>
              <a:gd name="connsiteX24" fmla="*/ 1612900 w 4953000"/>
              <a:gd name="connsiteY24" fmla="*/ 1905000 h 3200400"/>
              <a:gd name="connsiteX25" fmla="*/ 685800 w 4953000"/>
              <a:gd name="connsiteY25" fmla="*/ 1905000 h 3200400"/>
              <a:gd name="connsiteX26" fmla="*/ 1524000 w 4953000"/>
              <a:gd name="connsiteY26" fmla="*/ 1905000 h 3200400"/>
              <a:gd name="connsiteX27" fmla="*/ 1524000 w 4953000"/>
              <a:gd name="connsiteY27" fmla="*/ 2743200 h 3200400"/>
              <a:gd name="connsiteX28" fmla="*/ 685800 w 4953000"/>
              <a:gd name="connsiteY28" fmla="*/ 2743200 h 3200400"/>
              <a:gd name="connsiteX29" fmla="*/ 685800 w 4953000"/>
              <a:gd name="connsiteY29" fmla="*/ 1905000 h 3200400"/>
              <a:gd name="connsiteX30" fmla="*/ 304800 w 4953000"/>
              <a:gd name="connsiteY30" fmla="*/ 304800 h 3200400"/>
              <a:gd name="connsiteX31" fmla="*/ 304800 w 4953000"/>
              <a:gd name="connsiteY31" fmla="*/ 2819400 h 3200400"/>
              <a:gd name="connsiteX32" fmla="*/ 4648200 w 4953000"/>
              <a:gd name="connsiteY32" fmla="*/ 2819400 h 3200400"/>
              <a:gd name="connsiteX33" fmla="*/ 4648200 w 4953000"/>
              <a:gd name="connsiteY33" fmla="*/ 304800 h 3200400"/>
              <a:gd name="connsiteX34" fmla="*/ 304800 w 4953000"/>
              <a:gd name="connsiteY34" fmla="*/ 304800 h 3200400"/>
              <a:gd name="connsiteX35" fmla="*/ 0 w 4953000"/>
              <a:gd name="connsiteY35" fmla="*/ 0 h 3200400"/>
              <a:gd name="connsiteX36" fmla="*/ 4953000 w 4953000"/>
              <a:gd name="connsiteY36" fmla="*/ 0 h 3200400"/>
              <a:gd name="connsiteX37" fmla="*/ 4953000 w 4953000"/>
              <a:gd name="connsiteY37" fmla="*/ 3200400 h 3200400"/>
              <a:gd name="connsiteX38" fmla="*/ 0 w 4953000"/>
              <a:gd name="connsiteY38" fmla="*/ 3200400 h 3200400"/>
              <a:gd name="connsiteX39" fmla="*/ 0 w 4953000"/>
              <a:gd name="connsiteY39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1612900 w 4953000"/>
              <a:gd name="connsiteY20" fmla="*/ 1905000 h 3200400"/>
              <a:gd name="connsiteX21" fmla="*/ 2451100 w 4953000"/>
              <a:gd name="connsiteY21" fmla="*/ 2743200 h 3200400"/>
              <a:gd name="connsiteX22" fmla="*/ 1612900 w 4953000"/>
              <a:gd name="connsiteY22" fmla="*/ 2743200 h 3200400"/>
              <a:gd name="connsiteX23" fmla="*/ 1612900 w 4953000"/>
              <a:gd name="connsiteY23" fmla="*/ 1905000 h 3200400"/>
              <a:gd name="connsiteX24" fmla="*/ 685800 w 4953000"/>
              <a:gd name="connsiteY24" fmla="*/ 1905000 h 3200400"/>
              <a:gd name="connsiteX25" fmla="*/ 1524000 w 4953000"/>
              <a:gd name="connsiteY25" fmla="*/ 1905000 h 3200400"/>
              <a:gd name="connsiteX26" fmla="*/ 1524000 w 4953000"/>
              <a:gd name="connsiteY26" fmla="*/ 2743200 h 3200400"/>
              <a:gd name="connsiteX27" fmla="*/ 685800 w 4953000"/>
              <a:gd name="connsiteY27" fmla="*/ 2743200 h 3200400"/>
              <a:gd name="connsiteX28" fmla="*/ 685800 w 4953000"/>
              <a:gd name="connsiteY28" fmla="*/ 1905000 h 3200400"/>
              <a:gd name="connsiteX29" fmla="*/ 304800 w 4953000"/>
              <a:gd name="connsiteY29" fmla="*/ 304800 h 3200400"/>
              <a:gd name="connsiteX30" fmla="*/ 304800 w 4953000"/>
              <a:gd name="connsiteY30" fmla="*/ 2819400 h 3200400"/>
              <a:gd name="connsiteX31" fmla="*/ 4648200 w 4953000"/>
              <a:gd name="connsiteY31" fmla="*/ 2819400 h 3200400"/>
              <a:gd name="connsiteX32" fmla="*/ 4648200 w 4953000"/>
              <a:gd name="connsiteY32" fmla="*/ 304800 h 3200400"/>
              <a:gd name="connsiteX33" fmla="*/ 304800 w 4953000"/>
              <a:gd name="connsiteY33" fmla="*/ 304800 h 3200400"/>
              <a:gd name="connsiteX34" fmla="*/ 0 w 4953000"/>
              <a:gd name="connsiteY34" fmla="*/ 0 h 3200400"/>
              <a:gd name="connsiteX35" fmla="*/ 4953000 w 4953000"/>
              <a:gd name="connsiteY35" fmla="*/ 0 h 3200400"/>
              <a:gd name="connsiteX36" fmla="*/ 4953000 w 4953000"/>
              <a:gd name="connsiteY36" fmla="*/ 3200400 h 3200400"/>
              <a:gd name="connsiteX37" fmla="*/ 0 w 4953000"/>
              <a:gd name="connsiteY37" fmla="*/ 3200400 h 3200400"/>
              <a:gd name="connsiteX38" fmla="*/ 0 w 4953000"/>
              <a:gd name="connsiteY38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1612900 w 4953000"/>
              <a:gd name="connsiteY20" fmla="*/ 1905000 h 3200400"/>
              <a:gd name="connsiteX21" fmla="*/ 1612900 w 4953000"/>
              <a:gd name="connsiteY21" fmla="*/ 2743200 h 3200400"/>
              <a:gd name="connsiteX22" fmla="*/ 1612900 w 4953000"/>
              <a:gd name="connsiteY22" fmla="*/ 1905000 h 3200400"/>
              <a:gd name="connsiteX23" fmla="*/ 685800 w 4953000"/>
              <a:gd name="connsiteY23" fmla="*/ 1905000 h 3200400"/>
              <a:gd name="connsiteX24" fmla="*/ 1524000 w 4953000"/>
              <a:gd name="connsiteY24" fmla="*/ 1905000 h 3200400"/>
              <a:gd name="connsiteX25" fmla="*/ 1524000 w 4953000"/>
              <a:gd name="connsiteY25" fmla="*/ 2743200 h 3200400"/>
              <a:gd name="connsiteX26" fmla="*/ 685800 w 4953000"/>
              <a:gd name="connsiteY26" fmla="*/ 2743200 h 3200400"/>
              <a:gd name="connsiteX27" fmla="*/ 685800 w 4953000"/>
              <a:gd name="connsiteY27" fmla="*/ 1905000 h 3200400"/>
              <a:gd name="connsiteX28" fmla="*/ 304800 w 4953000"/>
              <a:gd name="connsiteY28" fmla="*/ 304800 h 3200400"/>
              <a:gd name="connsiteX29" fmla="*/ 304800 w 4953000"/>
              <a:gd name="connsiteY29" fmla="*/ 2819400 h 3200400"/>
              <a:gd name="connsiteX30" fmla="*/ 4648200 w 4953000"/>
              <a:gd name="connsiteY30" fmla="*/ 2819400 h 3200400"/>
              <a:gd name="connsiteX31" fmla="*/ 4648200 w 4953000"/>
              <a:gd name="connsiteY31" fmla="*/ 304800 h 3200400"/>
              <a:gd name="connsiteX32" fmla="*/ 304800 w 4953000"/>
              <a:gd name="connsiteY32" fmla="*/ 304800 h 3200400"/>
              <a:gd name="connsiteX33" fmla="*/ 0 w 4953000"/>
              <a:gd name="connsiteY33" fmla="*/ 0 h 3200400"/>
              <a:gd name="connsiteX34" fmla="*/ 4953000 w 4953000"/>
              <a:gd name="connsiteY34" fmla="*/ 0 h 3200400"/>
              <a:gd name="connsiteX35" fmla="*/ 4953000 w 4953000"/>
              <a:gd name="connsiteY35" fmla="*/ 3200400 h 3200400"/>
              <a:gd name="connsiteX36" fmla="*/ 0 w 4953000"/>
              <a:gd name="connsiteY36" fmla="*/ 3200400 h 3200400"/>
              <a:gd name="connsiteX37" fmla="*/ 0 w 4953000"/>
              <a:gd name="connsiteY37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685800 w 4953000"/>
              <a:gd name="connsiteY20" fmla="*/ 1905000 h 3200400"/>
              <a:gd name="connsiteX21" fmla="*/ 1524000 w 4953000"/>
              <a:gd name="connsiteY21" fmla="*/ 1905000 h 3200400"/>
              <a:gd name="connsiteX22" fmla="*/ 1524000 w 4953000"/>
              <a:gd name="connsiteY22" fmla="*/ 2743200 h 3200400"/>
              <a:gd name="connsiteX23" fmla="*/ 685800 w 4953000"/>
              <a:gd name="connsiteY23" fmla="*/ 2743200 h 3200400"/>
              <a:gd name="connsiteX24" fmla="*/ 685800 w 4953000"/>
              <a:gd name="connsiteY24" fmla="*/ 1905000 h 3200400"/>
              <a:gd name="connsiteX25" fmla="*/ 304800 w 4953000"/>
              <a:gd name="connsiteY25" fmla="*/ 304800 h 3200400"/>
              <a:gd name="connsiteX26" fmla="*/ 304800 w 4953000"/>
              <a:gd name="connsiteY26" fmla="*/ 2819400 h 3200400"/>
              <a:gd name="connsiteX27" fmla="*/ 4648200 w 4953000"/>
              <a:gd name="connsiteY27" fmla="*/ 2819400 h 3200400"/>
              <a:gd name="connsiteX28" fmla="*/ 4648200 w 4953000"/>
              <a:gd name="connsiteY28" fmla="*/ 304800 h 3200400"/>
              <a:gd name="connsiteX29" fmla="*/ 304800 w 4953000"/>
              <a:gd name="connsiteY29" fmla="*/ 304800 h 3200400"/>
              <a:gd name="connsiteX30" fmla="*/ 0 w 4953000"/>
              <a:gd name="connsiteY30" fmla="*/ 0 h 3200400"/>
              <a:gd name="connsiteX31" fmla="*/ 4953000 w 4953000"/>
              <a:gd name="connsiteY31" fmla="*/ 0 h 3200400"/>
              <a:gd name="connsiteX32" fmla="*/ 4953000 w 4953000"/>
              <a:gd name="connsiteY32" fmla="*/ 3200400 h 3200400"/>
              <a:gd name="connsiteX33" fmla="*/ 0 w 4953000"/>
              <a:gd name="connsiteY33" fmla="*/ 3200400 h 3200400"/>
              <a:gd name="connsiteX34" fmla="*/ 0 w 4953000"/>
              <a:gd name="connsiteY34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685800 w 4953000"/>
              <a:gd name="connsiteY20" fmla="*/ 1905000 h 3200400"/>
              <a:gd name="connsiteX21" fmla="*/ 1524000 w 4953000"/>
              <a:gd name="connsiteY21" fmla="*/ 1905000 h 3200400"/>
              <a:gd name="connsiteX22" fmla="*/ 685800 w 4953000"/>
              <a:gd name="connsiteY22" fmla="*/ 2743200 h 3200400"/>
              <a:gd name="connsiteX23" fmla="*/ 685800 w 4953000"/>
              <a:gd name="connsiteY23" fmla="*/ 1905000 h 3200400"/>
              <a:gd name="connsiteX24" fmla="*/ 304800 w 4953000"/>
              <a:gd name="connsiteY24" fmla="*/ 304800 h 3200400"/>
              <a:gd name="connsiteX25" fmla="*/ 304800 w 4953000"/>
              <a:gd name="connsiteY25" fmla="*/ 2819400 h 3200400"/>
              <a:gd name="connsiteX26" fmla="*/ 4648200 w 4953000"/>
              <a:gd name="connsiteY26" fmla="*/ 2819400 h 3200400"/>
              <a:gd name="connsiteX27" fmla="*/ 4648200 w 4953000"/>
              <a:gd name="connsiteY27" fmla="*/ 304800 h 3200400"/>
              <a:gd name="connsiteX28" fmla="*/ 304800 w 4953000"/>
              <a:gd name="connsiteY28" fmla="*/ 304800 h 3200400"/>
              <a:gd name="connsiteX29" fmla="*/ 0 w 4953000"/>
              <a:gd name="connsiteY29" fmla="*/ 0 h 3200400"/>
              <a:gd name="connsiteX30" fmla="*/ 4953000 w 4953000"/>
              <a:gd name="connsiteY30" fmla="*/ 0 h 3200400"/>
              <a:gd name="connsiteX31" fmla="*/ 4953000 w 4953000"/>
              <a:gd name="connsiteY31" fmla="*/ 3200400 h 3200400"/>
              <a:gd name="connsiteX32" fmla="*/ 0 w 4953000"/>
              <a:gd name="connsiteY32" fmla="*/ 3200400 h 3200400"/>
              <a:gd name="connsiteX33" fmla="*/ 0 w 4953000"/>
              <a:gd name="connsiteY33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685800 w 4953000"/>
              <a:gd name="connsiteY20" fmla="*/ 1905000 h 3200400"/>
              <a:gd name="connsiteX21" fmla="*/ 685800 w 4953000"/>
              <a:gd name="connsiteY21" fmla="*/ 2743200 h 3200400"/>
              <a:gd name="connsiteX22" fmla="*/ 685800 w 4953000"/>
              <a:gd name="connsiteY22" fmla="*/ 1905000 h 3200400"/>
              <a:gd name="connsiteX23" fmla="*/ 304800 w 4953000"/>
              <a:gd name="connsiteY23" fmla="*/ 304800 h 3200400"/>
              <a:gd name="connsiteX24" fmla="*/ 304800 w 4953000"/>
              <a:gd name="connsiteY24" fmla="*/ 2819400 h 3200400"/>
              <a:gd name="connsiteX25" fmla="*/ 4648200 w 4953000"/>
              <a:gd name="connsiteY25" fmla="*/ 2819400 h 3200400"/>
              <a:gd name="connsiteX26" fmla="*/ 4648200 w 4953000"/>
              <a:gd name="connsiteY26" fmla="*/ 304800 h 3200400"/>
              <a:gd name="connsiteX27" fmla="*/ 304800 w 4953000"/>
              <a:gd name="connsiteY27" fmla="*/ 304800 h 3200400"/>
              <a:gd name="connsiteX28" fmla="*/ 0 w 4953000"/>
              <a:gd name="connsiteY28" fmla="*/ 0 h 3200400"/>
              <a:gd name="connsiteX29" fmla="*/ 4953000 w 4953000"/>
              <a:gd name="connsiteY29" fmla="*/ 0 h 3200400"/>
              <a:gd name="connsiteX30" fmla="*/ 4953000 w 4953000"/>
              <a:gd name="connsiteY30" fmla="*/ 3200400 h 3200400"/>
              <a:gd name="connsiteX31" fmla="*/ 0 w 4953000"/>
              <a:gd name="connsiteY31" fmla="*/ 3200400 h 3200400"/>
              <a:gd name="connsiteX32" fmla="*/ 0 w 4953000"/>
              <a:gd name="connsiteY32" fmla="*/ 0 h 3200400"/>
              <a:gd name="connsiteX0" fmla="*/ 2467194 w 4953000"/>
              <a:gd name="connsiteY0" fmla="*/ 3014411 h 3200400"/>
              <a:gd name="connsiteX1" fmla="*/ 2467194 w 4953000"/>
              <a:gd name="connsiteY1" fmla="*/ 3106948 h 3200400"/>
              <a:gd name="connsiteX2" fmla="*/ 2592167 w 4953000"/>
              <a:gd name="connsiteY2" fmla="*/ 3124200 h 3200400"/>
              <a:gd name="connsiteX3" fmla="*/ 2591983 w 4953000"/>
              <a:gd name="connsiteY3" fmla="*/ 3014411 h 3200400"/>
              <a:gd name="connsiteX4" fmla="*/ 2467194 w 4953000"/>
              <a:gd name="connsiteY4" fmla="*/ 3014411 h 3200400"/>
              <a:gd name="connsiteX5" fmla="*/ 2360898 w 4953000"/>
              <a:gd name="connsiteY5" fmla="*/ 3014411 h 3200400"/>
              <a:gd name="connsiteX6" fmla="*/ 2360908 w 4953000"/>
              <a:gd name="connsiteY6" fmla="*/ 3092276 h 3200400"/>
              <a:gd name="connsiteX7" fmla="*/ 2455514 w 4953000"/>
              <a:gd name="connsiteY7" fmla="*/ 3105336 h 3200400"/>
              <a:gd name="connsiteX8" fmla="*/ 2455514 w 4953000"/>
              <a:gd name="connsiteY8" fmla="*/ 3014411 h 3200400"/>
              <a:gd name="connsiteX9" fmla="*/ 2360898 w 4953000"/>
              <a:gd name="connsiteY9" fmla="*/ 3014411 h 3200400"/>
              <a:gd name="connsiteX10" fmla="*/ 2455514 w 4953000"/>
              <a:gd name="connsiteY10" fmla="*/ 2911624 h 3200400"/>
              <a:gd name="connsiteX11" fmla="*/ 2360908 w 4953000"/>
              <a:gd name="connsiteY11" fmla="*/ 2924866 h 3200400"/>
              <a:gd name="connsiteX12" fmla="*/ 2360918 w 4953000"/>
              <a:gd name="connsiteY12" fmla="*/ 3002731 h 3200400"/>
              <a:gd name="connsiteX13" fmla="*/ 2455514 w 4953000"/>
              <a:gd name="connsiteY13" fmla="*/ 3002731 h 3200400"/>
              <a:gd name="connsiteX14" fmla="*/ 2455514 w 4953000"/>
              <a:gd name="connsiteY14" fmla="*/ 2911624 h 3200400"/>
              <a:gd name="connsiteX15" fmla="*/ 2591778 w 4953000"/>
              <a:gd name="connsiteY15" fmla="*/ 2892552 h 3200400"/>
              <a:gd name="connsiteX16" fmla="*/ 2467194 w 4953000"/>
              <a:gd name="connsiteY16" fmla="*/ 2909990 h 3200400"/>
              <a:gd name="connsiteX17" fmla="*/ 2467194 w 4953000"/>
              <a:gd name="connsiteY17" fmla="*/ 3002731 h 3200400"/>
              <a:gd name="connsiteX18" fmla="*/ 2591963 w 4953000"/>
              <a:gd name="connsiteY18" fmla="*/ 3002731 h 3200400"/>
              <a:gd name="connsiteX19" fmla="*/ 2591778 w 4953000"/>
              <a:gd name="connsiteY19" fmla="*/ 2892552 h 3200400"/>
              <a:gd name="connsiteX20" fmla="*/ 304800 w 4953000"/>
              <a:gd name="connsiteY20" fmla="*/ 304800 h 3200400"/>
              <a:gd name="connsiteX21" fmla="*/ 304800 w 4953000"/>
              <a:gd name="connsiteY21" fmla="*/ 2819400 h 3200400"/>
              <a:gd name="connsiteX22" fmla="*/ 4648200 w 4953000"/>
              <a:gd name="connsiteY22" fmla="*/ 2819400 h 3200400"/>
              <a:gd name="connsiteX23" fmla="*/ 4648200 w 4953000"/>
              <a:gd name="connsiteY23" fmla="*/ 304800 h 3200400"/>
              <a:gd name="connsiteX24" fmla="*/ 304800 w 4953000"/>
              <a:gd name="connsiteY24" fmla="*/ 304800 h 3200400"/>
              <a:gd name="connsiteX25" fmla="*/ 0 w 4953000"/>
              <a:gd name="connsiteY25" fmla="*/ 0 h 3200400"/>
              <a:gd name="connsiteX26" fmla="*/ 4953000 w 4953000"/>
              <a:gd name="connsiteY26" fmla="*/ 0 h 3200400"/>
              <a:gd name="connsiteX27" fmla="*/ 4953000 w 4953000"/>
              <a:gd name="connsiteY27" fmla="*/ 3200400 h 3200400"/>
              <a:gd name="connsiteX28" fmla="*/ 0 w 4953000"/>
              <a:gd name="connsiteY28" fmla="*/ 3200400 h 3200400"/>
              <a:gd name="connsiteX29" fmla="*/ 0 w 4953000"/>
              <a:gd name="connsiteY29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53000" h="3200400">
                <a:moveTo>
                  <a:pt x="2467194" y="3014411"/>
                </a:moveTo>
                <a:lnTo>
                  <a:pt x="2467194" y="3106948"/>
                </a:lnTo>
                <a:lnTo>
                  <a:pt x="2592167" y="3124200"/>
                </a:lnTo>
                <a:cubicBezTo>
                  <a:pt x="2592106" y="3087604"/>
                  <a:pt x="2592044" y="3051007"/>
                  <a:pt x="2591983" y="3014411"/>
                </a:cubicBezTo>
                <a:lnTo>
                  <a:pt x="2467194" y="3014411"/>
                </a:lnTo>
                <a:close/>
                <a:moveTo>
                  <a:pt x="2360898" y="3014411"/>
                </a:moveTo>
                <a:cubicBezTo>
                  <a:pt x="2360837" y="3047730"/>
                  <a:pt x="2360786" y="3079952"/>
                  <a:pt x="2360908" y="3092276"/>
                </a:cubicBezTo>
                <a:lnTo>
                  <a:pt x="2455514" y="3105336"/>
                </a:lnTo>
                <a:lnTo>
                  <a:pt x="2455514" y="3014411"/>
                </a:lnTo>
                <a:lnTo>
                  <a:pt x="2360898" y="3014411"/>
                </a:lnTo>
                <a:close/>
                <a:moveTo>
                  <a:pt x="2455514" y="2911624"/>
                </a:moveTo>
                <a:lnTo>
                  <a:pt x="2360908" y="2924866"/>
                </a:lnTo>
                <a:cubicBezTo>
                  <a:pt x="2361031" y="2937189"/>
                  <a:pt x="2360979" y="2969411"/>
                  <a:pt x="2360918" y="3002731"/>
                </a:cubicBezTo>
                <a:lnTo>
                  <a:pt x="2455514" y="3002731"/>
                </a:lnTo>
                <a:lnTo>
                  <a:pt x="2455514" y="2911624"/>
                </a:lnTo>
                <a:close/>
                <a:moveTo>
                  <a:pt x="2591778" y="2892552"/>
                </a:moveTo>
                <a:lnTo>
                  <a:pt x="2467194" y="2909990"/>
                </a:lnTo>
                <a:lnTo>
                  <a:pt x="2467194" y="3002731"/>
                </a:lnTo>
                <a:lnTo>
                  <a:pt x="2591963" y="3002731"/>
                </a:lnTo>
                <a:cubicBezTo>
                  <a:pt x="2591901" y="2966005"/>
                  <a:pt x="2591840" y="2929278"/>
                  <a:pt x="2591778" y="2892552"/>
                </a:cubicBezTo>
                <a:close/>
                <a:moveTo>
                  <a:pt x="304800" y="304800"/>
                </a:moveTo>
                <a:lnTo>
                  <a:pt x="304800" y="2819400"/>
                </a:lnTo>
                <a:lnTo>
                  <a:pt x="4648200" y="2819400"/>
                </a:lnTo>
                <a:lnTo>
                  <a:pt x="4648200" y="304800"/>
                </a:lnTo>
                <a:lnTo>
                  <a:pt x="304800" y="304800"/>
                </a:lnTo>
                <a:close/>
                <a:moveTo>
                  <a:pt x="0" y="0"/>
                </a:moveTo>
                <a:lnTo>
                  <a:pt x="4953000" y="0"/>
                </a:lnTo>
                <a:lnTo>
                  <a:pt x="4953000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ames Icon"/>
          <p:cNvSpPr>
            <a:spLocks noChangeAspect="1"/>
          </p:cNvSpPr>
          <p:nvPr/>
        </p:nvSpPr>
        <p:spPr>
          <a:xfrm flipH="1">
            <a:off x="7048259" y="4779226"/>
            <a:ext cx="448056" cy="312881"/>
          </a:xfrm>
          <a:custGeom>
            <a:avLst/>
            <a:gdLst>
              <a:gd name="connsiteX0" fmla="*/ 3597184 w 7194368"/>
              <a:gd name="connsiteY0" fmla="*/ 1102890 h 5023882"/>
              <a:gd name="connsiteX1" fmla="*/ 4077244 w 7194368"/>
              <a:gd name="connsiteY1" fmla="*/ 1582950 h 5023882"/>
              <a:gd name="connsiteX2" fmla="*/ 3597184 w 7194368"/>
              <a:gd name="connsiteY2" fmla="*/ 2063010 h 5023882"/>
              <a:gd name="connsiteX3" fmla="*/ 3117124 w 7194368"/>
              <a:gd name="connsiteY3" fmla="*/ 1582950 h 5023882"/>
              <a:gd name="connsiteX4" fmla="*/ 3597184 w 7194368"/>
              <a:gd name="connsiteY4" fmla="*/ 1102890 h 5023882"/>
              <a:gd name="connsiteX5" fmla="*/ 5153268 w 7194368"/>
              <a:gd name="connsiteY5" fmla="*/ 0 h 5023882"/>
              <a:gd name="connsiteX6" fmla="*/ 3778905 w 7194368"/>
              <a:gd name="connsiteY6" fmla="*/ 648669 h 5023882"/>
              <a:gd name="connsiteX7" fmla="*/ 3597184 w 7194368"/>
              <a:gd name="connsiteY7" fmla="*/ 653337 h 5023882"/>
              <a:gd name="connsiteX8" fmla="*/ 3415463 w 7194368"/>
              <a:gd name="connsiteY8" fmla="*/ 648669 h 5023882"/>
              <a:gd name="connsiteX9" fmla="*/ 2041100 w 7194368"/>
              <a:gd name="connsiteY9" fmla="*/ 0 h 5023882"/>
              <a:gd name="connsiteX10" fmla="*/ 947181 w 7194368"/>
              <a:gd name="connsiteY10" fmla="*/ 422787 h 5023882"/>
              <a:gd name="connsiteX11" fmla="*/ 957036 w 7194368"/>
              <a:gd name="connsiteY11" fmla="*/ 580103 h 5023882"/>
              <a:gd name="connsiteX12" fmla="*/ 30654 w 7194368"/>
              <a:gd name="connsiteY12" fmla="*/ 3490451 h 5023882"/>
              <a:gd name="connsiteX13" fmla="*/ 1311820 w 7194368"/>
              <a:gd name="connsiteY13" fmla="*/ 4621161 h 5023882"/>
              <a:gd name="connsiteX14" fmla="*/ 2957627 w 7194368"/>
              <a:gd name="connsiteY14" fmla="*/ 3608439 h 5023882"/>
              <a:gd name="connsiteX15" fmla="*/ 3435672 w 7194368"/>
              <a:gd name="connsiteY15" fmla="*/ 3607475 h 5023882"/>
              <a:gd name="connsiteX16" fmla="*/ 3595911 w 7194368"/>
              <a:gd name="connsiteY16" fmla="*/ 3608424 h 5023882"/>
              <a:gd name="connsiteX17" fmla="*/ 3595911 w 7194368"/>
              <a:gd name="connsiteY17" fmla="*/ 3608439 h 5023882"/>
              <a:gd name="connsiteX18" fmla="*/ 3597184 w 7194368"/>
              <a:gd name="connsiteY18" fmla="*/ 3608432 h 5023882"/>
              <a:gd name="connsiteX19" fmla="*/ 3598457 w 7194368"/>
              <a:gd name="connsiteY19" fmla="*/ 3608439 h 5023882"/>
              <a:gd name="connsiteX20" fmla="*/ 3598457 w 7194368"/>
              <a:gd name="connsiteY20" fmla="*/ 3608424 h 5023882"/>
              <a:gd name="connsiteX21" fmla="*/ 3758697 w 7194368"/>
              <a:gd name="connsiteY21" fmla="*/ 3607475 h 5023882"/>
              <a:gd name="connsiteX22" fmla="*/ 4236741 w 7194368"/>
              <a:gd name="connsiteY22" fmla="*/ 3608439 h 5023882"/>
              <a:gd name="connsiteX23" fmla="*/ 5882548 w 7194368"/>
              <a:gd name="connsiteY23" fmla="*/ 4621161 h 5023882"/>
              <a:gd name="connsiteX24" fmla="*/ 7163714 w 7194368"/>
              <a:gd name="connsiteY24" fmla="*/ 3490451 h 5023882"/>
              <a:gd name="connsiteX25" fmla="*/ 6237332 w 7194368"/>
              <a:gd name="connsiteY25" fmla="*/ 580103 h 5023882"/>
              <a:gd name="connsiteX26" fmla="*/ 6247187 w 7194368"/>
              <a:gd name="connsiteY26" fmla="*/ 422787 h 5023882"/>
              <a:gd name="connsiteX27" fmla="*/ 5153268 w 7194368"/>
              <a:gd name="connsiteY27" fmla="*/ 0 h 50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94368" h="5023882">
                <a:moveTo>
                  <a:pt x="3597184" y="1102890"/>
                </a:moveTo>
                <a:cubicBezTo>
                  <a:pt x="3862314" y="1102890"/>
                  <a:pt x="4077244" y="1317820"/>
                  <a:pt x="4077244" y="1582950"/>
                </a:cubicBezTo>
                <a:cubicBezTo>
                  <a:pt x="4077244" y="1848080"/>
                  <a:pt x="3862314" y="2063010"/>
                  <a:pt x="3597184" y="2063010"/>
                </a:cubicBezTo>
                <a:cubicBezTo>
                  <a:pt x="3332054" y="2063010"/>
                  <a:pt x="3117124" y="1848080"/>
                  <a:pt x="3117124" y="1582950"/>
                </a:cubicBezTo>
                <a:cubicBezTo>
                  <a:pt x="3117124" y="1317820"/>
                  <a:pt x="3332054" y="1102890"/>
                  <a:pt x="3597184" y="1102890"/>
                </a:cubicBezTo>
                <a:close/>
                <a:moveTo>
                  <a:pt x="5153268" y="0"/>
                </a:moveTo>
                <a:cubicBezTo>
                  <a:pt x="4893187" y="189579"/>
                  <a:pt x="4662119" y="599878"/>
                  <a:pt x="3778905" y="648669"/>
                </a:cubicBezTo>
                <a:lnTo>
                  <a:pt x="3597184" y="653337"/>
                </a:lnTo>
                <a:lnTo>
                  <a:pt x="3415463" y="648669"/>
                </a:lnTo>
                <a:cubicBezTo>
                  <a:pt x="2532250" y="599878"/>
                  <a:pt x="2301182" y="189579"/>
                  <a:pt x="2041100" y="0"/>
                </a:cubicBezTo>
                <a:cubicBezTo>
                  <a:pt x="1661185" y="69809"/>
                  <a:pt x="1250719" y="246298"/>
                  <a:pt x="947181" y="422787"/>
                </a:cubicBezTo>
                <a:lnTo>
                  <a:pt x="957036" y="580103"/>
                </a:lnTo>
                <a:cubicBezTo>
                  <a:pt x="500415" y="1530554"/>
                  <a:pt x="152200" y="2402348"/>
                  <a:pt x="30654" y="3490451"/>
                </a:cubicBezTo>
                <a:cubicBezTo>
                  <a:pt x="-181232" y="5553587"/>
                  <a:pt x="755006" y="5093109"/>
                  <a:pt x="1311820" y="4621161"/>
                </a:cubicBezTo>
                <a:cubicBezTo>
                  <a:pt x="1789794" y="4267200"/>
                  <a:pt x="2244773" y="3662516"/>
                  <a:pt x="2957627" y="3608439"/>
                </a:cubicBezTo>
                <a:cubicBezTo>
                  <a:pt x="3117835" y="3594723"/>
                  <a:pt x="3274606" y="3603724"/>
                  <a:pt x="3435672" y="3607475"/>
                </a:cubicBezTo>
                <a:lnTo>
                  <a:pt x="3595911" y="3608424"/>
                </a:lnTo>
                <a:lnTo>
                  <a:pt x="3595911" y="3608439"/>
                </a:lnTo>
                <a:lnTo>
                  <a:pt x="3597184" y="3608432"/>
                </a:lnTo>
                <a:lnTo>
                  <a:pt x="3598457" y="3608439"/>
                </a:lnTo>
                <a:lnTo>
                  <a:pt x="3598457" y="3608424"/>
                </a:lnTo>
                <a:lnTo>
                  <a:pt x="3758697" y="3607475"/>
                </a:lnTo>
                <a:cubicBezTo>
                  <a:pt x="3919764" y="3603724"/>
                  <a:pt x="4076535" y="3594723"/>
                  <a:pt x="4236741" y="3608439"/>
                </a:cubicBezTo>
                <a:cubicBezTo>
                  <a:pt x="4949596" y="3662516"/>
                  <a:pt x="5404575" y="4267200"/>
                  <a:pt x="5882548" y="4621161"/>
                </a:cubicBezTo>
                <a:cubicBezTo>
                  <a:pt x="6439362" y="5093109"/>
                  <a:pt x="7375600" y="5553587"/>
                  <a:pt x="7163714" y="3490451"/>
                </a:cubicBezTo>
                <a:cubicBezTo>
                  <a:pt x="7042168" y="2402348"/>
                  <a:pt x="6693953" y="1530554"/>
                  <a:pt x="6237332" y="580103"/>
                </a:cubicBezTo>
                <a:lnTo>
                  <a:pt x="6247187" y="422787"/>
                </a:lnTo>
                <a:cubicBezTo>
                  <a:pt x="5943650" y="246298"/>
                  <a:pt x="5533183" y="69809"/>
                  <a:pt x="51532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rget Icon"/>
          <p:cNvSpPr>
            <a:spLocks noChangeAspect="1" noEditPoints="1"/>
          </p:cNvSpPr>
          <p:nvPr/>
        </p:nvSpPr>
        <p:spPr bwMode="auto">
          <a:xfrm>
            <a:off x="2299783" y="2026392"/>
            <a:ext cx="447029" cy="448056"/>
          </a:xfrm>
          <a:custGeom>
            <a:avLst/>
            <a:gdLst>
              <a:gd name="T0" fmla="*/ 1500 w 2994"/>
              <a:gd name="T1" fmla="*/ 0 h 2998"/>
              <a:gd name="T2" fmla="*/ 0 w 2994"/>
              <a:gd name="T3" fmla="*/ 1499 h 2998"/>
              <a:gd name="T4" fmla="*/ 1500 w 2994"/>
              <a:gd name="T5" fmla="*/ 2998 h 2998"/>
              <a:gd name="T6" fmla="*/ 2994 w 2994"/>
              <a:gd name="T7" fmla="*/ 1499 h 2998"/>
              <a:gd name="T8" fmla="*/ 1500 w 2994"/>
              <a:gd name="T9" fmla="*/ 0 h 2998"/>
              <a:gd name="T10" fmla="*/ 1500 w 2994"/>
              <a:gd name="T11" fmla="*/ 305 h 2998"/>
              <a:gd name="T12" fmla="*/ 2694 w 2994"/>
              <a:gd name="T13" fmla="*/ 1499 h 2998"/>
              <a:gd name="T14" fmla="*/ 1500 w 2994"/>
              <a:gd name="T15" fmla="*/ 2693 h 2998"/>
              <a:gd name="T16" fmla="*/ 301 w 2994"/>
              <a:gd name="T17" fmla="*/ 1499 h 2998"/>
              <a:gd name="T18" fmla="*/ 1500 w 2994"/>
              <a:gd name="T19" fmla="*/ 305 h 2998"/>
              <a:gd name="T20" fmla="*/ 1500 w 2994"/>
              <a:gd name="T21" fmla="*/ 560 h 2998"/>
              <a:gd name="T22" fmla="*/ 560 w 2994"/>
              <a:gd name="T23" fmla="*/ 1499 h 2998"/>
              <a:gd name="T24" fmla="*/ 1500 w 2994"/>
              <a:gd name="T25" fmla="*/ 2438 h 2998"/>
              <a:gd name="T26" fmla="*/ 2438 w 2994"/>
              <a:gd name="T27" fmla="*/ 1499 h 2998"/>
              <a:gd name="T28" fmla="*/ 1500 w 2994"/>
              <a:gd name="T29" fmla="*/ 560 h 2998"/>
              <a:gd name="T30" fmla="*/ 1500 w 2994"/>
              <a:gd name="T31" fmla="*/ 864 h 2998"/>
              <a:gd name="T32" fmla="*/ 2134 w 2994"/>
              <a:gd name="T33" fmla="*/ 1499 h 2998"/>
              <a:gd name="T34" fmla="*/ 1500 w 2994"/>
              <a:gd name="T35" fmla="*/ 2134 h 2998"/>
              <a:gd name="T36" fmla="*/ 862 w 2994"/>
              <a:gd name="T37" fmla="*/ 1499 h 2998"/>
              <a:gd name="T38" fmla="*/ 1500 w 2994"/>
              <a:gd name="T39" fmla="*/ 864 h 2998"/>
              <a:gd name="T40" fmla="*/ 1499 w 2994"/>
              <a:gd name="T41" fmla="*/ 1140 h 2998"/>
              <a:gd name="T42" fmla="*/ 1139 w 2994"/>
              <a:gd name="T43" fmla="*/ 1499 h 2998"/>
              <a:gd name="T44" fmla="*/ 1499 w 2994"/>
              <a:gd name="T45" fmla="*/ 1858 h 2998"/>
              <a:gd name="T46" fmla="*/ 1858 w 2994"/>
              <a:gd name="T47" fmla="*/ 1499 h 2998"/>
              <a:gd name="T48" fmla="*/ 1499 w 2994"/>
              <a:gd name="T49" fmla="*/ 1140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4" h="2998">
                <a:moveTo>
                  <a:pt x="1500" y="0"/>
                </a:moveTo>
                <a:cubicBezTo>
                  <a:pt x="674" y="0"/>
                  <a:pt x="0" y="673"/>
                  <a:pt x="0" y="1499"/>
                </a:cubicBezTo>
                <a:cubicBezTo>
                  <a:pt x="0" y="2325"/>
                  <a:pt x="674" y="2998"/>
                  <a:pt x="1500" y="2998"/>
                </a:cubicBezTo>
                <a:cubicBezTo>
                  <a:pt x="2325" y="2998"/>
                  <a:pt x="2994" y="2325"/>
                  <a:pt x="2994" y="1499"/>
                </a:cubicBezTo>
                <a:cubicBezTo>
                  <a:pt x="2994" y="673"/>
                  <a:pt x="2325" y="0"/>
                  <a:pt x="1500" y="0"/>
                </a:cubicBezTo>
                <a:close/>
                <a:moveTo>
                  <a:pt x="1500" y="305"/>
                </a:moveTo>
                <a:cubicBezTo>
                  <a:pt x="2161" y="305"/>
                  <a:pt x="2694" y="837"/>
                  <a:pt x="2694" y="1499"/>
                </a:cubicBezTo>
                <a:cubicBezTo>
                  <a:pt x="2694" y="2161"/>
                  <a:pt x="2161" y="2693"/>
                  <a:pt x="1500" y="2693"/>
                </a:cubicBezTo>
                <a:cubicBezTo>
                  <a:pt x="838" y="2693"/>
                  <a:pt x="301" y="2161"/>
                  <a:pt x="301" y="1499"/>
                </a:cubicBezTo>
                <a:cubicBezTo>
                  <a:pt x="301" y="837"/>
                  <a:pt x="838" y="305"/>
                  <a:pt x="1500" y="305"/>
                </a:cubicBezTo>
                <a:close/>
                <a:moveTo>
                  <a:pt x="1500" y="560"/>
                </a:moveTo>
                <a:cubicBezTo>
                  <a:pt x="983" y="560"/>
                  <a:pt x="560" y="982"/>
                  <a:pt x="560" y="1499"/>
                </a:cubicBezTo>
                <a:cubicBezTo>
                  <a:pt x="560" y="2016"/>
                  <a:pt x="983" y="2438"/>
                  <a:pt x="1500" y="2438"/>
                </a:cubicBezTo>
                <a:cubicBezTo>
                  <a:pt x="2016" y="2438"/>
                  <a:pt x="2438" y="2016"/>
                  <a:pt x="2438" y="1499"/>
                </a:cubicBezTo>
                <a:cubicBezTo>
                  <a:pt x="2438" y="982"/>
                  <a:pt x="2016" y="560"/>
                  <a:pt x="1500" y="560"/>
                </a:cubicBezTo>
                <a:close/>
                <a:moveTo>
                  <a:pt x="1500" y="864"/>
                </a:moveTo>
                <a:cubicBezTo>
                  <a:pt x="1852" y="864"/>
                  <a:pt x="2134" y="1146"/>
                  <a:pt x="2134" y="1499"/>
                </a:cubicBezTo>
                <a:cubicBezTo>
                  <a:pt x="2134" y="1852"/>
                  <a:pt x="1852" y="2134"/>
                  <a:pt x="1500" y="2134"/>
                </a:cubicBezTo>
                <a:cubicBezTo>
                  <a:pt x="1147" y="2134"/>
                  <a:pt x="862" y="1852"/>
                  <a:pt x="862" y="1499"/>
                </a:cubicBezTo>
                <a:cubicBezTo>
                  <a:pt x="862" y="1146"/>
                  <a:pt x="1147" y="864"/>
                  <a:pt x="1500" y="864"/>
                </a:cubicBezTo>
                <a:close/>
                <a:moveTo>
                  <a:pt x="1499" y="1140"/>
                </a:moveTo>
                <a:cubicBezTo>
                  <a:pt x="1300" y="1140"/>
                  <a:pt x="1139" y="1301"/>
                  <a:pt x="1139" y="1499"/>
                </a:cubicBezTo>
                <a:cubicBezTo>
                  <a:pt x="1139" y="1697"/>
                  <a:pt x="1300" y="1858"/>
                  <a:pt x="1499" y="1858"/>
                </a:cubicBezTo>
                <a:cubicBezTo>
                  <a:pt x="1697" y="1858"/>
                  <a:pt x="1858" y="1697"/>
                  <a:pt x="1858" y="1499"/>
                </a:cubicBezTo>
                <a:cubicBezTo>
                  <a:pt x="1858" y="1301"/>
                  <a:pt x="1697" y="1140"/>
                  <a:pt x="1499" y="114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eft Right Arrows Icon"/>
          <p:cNvSpPr>
            <a:spLocks noChangeAspect="1"/>
          </p:cNvSpPr>
          <p:nvPr/>
        </p:nvSpPr>
        <p:spPr bwMode="black">
          <a:xfrm>
            <a:off x="4462039" y="2037415"/>
            <a:ext cx="533400" cy="426010"/>
          </a:xfrm>
          <a:custGeom>
            <a:avLst/>
            <a:gdLst/>
            <a:ahLst/>
            <a:cxnLst/>
            <a:rect l="l" t="t" r="r" b="b"/>
            <a:pathLst>
              <a:path w="533400" h="426010">
                <a:moveTo>
                  <a:pt x="336579" y="198533"/>
                </a:moveTo>
                <a:lnTo>
                  <a:pt x="410091" y="198533"/>
                </a:lnTo>
                <a:lnTo>
                  <a:pt x="533400" y="312272"/>
                </a:lnTo>
                <a:lnTo>
                  <a:pt x="410091" y="426010"/>
                </a:lnTo>
                <a:lnTo>
                  <a:pt x="336579" y="426010"/>
                </a:lnTo>
                <a:lnTo>
                  <a:pt x="426690" y="340706"/>
                </a:lnTo>
                <a:lnTo>
                  <a:pt x="222755" y="340706"/>
                </a:lnTo>
                <a:lnTo>
                  <a:pt x="222755" y="281467"/>
                </a:lnTo>
                <a:lnTo>
                  <a:pt x="426690" y="281467"/>
                </a:lnTo>
                <a:close/>
                <a:moveTo>
                  <a:pt x="120938" y="0"/>
                </a:moveTo>
                <a:lnTo>
                  <a:pt x="196821" y="0"/>
                </a:lnTo>
                <a:lnTo>
                  <a:pt x="106710" y="82934"/>
                </a:lnTo>
                <a:lnTo>
                  <a:pt x="310645" y="82934"/>
                </a:lnTo>
                <a:lnTo>
                  <a:pt x="310645" y="142173"/>
                </a:lnTo>
                <a:lnTo>
                  <a:pt x="106710" y="142173"/>
                </a:lnTo>
                <a:lnTo>
                  <a:pt x="196821" y="227477"/>
                </a:lnTo>
                <a:lnTo>
                  <a:pt x="120938" y="227477"/>
                </a:lnTo>
                <a:lnTo>
                  <a:pt x="0" y="1113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0" name="Cloud Check Icon"/>
          <p:cNvSpPr>
            <a:spLocks noChangeAspect="1"/>
          </p:cNvSpPr>
          <p:nvPr/>
        </p:nvSpPr>
        <p:spPr bwMode="auto">
          <a:xfrm>
            <a:off x="3742281" y="2097536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2295533" h="1566554">
                <a:moveTo>
                  <a:pt x="1298492" y="592100"/>
                </a:moveTo>
                <a:lnTo>
                  <a:pt x="766123" y="592100"/>
                </a:lnTo>
                <a:lnTo>
                  <a:pt x="766123" y="1304093"/>
                </a:lnTo>
                <a:lnTo>
                  <a:pt x="1478116" y="1304093"/>
                </a:lnTo>
                <a:lnTo>
                  <a:pt x="1478116" y="798384"/>
                </a:lnTo>
                <a:lnTo>
                  <a:pt x="1317752" y="1076143"/>
                </a:lnTo>
                <a:lnTo>
                  <a:pt x="1317752" y="1143729"/>
                </a:lnTo>
                <a:lnTo>
                  <a:pt x="926487" y="1143729"/>
                </a:lnTo>
                <a:lnTo>
                  <a:pt x="926487" y="752464"/>
                </a:lnTo>
                <a:lnTo>
                  <a:pt x="1205906" y="752464"/>
                </a:lnTo>
                <a:close/>
                <a:moveTo>
                  <a:pt x="1441947" y="452761"/>
                </a:moveTo>
                <a:lnTo>
                  <a:pt x="1176023" y="913355"/>
                </a:lnTo>
                <a:lnTo>
                  <a:pt x="1020922" y="823807"/>
                </a:lnTo>
                <a:lnTo>
                  <a:pt x="945117" y="955105"/>
                </a:lnTo>
                <a:lnTo>
                  <a:pt x="1100218" y="1044653"/>
                </a:lnTo>
                <a:lnTo>
                  <a:pt x="1231516" y="1120458"/>
                </a:lnTo>
                <a:lnTo>
                  <a:pt x="1307321" y="989160"/>
                </a:lnTo>
                <a:lnTo>
                  <a:pt x="1573246" y="528566"/>
                </a:lnTo>
                <a:close/>
                <a:moveTo>
                  <a:pt x="1461428" y="0"/>
                </a:moveTo>
                <a:cubicBezTo>
                  <a:pt x="1759206" y="0"/>
                  <a:pt x="2000603" y="241398"/>
                  <a:pt x="2000603" y="539176"/>
                </a:cubicBezTo>
                <a:cubicBezTo>
                  <a:pt x="2000603" y="588015"/>
                  <a:pt x="1994110" y="635337"/>
                  <a:pt x="1979749" y="679736"/>
                </a:cubicBezTo>
                <a:cubicBezTo>
                  <a:pt x="2163954" y="734416"/>
                  <a:pt x="2295533" y="906251"/>
                  <a:pt x="2295533" y="1108814"/>
                </a:cubicBezTo>
                <a:cubicBezTo>
                  <a:pt x="2295533" y="1361614"/>
                  <a:pt x="2090596" y="1566551"/>
                  <a:pt x="1837796" y="1566551"/>
                </a:cubicBezTo>
                <a:lnTo>
                  <a:pt x="1837782" y="1566549"/>
                </a:lnTo>
                <a:lnTo>
                  <a:pt x="457766" y="1566549"/>
                </a:lnTo>
                <a:cubicBezTo>
                  <a:pt x="457757" y="1566554"/>
                  <a:pt x="457746" y="1566554"/>
                  <a:pt x="457737" y="1566554"/>
                </a:cubicBezTo>
                <a:cubicBezTo>
                  <a:pt x="204937" y="1566554"/>
                  <a:pt x="0" y="1361617"/>
                  <a:pt x="0" y="1108817"/>
                </a:cubicBezTo>
                <a:cubicBezTo>
                  <a:pt x="0" y="906696"/>
                  <a:pt x="131009" y="735168"/>
                  <a:pt x="314565" y="679984"/>
                </a:cubicBezTo>
                <a:cubicBezTo>
                  <a:pt x="297920" y="645250"/>
                  <a:pt x="291612" y="606511"/>
                  <a:pt x="291612" y="566298"/>
                </a:cubicBezTo>
                <a:cubicBezTo>
                  <a:pt x="291612" y="358447"/>
                  <a:pt x="460107" y="189953"/>
                  <a:pt x="667957" y="189953"/>
                </a:cubicBezTo>
                <a:cubicBezTo>
                  <a:pt x="789327" y="189953"/>
                  <a:pt x="897278" y="247404"/>
                  <a:pt x="961182" y="340389"/>
                </a:cubicBezTo>
                <a:cubicBezTo>
                  <a:pt x="1039456" y="140811"/>
                  <a:pt x="1233999" y="0"/>
                  <a:pt x="1461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52"/>
          <p:cNvSpPr>
            <a:spLocks noChangeAspect="1"/>
          </p:cNvSpPr>
          <p:nvPr/>
        </p:nvSpPr>
        <p:spPr>
          <a:xfrm rot="5400000">
            <a:off x="5271763" y="2026392"/>
            <a:ext cx="438812" cy="448056"/>
          </a:xfrm>
          <a:custGeom>
            <a:avLst/>
            <a:gdLst/>
            <a:ahLst/>
            <a:cxnLst/>
            <a:rect l="l" t="t" r="r" b="b"/>
            <a:pathLst>
              <a:path w="1492559" h="1524000">
                <a:moveTo>
                  <a:pt x="1040028" y="845058"/>
                </a:moveTo>
                <a:lnTo>
                  <a:pt x="1040028" y="602742"/>
                </a:lnTo>
                <a:lnTo>
                  <a:pt x="1250243" y="602742"/>
                </a:lnTo>
                <a:lnTo>
                  <a:pt x="1250243" y="481584"/>
                </a:lnTo>
                <a:lnTo>
                  <a:pt x="1492559" y="723900"/>
                </a:lnTo>
                <a:lnTo>
                  <a:pt x="1250243" y="966216"/>
                </a:lnTo>
                <a:lnTo>
                  <a:pt x="1250243" y="845058"/>
                </a:lnTo>
                <a:close/>
                <a:moveTo>
                  <a:pt x="924967" y="684289"/>
                </a:moveTo>
                <a:lnTo>
                  <a:pt x="950983" y="644229"/>
                </a:lnTo>
                <a:lnTo>
                  <a:pt x="950983" y="644089"/>
                </a:lnTo>
                <a:lnTo>
                  <a:pt x="951073" y="644089"/>
                </a:lnTo>
                <a:lnTo>
                  <a:pt x="951130" y="644002"/>
                </a:lnTo>
                <a:lnTo>
                  <a:pt x="951130" y="644089"/>
                </a:lnTo>
                <a:lnTo>
                  <a:pt x="974172" y="644089"/>
                </a:lnTo>
                <a:lnTo>
                  <a:pt x="974172" y="803798"/>
                </a:lnTo>
                <a:lnTo>
                  <a:pt x="950983" y="803798"/>
                </a:lnTo>
                <a:lnTo>
                  <a:pt x="950983" y="686808"/>
                </a:lnTo>
                <a:lnTo>
                  <a:pt x="944417" y="696918"/>
                </a:lnTo>
                <a:close/>
                <a:moveTo>
                  <a:pt x="864131" y="684289"/>
                </a:moveTo>
                <a:lnTo>
                  <a:pt x="890146" y="644229"/>
                </a:lnTo>
                <a:lnTo>
                  <a:pt x="890146" y="644089"/>
                </a:lnTo>
                <a:lnTo>
                  <a:pt x="890237" y="644089"/>
                </a:lnTo>
                <a:lnTo>
                  <a:pt x="890294" y="644002"/>
                </a:lnTo>
                <a:lnTo>
                  <a:pt x="890294" y="644089"/>
                </a:lnTo>
                <a:lnTo>
                  <a:pt x="913336" y="644089"/>
                </a:lnTo>
                <a:lnTo>
                  <a:pt x="913336" y="803798"/>
                </a:lnTo>
                <a:lnTo>
                  <a:pt x="890146" y="803798"/>
                </a:lnTo>
                <a:lnTo>
                  <a:pt x="890146" y="686808"/>
                </a:lnTo>
                <a:lnTo>
                  <a:pt x="883580" y="696918"/>
                </a:lnTo>
                <a:close/>
                <a:moveTo>
                  <a:pt x="788846" y="723900"/>
                </a:moveTo>
                <a:cubicBezTo>
                  <a:pt x="788846" y="756269"/>
                  <a:pt x="800386" y="782510"/>
                  <a:pt x="814621" y="782510"/>
                </a:cubicBezTo>
                <a:cubicBezTo>
                  <a:pt x="828856" y="782510"/>
                  <a:pt x="840395" y="756269"/>
                  <a:pt x="840395" y="723900"/>
                </a:cubicBezTo>
                <a:cubicBezTo>
                  <a:pt x="840395" y="691531"/>
                  <a:pt x="828856" y="665290"/>
                  <a:pt x="814621" y="665290"/>
                </a:cubicBezTo>
                <a:cubicBezTo>
                  <a:pt x="800386" y="665290"/>
                  <a:pt x="788846" y="691531"/>
                  <a:pt x="788846" y="723900"/>
                </a:cubicBezTo>
                <a:close/>
                <a:moveTo>
                  <a:pt x="771726" y="723900"/>
                </a:moveTo>
                <a:cubicBezTo>
                  <a:pt x="771726" y="680992"/>
                  <a:pt x="790930" y="646209"/>
                  <a:pt x="814621" y="646209"/>
                </a:cubicBezTo>
                <a:cubicBezTo>
                  <a:pt x="838311" y="646209"/>
                  <a:pt x="857516" y="680992"/>
                  <a:pt x="857516" y="723900"/>
                </a:cubicBezTo>
                <a:cubicBezTo>
                  <a:pt x="857516" y="766808"/>
                  <a:pt x="838311" y="801591"/>
                  <a:pt x="814621" y="801591"/>
                </a:cubicBezTo>
                <a:cubicBezTo>
                  <a:pt x="790930" y="801591"/>
                  <a:pt x="771726" y="766808"/>
                  <a:pt x="771726" y="723900"/>
                </a:cubicBezTo>
                <a:close/>
                <a:moveTo>
                  <a:pt x="705872" y="684289"/>
                </a:moveTo>
                <a:lnTo>
                  <a:pt x="731886" y="644229"/>
                </a:lnTo>
                <a:lnTo>
                  <a:pt x="731886" y="644089"/>
                </a:lnTo>
                <a:lnTo>
                  <a:pt x="731978" y="644089"/>
                </a:lnTo>
                <a:lnTo>
                  <a:pt x="732034" y="644002"/>
                </a:lnTo>
                <a:lnTo>
                  <a:pt x="732034" y="644089"/>
                </a:lnTo>
                <a:lnTo>
                  <a:pt x="755076" y="644089"/>
                </a:lnTo>
                <a:lnTo>
                  <a:pt x="755076" y="803798"/>
                </a:lnTo>
                <a:lnTo>
                  <a:pt x="731886" y="803798"/>
                </a:lnTo>
                <a:lnTo>
                  <a:pt x="731886" y="686808"/>
                </a:lnTo>
                <a:lnTo>
                  <a:pt x="725320" y="696918"/>
                </a:lnTo>
                <a:close/>
                <a:moveTo>
                  <a:pt x="630587" y="723900"/>
                </a:moveTo>
                <a:cubicBezTo>
                  <a:pt x="630587" y="756269"/>
                  <a:pt x="642126" y="782510"/>
                  <a:pt x="656361" y="782510"/>
                </a:cubicBezTo>
                <a:cubicBezTo>
                  <a:pt x="670596" y="782510"/>
                  <a:pt x="682136" y="756269"/>
                  <a:pt x="682136" y="723900"/>
                </a:cubicBezTo>
                <a:cubicBezTo>
                  <a:pt x="682136" y="691531"/>
                  <a:pt x="670596" y="665290"/>
                  <a:pt x="656361" y="665290"/>
                </a:cubicBezTo>
                <a:cubicBezTo>
                  <a:pt x="642126" y="665290"/>
                  <a:pt x="630587" y="691531"/>
                  <a:pt x="630587" y="723900"/>
                </a:cubicBezTo>
                <a:close/>
                <a:moveTo>
                  <a:pt x="613466" y="723900"/>
                </a:moveTo>
                <a:cubicBezTo>
                  <a:pt x="613466" y="680992"/>
                  <a:pt x="632671" y="646209"/>
                  <a:pt x="656361" y="646209"/>
                </a:cubicBezTo>
                <a:cubicBezTo>
                  <a:pt x="680052" y="646209"/>
                  <a:pt x="699256" y="680992"/>
                  <a:pt x="699256" y="723900"/>
                </a:cubicBezTo>
                <a:cubicBezTo>
                  <a:pt x="699256" y="766808"/>
                  <a:pt x="680052" y="801591"/>
                  <a:pt x="656361" y="801591"/>
                </a:cubicBezTo>
                <a:cubicBezTo>
                  <a:pt x="632671" y="801591"/>
                  <a:pt x="613466" y="766808"/>
                  <a:pt x="613466" y="723900"/>
                </a:cubicBezTo>
                <a:close/>
                <a:moveTo>
                  <a:pt x="547612" y="684289"/>
                </a:moveTo>
                <a:lnTo>
                  <a:pt x="573627" y="644229"/>
                </a:lnTo>
                <a:lnTo>
                  <a:pt x="573627" y="644089"/>
                </a:lnTo>
                <a:lnTo>
                  <a:pt x="573718" y="644089"/>
                </a:lnTo>
                <a:lnTo>
                  <a:pt x="573774" y="644002"/>
                </a:lnTo>
                <a:lnTo>
                  <a:pt x="573774" y="644089"/>
                </a:lnTo>
                <a:lnTo>
                  <a:pt x="596817" y="644089"/>
                </a:lnTo>
                <a:lnTo>
                  <a:pt x="596817" y="803798"/>
                </a:lnTo>
                <a:lnTo>
                  <a:pt x="573627" y="803798"/>
                </a:lnTo>
                <a:lnTo>
                  <a:pt x="573627" y="686808"/>
                </a:lnTo>
                <a:lnTo>
                  <a:pt x="567061" y="696918"/>
                </a:lnTo>
                <a:close/>
                <a:moveTo>
                  <a:pt x="0" y="553761"/>
                </a:moveTo>
                <a:cubicBezTo>
                  <a:pt x="0" y="356067"/>
                  <a:pt x="160263" y="195803"/>
                  <a:pt x="357957" y="195803"/>
                </a:cubicBezTo>
                <a:cubicBezTo>
                  <a:pt x="390382" y="195803"/>
                  <a:pt x="421798" y="200114"/>
                  <a:pt x="451275" y="209648"/>
                </a:cubicBezTo>
                <a:cubicBezTo>
                  <a:pt x="487577" y="87355"/>
                  <a:pt x="601658" y="0"/>
                  <a:pt x="736139" y="0"/>
                </a:cubicBezTo>
                <a:cubicBezTo>
                  <a:pt x="903973" y="0"/>
                  <a:pt x="1040030" y="136057"/>
                  <a:pt x="1040030" y="303891"/>
                </a:cubicBezTo>
                <a:lnTo>
                  <a:pt x="1040028" y="303900"/>
                </a:lnTo>
                <a:lnTo>
                  <a:pt x="1040028" y="602742"/>
                </a:lnTo>
                <a:lnTo>
                  <a:pt x="514151" y="602742"/>
                </a:lnTo>
                <a:lnTo>
                  <a:pt x="514151" y="845058"/>
                </a:lnTo>
                <a:lnTo>
                  <a:pt x="1040028" y="845058"/>
                </a:lnTo>
                <a:lnTo>
                  <a:pt x="1040028" y="1220090"/>
                </a:lnTo>
                <a:cubicBezTo>
                  <a:pt x="1040032" y="1220096"/>
                  <a:pt x="1040032" y="1220103"/>
                  <a:pt x="1040032" y="1220109"/>
                </a:cubicBezTo>
                <a:cubicBezTo>
                  <a:pt x="1040032" y="1387943"/>
                  <a:pt x="903975" y="1524000"/>
                  <a:pt x="736141" y="1524000"/>
                </a:cubicBezTo>
                <a:cubicBezTo>
                  <a:pt x="601953" y="1524000"/>
                  <a:pt x="488076" y="1437023"/>
                  <a:pt x="451440" y="1315161"/>
                </a:cubicBezTo>
                <a:cubicBezTo>
                  <a:pt x="428380" y="1326212"/>
                  <a:pt x="402661" y="1330399"/>
                  <a:pt x="375964" y="1330399"/>
                </a:cubicBezTo>
                <a:cubicBezTo>
                  <a:pt x="237972" y="1330399"/>
                  <a:pt x="126109" y="1218536"/>
                  <a:pt x="126109" y="1080544"/>
                </a:cubicBezTo>
                <a:cubicBezTo>
                  <a:pt x="126109" y="999968"/>
                  <a:pt x="164251" y="928299"/>
                  <a:pt x="225984" y="885873"/>
                </a:cubicBezTo>
                <a:cubicBezTo>
                  <a:pt x="93484" y="833907"/>
                  <a:pt x="0" y="704750"/>
                  <a:pt x="0" y="5537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SS Icon"/>
          <p:cNvSpPr>
            <a:spLocks noChangeAspect="1"/>
          </p:cNvSpPr>
          <p:nvPr/>
        </p:nvSpPr>
        <p:spPr>
          <a:xfrm flipH="1">
            <a:off x="3021826" y="2026392"/>
            <a:ext cx="445954" cy="448056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Icon 02"/>
          <p:cNvSpPr>
            <a:spLocks noChangeAspect="1"/>
          </p:cNvSpPr>
          <p:nvPr/>
        </p:nvSpPr>
        <p:spPr bwMode="auto">
          <a:xfrm>
            <a:off x="5986899" y="2097536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2816352" h="1921978">
                <a:moveTo>
                  <a:pt x="1123565" y="1412506"/>
                </a:moveTo>
                <a:cubicBezTo>
                  <a:pt x="1050131" y="1412506"/>
                  <a:pt x="990600" y="1472036"/>
                  <a:pt x="990600" y="1545471"/>
                </a:cubicBezTo>
                <a:cubicBezTo>
                  <a:pt x="990600" y="1618906"/>
                  <a:pt x="1050131" y="1678436"/>
                  <a:pt x="1123565" y="1678436"/>
                </a:cubicBezTo>
                <a:cubicBezTo>
                  <a:pt x="1197000" y="1678436"/>
                  <a:pt x="1256530" y="1618906"/>
                  <a:pt x="1256530" y="1545471"/>
                </a:cubicBezTo>
                <a:cubicBezTo>
                  <a:pt x="1256530" y="1472036"/>
                  <a:pt x="1197000" y="1412506"/>
                  <a:pt x="1123565" y="1412506"/>
                </a:cubicBezTo>
                <a:close/>
                <a:moveTo>
                  <a:pt x="1004091" y="1048110"/>
                </a:moveTo>
                <a:cubicBezTo>
                  <a:pt x="999579" y="1048110"/>
                  <a:pt x="995078" y="1048159"/>
                  <a:pt x="990600" y="1048791"/>
                </a:cubicBezTo>
                <a:lnTo>
                  <a:pt x="990600" y="1248162"/>
                </a:lnTo>
                <a:lnTo>
                  <a:pt x="996896" y="1247844"/>
                </a:lnTo>
                <a:cubicBezTo>
                  <a:pt x="1228729" y="1247844"/>
                  <a:pt x="1416667" y="1435782"/>
                  <a:pt x="1416667" y="1667615"/>
                </a:cubicBezTo>
                <a:cubicBezTo>
                  <a:pt x="1416667" y="1671333"/>
                  <a:pt x="1416619" y="1675039"/>
                  <a:pt x="1416106" y="1678723"/>
                </a:cubicBezTo>
                <a:lnTo>
                  <a:pt x="1615477" y="1678723"/>
                </a:lnTo>
                <a:lnTo>
                  <a:pt x="1616401" y="1660420"/>
                </a:lnTo>
                <a:cubicBezTo>
                  <a:pt x="1616401" y="1322250"/>
                  <a:pt x="1342261" y="1048110"/>
                  <a:pt x="1004091" y="1048110"/>
                </a:cubicBezTo>
                <a:close/>
                <a:moveTo>
                  <a:pt x="996897" y="653028"/>
                </a:moveTo>
                <a:cubicBezTo>
                  <a:pt x="994796" y="653028"/>
                  <a:pt x="992696" y="653035"/>
                  <a:pt x="990600" y="653346"/>
                </a:cubicBezTo>
                <a:lnTo>
                  <a:pt x="990600" y="855256"/>
                </a:lnTo>
                <a:lnTo>
                  <a:pt x="996897" y="854938"/>
                </a:lnTo>
                <a:cubicBezTo>
                  <a:pt x="1445726" y="854938"/>
                  <a:pt x="1809573" y="1218786"/>
                  <a:pt x="1809573" y="1667616"/>
                </a:cubicBezTo>
                <a:cubicBezTo>
                  <a:pt x="1809573" y="1671326"/>
                  <a:pt x="1809549" y="1675031"/>
                  <a:pt x="1809013" y="1678723"/>
                </a:cubicBezTo>
                <a:lnTo>
                  <a:pt x="2010922" y="1678723"/>
                </a:lnTo>
                <a:lnTo>
                  <a:pt x="2011483" y="1667616"/>
                </a:lnTo>
                <a:cubicBezTo>
                  <a:pt x="2011483" y="1107274"/>
                  <a:pt x="1557238" y="653028"/>
                  <a:pt x="996897" y="653028"/>
                </a:cubicBezTo>
                <a:close/>
                <a:moveTo>
                  <a:pt x="1793002" y="0"/>
                </a:moveTo>
                <a:cubicBezTo>
                  <a:pt x="2158341" y="0"/>
                  <a:pt x="2454507" y="296167"/>
                  <a:pt x="2454507" y="661505"/>
                </a:cubicBezTo>
                <a:cubicBezTo>
                  <a:pt x="2454507" y="721425"/>
                  <a:pt x="2446541" y="779483"/>
                  <a:pt x="2428922" y="833957"/>
                </a:cubicBezTo>
                <a:cubicBezTo>
                  <a:pt x="2654920" y="901043"/>
                  <a:pt x="2816352" y="1111864"/>
                  <a:pt x="2816352" y="1360384"/>
                </a:cubicBezTo>
                <a:cubicBezTo>
                  <a:pt x="2816352" y="1670540"/>
                  <a:pt x="2564918" y="1921975"/>
                  <a:pt x="2254762" y="1921975"/>
                </a:cubicBezTo>
                <a:lnTo>
                  <a:pt x="2254744" y="1921971"/>
                </a:lnTo>
                <a:lnTo>
                  <a:pt x="561626" y="1921971"/>
                </a:lnTo>
                <a:cubicBezTo>
                  <a:pt x="561615" y="1921978"/>
                  <a:pt x="561601" y="1921978"/>
                  <a:pt x="561591" y="1921978"/>
                </a:cubicBezTo>
                <a:cubicBezTo>
                  <a:pt x="251435" y="1921978"/>
                  <a:pt x="0" y="1670544"/>
                  <a:pt x="0" y="1360388"/>
                </a:cubicBezTo>
                <a:cubicBezTo>
                  <a:pt x="0" y="1112409"/>
                  <a:pt x="160733" y="901965"/>
                  <a:pt x="385935" y="834261"/>
                </a:cubicBezTo>
                <a:cubicBezTo>
                  <a:pt x="365514" y="791646"/>
                  <a:pt x="357775" y="744118"/>
                  <a:pt x="357775" y="694781"/>
                </a:cubicBezTo>
                <a:cubicBezTo>
                  <a:pt x="357775" y="439772"/>
                  <a:pt x="564498" y="233050"/>
                  <a:pt x="819506" y="233050"/>
                </a:cubicBezTo>
                <a:cubicBezTo>
                  <a:pt x="968412" y="233050"/>
                  <a:pt x="1100855" y="303535"/>
                  <a:pt x="1179258" y="417618"/>
                </a:cubicBezTo>
                <a:cubicBezTo>
                  <a:pt x="1275291" y="172759"/>
                  <a:pt x="1513973" y="0"/>
                  <a:pt x="17930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4" name="Lock Icon"/>
          <p:cNvSpPr>
            <a:spLocks noChangeAspect="1"/>
          </p:cNvSpPr>
          <p:nvPr/>
        </p:nvSpPr>
        <p:spPr>
          <a:xfrm>
            <a:off x="6785670" y="2026392"/>
            <a:ext cx="291236" cy="448056"/>
          </a:xfrm>
          <a:custGeom>
            <a:avLst/>
            <a:gdLst/>
            <a:ahLst/>
            <a:cxnLst/>
            <a:rect l="l" t="t" r="r" b="b"/>
            <a:pathLst>
              <a:path w="1981200" h="3048000">
                <a:moveTo>
                  <a:pt x="990600" y="1607198"/>
                </a:moveTo>
                <a:cubicBezTo>
                  <a:pt x="822264" y="1607198"/>
                  <a:pt x="685800" y="1743662"/>
                  <a:pt x="685800" y="1911998"/>
                </a:cubicBezTo>
                <a:cubicBezTo>
                  <a:pt x="685800" y="2024547"/>
                  <a:pt x="746803" y="2122849"/>
                  <a:pt x="838200" y="2174522"/>
                </a:cubicBezTo>
                <a:lnTo>
                  <a:pt x="838200" y="2605082"/>
                </a:lnTo>
                <a:cubicBezTo>
                  <a:pt x="838200" y="2689250"/>
                  <a:pt x="906432" y="2757482"/>
                  <a:pt x="990600" y="2757482"/>
                </a:cubicBezTo>
                <a:cubicBezTo>
                  <a:pt x="1074768" y="2757482"/>
                  <a:pt x="1143000" y="2689250"/>
                  <a:pt x="1143000" y="2605082"/>
                </a:cubicBezTo>
                <a:lnTo>
                  <a:pt x="1143000" y="2174522"/>
                </a:lnTo>
                <a:cubicBezTo>
                  <a:pt x="1234397" y="2122849"/>
                  <a:pt x="1295400" y="2024547"/>
                  <a:pt x="1295400" y="1911998"/>
                </a:cubicBezTo>
                <a:cubicBezTo>
                  <a:pt x="1295400" y="1743662"/>
                  <a:pt x="1158936" y="1607198"/>
                  <a:pt x="990600" y="1607198"/>
                </a:cubicBezTo>
                <a:close/>
                <a:moveTo>
                  <a:pt x="990600" y="466917"/>
                </a:moveTo>
                <a:cubicBezTo>
                  <a:pt x="806407" y="466917"/>
                  <a:pt x="657088" y="616236"/>
                  <a:pt x="657088" y="800429"/>
                </a:cubicBezTo>
                <a:lnTo>
                  <a:pt x="657088" y="1219200"/>
                </a:lnTo>
                <a:lnTo>
                  <a:pt x="1324112" y="1219200"/>
                </a:lnTo>
                <a:lnTo>
                  <a:pt x="1324112" y="800429"/>
                </a:lnTo>
                <a:cubicBezTo>
                  <a:pt x="1324112" y="616236"/>
                  <a:pt x="1174793" y="466917"/>
                  <a:pt x="990600" y="466917"/>
                </a:cubicBezTo>
                <a:close/>
                <a:moveTo>
                  <a:pt x="990600" y="0"/>
                </a:moveTo>
                <a:cubicBezTo>
                  <a:pt x="1432665" y="0"/>
                  <a:pt x="1791029" y="358364"/>
                  <a:pt x="1791029" y="800429"/>
                </a:cubicBezTo>
                <a:lnTo>
                  <a:pt x="1791029" y="1219200"/>
                </a:lnTo>
                <a:lnTo>
                  <a:pt x="1981200" y="1219200"/>
                </a:lnTo>
                <a:lnTo>
                  <a:pt x="1981200" y="3048000"/>
                </a:lnTo>
                <a:lnTo>
                  <a:pt x="0" y="3048000"/>
                </a:lnTo>
                <a:lnTo>
                  <a:pt x="0" y="1219200"/>
                </a:lnTo>
                <a:lnTo>
                  <a:pt x="190171" y="1219200"/>
                </a:lnTo>
                <a:lnTo>
                  <a:pt x="190171" y="800429"/>
                </a:lnTo>
                <a:cubicBezTo>
                  <a:pt x="190171" y="358364"/>
                  <a:pt x="548536" y="0"/>
                  <a:pt x="990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erson Icon"/>
          <p:cNvSpPr>
            <a:spLocks noChangeAspect="1" noEditPoints="1"/>
          </p:cNvSpPr>
          <p:nvPr/>
        </p:nvSpPr>
        <p:spPr bwMode="auto">
          <a:xfrm>
            <a:off x="7447377" y="2026392"/>
            <a:ext cx="408715" cy="448056"/>
          </a:xfrm>
          <a:custGeom>
            <a:avLst/>
            <a:gdLst>
              <a:gd name="T0" fmla="*/ 6410 w 13221"/>
              <a:gd name="T1" fmla="*/ 6758 h 14492"/>
              <a:gd name="T2" fmla="*/ 5303 w 13221"/>
              <a:gd name="T3" fmla="*/ 6540 h 14492"/>
              <a:gd name="T4" fmla="*/ 4367 w 13221"/>
              <a:gd name="T5" fmla="*/ 5942 h 14492"/>
              <a:gd name="T6" fmla="*/ 3660 w 13221"/>
              <a:gd name="T7" fmla="*/ 5035 h 14492"/>
              <a:gd name="T8" fmla="*/ 3261 w 13221"/>
              <a:gd name="T9" fmla="*/ 3898 h 14492"/>
              <a:gd name="T10" fmla="*/ 3215 w 13221"/>
              <a:gd name="T11" fmla="*/ 3568 h 14492"/>
              <a:gd name="T12" fmla="*/ 3203 w 13221"/>
              <a:gd name="T13" fmla="*/ 3246 h 14492"/>
              <a:gd name="T14" fmla="*/ 3361 w 13221"/>
              <a:gd name="T15" fmla="*/ 2182 h 14492"/>
              <a:gd name="T16" fmla="*/ 3830 w 13221"/>
              <a:gd name="T17" fmla="*/ 1230 h 14492"/>
              <a:gd name="T18" fmla="*/ 4646 w 13221"/>
              <a:gd name="T19" fmla="*/ 441 h 14492"/>
              <a:gd name="T20" fmla="*/ 5690 w 13221"/>
              <a:gd name="T21" fmla="*/ 36 h 14492"/>
              <a:gd name="T22" fmla="*/ 5929 w 13221"/>
              <a:gd name="T23" fmla="*/ 6 h 14492"/>
              <a:gd name="T24" fmla="*/ 6168 w 13221"/>
              <a:gd name="T25" fmla="*/ 0 h 14492"/>
              <a:gd name="T26" fmla="*/ 7269 w 13221"/>
              <a:gd name="T27" fmla="*/ 215 h 14492"/>
              <a:gd name="T28" fmla="*/ 8209 w 13221"/>
              <a:gd name="T29" fmla="*/ 812 h 14492"/>
              <a:gd name="T30" fmla="*/ 8912 w 13221"/>
              <a:gd name="T31" fmla="*/ 1718 h 14492"/>
              <a:gd name="T32" fmla="*/ 9306 w 13221"/>
              <a:gd name="T33" fmla="*/ 2847 h 14492"/>
              <a:gd name="T34" fmla="*/ 9353 w 13221"/>
              <a:gd name="T35" fmla="*/ 3191 h 14492"/>
              <a:gd name="T36" fmla="*/ 9367 w 13221"/>
              <a:gd name="T37" fmla="*/ 3504 h 14492"/>
              <a:gd name="T38" fmla="*/ 9208 w 13221"/>
              <a:gd name="T39" fmla="*/ 4566 h 14492"/>
              <a:gd name="T40" fmla="*/ 8737 w 13221"/>
              <a:gd name="T41" fmla="*/ 5522 h 14492"/>
              <a:gd name="T42" fmla="*/ 7933 w 13221"/>
              <a:gd name="T43" fmla="*/ 6310 h 14492"/>
              <a:gd name="T44" fmla="*/ 6879 w 13221"/>
              <a:gd name="T45" fmla="*/ 6725 h 14492"/>
              <a:gd name="T46" fmla="*/ 6655 w 13221"/>
              <a:gd name="T47" fmla="*/ 6749 h 14492"/>
              <a:gd name="T48" fmla="*/ 6410 w 13221"/>
              <a:gd name="T49" fmla="*/ 6758 h 14492"/>
              <a:gd name="T50" fmla="*/ 0 w 13221"/>
              <a:gd name="T51" fmla="*/ 14492 h 14492"/>
              <a:gd name="T52" fmla="*/ 45 w 13221"/>
              <a:gd name="T53" fmla="*/ 13714 h 14492"/>
              <a:gd name="T54" fmla="*/ 113 w 13221"/>
              <a:gd name="T55" fmla="*/ 12968 h 14492"/>
              <a:gd name="T56" fmla="*/ 199 w 13221"/>
              <a:gd name="T57" fmla="*/ 12140 h 14492"/>
              <a:gd name="T58" fmla="*/ 296 w 13221"/>
              <a:gd name="T59" fmla="*/ 11306 h 14492"/>
              <a:gd name="T60" fmla="*/ 404 w 13221"/>
              <a:gd name="T61" fmla="*/ 10580 h 14492"/>
              <a:gd name="T62" fmla="*/ 519 w 13221"/>
              <a:gd name="T63" fmla="*/ 9978 h 14492"/>
              <a:gd name="T64" fmla="*/ 731 w 13221"/>
              <a:gd name="T65" fmla="*/ 9214 h 14492"/>
              <a:gd name="T66" fmla="*/ 1023 w 13221"/>
              <a:gd name="T67" fmla="*/ 8569 h 14492"/>
              <a:gd name="T68" fmla="*/ 1441 w 13221"/>
              <a:gd name="T69" fmla="*/ 8054 h 14492"/>
              <a:gd name="T70" fmla="*/ 2056 w 13221"/>
              <a:gd name="T71" fmla="*/ 7655 h 14492"/>
              <a:gd name="T72" fmla="*/ 2610 w 13221"/>
              <a:gd name="T73" fmla="*/ 7399 h 14492"/>
              <a:gd name="T74" fmla="*/ 3063 w 13221"/>
              <a:gd name="T75" fmla="*/ 7217 h 14492"/>
              <a:gd name="T76" fmla="*/ 3432 w 13221"/>
              <a:gd name="T77" fmla="*/ 7115 h 14492"/>
              <a:gd name="T78" fmla="*/ 3738 w 13221"/>
              <a:gd name="T79" fmla="*/ 7082 h 14492"/>
              <a:gd name="T80" fmla="*/ 4263 w 13221"/>
              <a:gd name="T81" fmla="*/ 7205 h 14492"/>
              <a:gd name="T82" fmla="*/ 4631 w 13221"/>
              <a:gd name="T83" fmla="*/ 7470 h 14492"/>
              <a:gd name="T84" fmla="*/ 4682 w 13221"/>
              <a:gd name="T85" fmla="*/ 7520 h 14492"/>
              <a:gd name="T86" fmla="*/ 6603 w 13221"/>
              <a:gd name="T87" fmla="*/ 8361 h 14492"/>
              <a:gd name="T88" fmla="*/ 8535 w 13221"/>
              <a:gd name="T89" fmla="*/ 7517 h 14492"/>
              <a:gd name="T90" fmla="*/ 8609 w 13221"/>
              <a:gd name="T91" fmla="*/ 7452 h 14492"/>
              <a:gd name="T92" fmla="*/ 8956 w 13221"/>
              <a:gd name="T93" fmla="*/ 7205 h 14492"/>
              <a:gd name="T94" fmla="*/ 9484 w 13221"/>
              <a:gd name="T95" fmla="*/ 7082 h 14492"/>
              <a:gd name="T96" fmla="*/ 9782 w 13221"/>
              <a:gd name="T97" fmla="*/ 7114 h 14492"/>
              <a:gd name="T98" fmla="*/ 10153 w 13221"/>
              <a:gd name="T99" fmla="*/ 7215 h 14492"/>
              <a:gd name="T100" fmla="*/ 10606 w 13221"/>
              <a:gd name="T101" fmla="*/ 7393 h 14492"/>
              <a:gd name="T102" fmla="*/ 11156 w 13221"/>
              <a:gd name="T103" fmla="*/ 7647 h 14492"/>
              <a:gd name="T104" fmla="*/ 11771 w 13221"/>
              <a:gd name="T105" fmla="*/ 8055 h 14492"/>
              <a:gd name="T106" fmla="*/ 12197 w 13221"/>
              <a:gd name="T107" fmla="*/ 8572 h 14492"/>
              <a:gd name="T108" fmla="*/ 12487 w 13221"/>
              <a:gd name="T109" fmla="*/ 9210 h 14492"/>
              <a:gd name="T110" fmla="*/ 12692 w 13221"/>
              <a:gd name="T111" fmla="*/ 9980 h 14492"/>
              <a:gd name="T112" fmla="*/ 12807 w 13221"/>
              <a:gd name="T113" fmla="*/ 10566 h 14492"/>
              <a:gd name="T114" fmla="*/ 12913 w 13221"/>
              <a:gd name="T115" fmla="*/ 11293 h 14492"/>
              <a:gd name="T116" fmla="*/ 13014 w 13221"/>
              <a:gd name="T117" fmla="*/ 12109 h 14492"/>
              <a:gd name="T118" fmla="*/ 13103 w 13221"/>
              <a:gd name="T119" fmla="*/ 12933 h 14492"/>
              <a:gd name="T120" fmla="*/ 13174 w 13221"/>
              <a:gd name="T121" fmla="*/ 13704 h 14492"/>
              <a:gd name="T122" fmla="*/ 13221 w 13221"/>
              <a:gd name="T123" fmla="*/ 14492 h 14492"/>
              <a:gd name="T124" fmla="*/ 0 w 13221"/>
              <a:gd name="T125" fmla="*/ 14492 h 1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21" h="14492">
                <a:moveTo>
                  <a:pt x="6410" y="6758"/>
                </a:moveTo>
                <a:cubicBezTo>
                  <a:pt x="6020" y="6758"/>
                  <a:pt x="5651" y="6686"/>
                  <a:pt x="5303" y="6540"/>
                </a:cubicBezTo>
                <a:cubicBezTo>
                  <a:pt x="4955" y="6395"/>
                  <a:pt x="4643" y="6195"/>
                  <a:pt x="4367" y="5942"/>
                </a:cubicBezTo>
                <a:cubicBezTo>
                  <a:pt x="4091" y="5688"/>
                  <a:pt x="3855" y="5386"/>
                  <a:pt x="3660" y="5035"/>
                </a:cubicBezTo>
                <a:cubicBezTo>
                  <a:pt x="3465" y="4684"/>
                  <a:pt x="3332" y="4305"/>
                  <a:pt x="3261" y="3898"/>
                </a:cubicBezTo>
                <a:cubicBezTo>
                  <a:pt x="3239" y="3782"/>
                  <a:pt x="3224" y="3672"/>
                  <a:pt x="3215" y="3568"/>
                </a:cubicBezTo>
                <a:cubicBezTo>
                  <a:pt x="3207" y="3464"/>
                  <a:pt x="3203" y="3357"/>
                  <a:pt x="3203" y="3246"/>
                </a:cubicBezTo>
                <a:cubicBezTo>
                  <a:pt x="3203" y="2872"/>
                  <a:pt x="3256" y="2517"/>
                  <a:pt x="3361" y="2182"/>
                </a:cubicBezTo>
                <a:cubicBezTo>
                  <a:pt x="3466" y="1848"/>
                  <a:pt x="3622" y="1530"/>
                  <a:pt x="3830" y="1230"/>
                </a:cubicBezTo>
                <a:cubicBezTo>
                  <a:pt x="4054" y="911"/>
                  <a:pt x="4326" y="648"/>
                  <a:pt x="4646" y="441"/>
                </a:cubicBezTo>
                <a:cubicBezTo>
                  <a:pt x="4965" y="234"/>
                  <a:pt x="5314" y="99"/>
                  <a:pt x="5690" y="36"/>
                </a:cubicBezTo>
                <a:cubicBezTo>
                  <a:pt x="5768" y="20"/>
                  <a:pt x="5847" y="10"/>
                  <a:pt x="5929" y="6"/>
                </a:cubicBezTo>
                <a:cubicBezTo>
                  <a:pt x="6010" y="3"/>
                  <a:pt x="6090" y="1"/>
                  <a:pt x="6168" y="0"/>
                </a:cubicBezTo>
                <a:cubicBezTo>
                  <a:pt x="6552" y="0"/>
                  <a:pt x="6919" y="71"/>
                  <a:pt x="7269" y="215"/>
                </a:cubicBezTo>
                <a:cubicBezTo>
                  <a:pt x="7619" y="358"/>
                  <a:pt x="7932" y="557"/>
                  <a:pt x="8209" y="812"/>
                </a:cubicBezTo>
                <a:cubicBezTo>
                  <a:pt x="8486" y="1066"/>
                  <a:pt x="8720" y="1368"/>
                  <a:pt x="8912" y="1718"/>
                </a:cubicBezTo>
                <a:cubicBezTo>
                  <a:pt x="9104" y="2068"/>
                  <a:pt x="9235" y="2444"/>
                  <a:pt x="9306" y="2847"/>
                </a:cubicBezTo>
                <a:cubicBezTo>
                  <a:pt x="9328" y="2962"/>
                  <a:pt x="9344" y="3077"/>
                  <a:pt x="9353" y="3191"/>
                </a:cubicBezTo>
                <a:cubicBezTo>
                  <a:pt x="9362" y="3305"/>
                  <a:pt x="9367" y="3409"/>
                  <a:pt x="9367" y="3504"/>
                </a:cubicBezTo>
                <a:cubicBezTo>
                  <a:pt x="9367" y="3875"/>
                  <a:pt x="9314" y="4229"/>
                  <a:pt x="9208" y="4566"/>
                </a:cubicBezTo>
                <a:cubicBezTo>
                  <a:pt x="9102" y="4903"/>
                  <a:pt x="8945" y="5222"/>
                  <a:pt x="8737" y="5522"/>
                </a:cubicBezTo>
                <a:cubicBezTo>
                  <a:pt x="8519" y="5840"/>
                  <a:pt x="8251" y="6103"/>
                  <a:pt x="7933" y="6310"/>
                </a:cubicBezTo>
                <a:cubicBezTo>
                  <a:pt x="7614" y="6516"/>
                  <a:pt x="7263" y="6655"/>
                  <a:pt x="6879" y="6725"/>
                </a:cubicBezTo>
                <a:cubicBezTo>
                  <a:pt x="6809" y="6735"/>
                  <a:pt x="6734" y="6743"/>
                  <a:pt x="6655" y="6749"/>
                </a:cubicBezTo>
                <a:cubicBezTo>
                  <a:pt x="6575" y="6755"/>
                  <a:pt x="6494" y="6758"/>
                  <a:pt x="6410" y="6758"/>
                </a:cubicBezTo>
                <a:close/>
                <a:moveTo>
                  <a:pt x="0" y="14492"/>
                </a:moveTo>
                <a:cubicBezTo>
                  <a:pt x="11" y="14208"/>
                  <a:pt x="26" y="13948"/>
                  <a:pt x="45" y="13714"/>
                </a:cubicBezTo>
                <a:cubicBezTo>
                  <a:pt x="63" y="13480"/>
                  <a:pt x="86" y="13231"/>
                  <a:pt x="113" y="12968"/>
                </a:cubicBezTo>
                <a:cubicBezTo>
                  <a:pt x="140" y="12706"/>
                  <a:pt x="168" y="12429"/>
                  <a:pt x="199" y="12140"/>
                </a:cubicBezTo>
                <a:cubicBezTo>
                  <a:pt x="229" y="11850"/>
                  <a:pt x="262" y="11572"/>
                  <a:pt x="296" y="11306"/>
                </a:cubicBezTo>
                <a:cubicBezTo>
                  <a:pt x="331" y="11040"/>
                  <a:pt x="367" y="10798"/>
                  <a:pt x="404" y="10580"/>
                </a:cubicBezTo>
                <a:cubicBezTo>
                  <a:pt x="441" y="10362"/>
                  <a:pt x="479" y="10161"/>
                  <a:pt x="519" y="9978"/>
                </a:cubicBezTo>
                <a:cubicBezTo>
                  <a:pt x="582" y="9702"/>
                  <a:pt x="653" y="9447"/>
                  <a:pt x="731" y="9214"/>
                </a:cubicBezTo>
                <a:cubicBezTo>
                  <a:pt x="809" y="8980"/>
                  <a:pt x="906" y="8765"/>
                  <a:pt x="1023" y="8569"/>
                </a:cubicBezTo>
                <a:cubicBezTo>
                  <a:pt x="1140" y="8373"/>
                  <a:pt x="1280" y="8202"/>
                  <a:pt x="1441" y="8054"/>
                </a:cubicBezTo>
                <a:cubicBezTo>
                  <a:pt x="1603" y="7907"/>
                  <a:pt x="1808" y="7774"/>
                  <a:pt x="2056" y="7655"/>
                </a:cubicBezTo>
                <a:cubicBezTo>
                  <a:pt x="2251" y="7560"/>
                  <a:pt x="2436" y="7474"/>
                  <a:pt x="2610" y="7399"/>
                </a:cubicBezTo>
                <a:cubicBezTo>
                  <a:pt x="2784" y="7323"/>
                  <a:pt x="2935" y="7262"/>
                  <a:pt x="3063" y="7217"/>
                </a:cubicBezTo>
                <a:cubicBezTo>
                  <a:pt x="3191" y="7171"/>
                  <a:pt x="3314" y="7138"/>
                  <a:pt x="3432" y="7115"/>
                </a:cubicBezTo>
                <a:cubicBezTo>
                  <a:pt x="3550" y="7093"/>
                  <a:pt x="3652" y="7082"/>
                  <a:pt x="3738" y="7082"/>
                </a:cubicBezTo>
                <a:cubicBezTo>
                  <a:pt x="3957" y="7082"/>
                  <a:pt x="4132" y="7123"/>
                  <a:pt x="4263" y="7205"/>
                </a:cubicBezTo>
                <a:cubicBezTo>
                  <a:pt x="4394" y="7288"/>
                  <a:pt x="4516" y="7376"/>
                  <a:pt x="4631" y="7470"/>
                </a:cubicBezTo>
                <a:lnTo>
                  <a:pt x="4682" y="7520"/>
                </a:lnTo>
                <a:cubicBezTo>
                  <a:pt x="5349" y="8081"/>
                  <a:pt x="5990" y="8361"/>
                  <a:pt x="6603" y="8361"/>
                </a:cubicBezTo>
                <a:cubicBezTo>
                  <a:pt x="7232" y="8361"/>
                  <a:pt x="7876" y="8080"/>
                  <a:pt x="8535" y="7517"/>
                </a:cubicBezTo>
                <a:lnTo>
                  <a:pt x="8609" y="7452"/>
                </a:lnTo>
                <a:cubicBezTo>
                  <a:pt x="8710" y="7369"/>
                  <a:pt x="8826" y="7287"/>
                  <a:pt x="8956" y="7205"/>
                </a:cubicBezTo>
                <a:cubicBezTo>
                  <a:pt x="9087" y="7123"/>
                  <a:pt x="9263" y="7082"/>
                  <a:pt x="9484" y="7082"/>
                </a:cubicBezTo>
                <a:cubicBezTo>
                  <a:pt x="9567" y="7082"/>
                  <a:pt x="9667" y="7092"/>
                  <a:pt x="9782" y="7114"/>
                </a:cubicBezTo>
                <a:cubicBezTo>
                  <a:pt x="9897" y="7136"/>
                  <a:pt x="10021" y="7170"/>
                  <a:pt x="10153" y="7215"/>
                </a:cubicBezTo>
                <a:cubicBezTo>
                  <a:pt x="10285" y="7260"/>
                  <a:pt x="10436" y="7319"/>
                  <a:pt x="10606" y="7393"/>
                </a:cubicBezTo>
                <a:cubicBezTo>
                  <a:pt x="10776" y="7466"/>
                  <a:pt x="10960" y="7551"/>
                  <a:pt x="11156" y="7647"/>
                </a:cubicBezTo>
                <a:cubicBezTo>
                  <a:pt x="11398" y="7768"/>
                  <a:pt x="11603" y="7904"/>
                  <a:pt x="11771" y="8055"/>
                </a:cubicBezTo>
                <a:cubicBezTo>
                  <a:pt x="11939" y="8206"/>
                  <a:pt x="12081" y="8378"/>
                  <a:pt x="12197" y="8572"/>
                </a:cubicBezTo>
                <a:cubicBezTo>
                  <a:pt x="12313" y="8766"/>
                  <a:pt x="12410" y="8979"/>
                  <a:pt x="12487" y="9210"/>
                </a:cubicBezTo>
                <a:cubicBezTo>
                  <a:pt x="12565" y="9442"/>
                  <a:pt x="12633" y="9699"/>
                  <a:pt x="12692" y="9980"/>
                </a:cubicBezTo>
                <a:cubicBezTo>
                  <a:pt x="12733" y="10152"/>
                  <a:pt x="12771" y="10347"/>
                  <a:pt x="12807" y="10566"/>
                </a:cubicBezTo>
                <a:cubicBezTo>
                  <a:pt x="12842" y="10785"/>
                  <a:pt x="12878" y="11027"/>
                  <a:pt x="12913" y="11293"/>
                </a:cubicBezTo>
                <a:cubicBezTo>
                  <a:pt x="12949" y="11558"/>
                  <a:pt x="12982" y="11830"/>
                  <a:pt x="13014" y="12109"/>
                </a:cubicBezTo>
                <a:cubicBezTo>
                  <a:pt x="13046" y="12387"/>
                  <a:pt x="13076" y="12662"/>
                  <a:pt x="13103" y="12933"/>
                </a:cubicBezTo>
                <a:cubicBezTo>
                  <a:pt x="13131" y="13204"/>
                  <a:pt x="13154" y="13461"/>
                  <a:pt x="13174" y="13704"/>
                </a:cubicBezTo>
                <a:cubicBezTo>
                  <a:pt x="13193" y="13946"/>
                  <a:pt x="13209" y="14209"/>
                  <a:pt x="13221" y="14492"/>
                </a:cubicBezTo>
                <a:lnTo>
                  <a:pt x="0" y="1449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DB Icon"/>
          <p:cNvGrpSpPr>
            <a:grpSpLocks noChangeAspect="1"/>
          </p:cNvGrpSpPr>
          <p:nvPr/>
        </p:nvGrpSpPr>
        <p:grpSpPr>
          <a:xfrm>
            <a:off x="8202105" y="2026392"/>
            <a:ext cx="338942" cy="448056"/>
            <a:chOff x="5638800" y="3048266"/>
            <a:chExt cx="922288" cy="1219200"/>
          </a:xfrm>
          <a:solidFill>
            <a:schemeClr val="tx1"/>
          </a:solidFill>
        </p:grpSpPr>
        <p:sp>
          <p:nvSpPr>
            <p:cNvPr id="134" name="Database Icon"/>
            <p:cNvSpPr/>
            <p:nvPr/>
          </p:nvSpPr>
          <p:spPr>
            <a:xfrm>
              <a:off x="5638800" y="3048266"/>
              <a:ext cx="922288" cy="1219200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135" name="DB Text"/>
            <p:cNvSpPr txBox="1"/>
            <p:nvPr/>
          </p:nvSpPr>
          <p:spPr>
            <a:xfrm>
              <a:off x="5711216" y="3444239"/>
              <a:ext cx="767696" cy="66998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/>
                  </a:solidFill>
                  <a:latin typeface="Segoe" pitchFamily="34" charset="0"/>
                </a:rPr>
                <a:t>DB</a:t>
              </a:r>
              <a:endParaRPr lang="en-US" sz="1600" b="1" dirty="0">
                <a:solidFill>
                  <a:schemeClr val="bg2"/>
                </a:solidFill>
                <a:latin typeface="Segoe" pitchFamily="34" charset="0"/>
              </a:endParaRPr>
            </a:p>
          </p:txBody>
        </p:sp>
      </p:grpSp>
      <p:sp>
        <p:nvSpPr>
          <p:cNvPr id="141" name="Freeform 140"/>
          <p:cNvSpPr>
            <a:spLocks noChangeAspect="1"/>
          </p:cNvSpPr>
          <p:nvPr/>
        </p:nvSpPr>
        <p:spPr>
          <a:xfrm>
            <a:off x="8867305" y="2105010"/>
            <a:ext cx="448056" cy="290820"/>
          </a:xfrm>
          <a:custGeom>
            <a:avLst/>
            <a:gdLst/>
            <a:ahLst/>
            <a:cxnLst/>
            <a:rect l="l" t="t" r="r" b="b"/>
            <a:pathLst>
              <a:path w="3303006" h="2143887">
                <a:moveTo>
                  <a:pt x="303807" y="1326195"/>
                </a:moveTo>
                <a:cubicBezTo>
                  <a:pt x="238501" y="1319810"/>
                  <a:pt x="104437" y="1410893"/>
                  <a:pt x="102532" y="1525907"/>
                </a:cubicBezTo>
                <a:cubicBezTo>
                  <a:pt x="99992" y="1679259"/>
                  <a:pt x="333672" y="1754507"/>
                  <a:pt x="334942" y="1647827"/>
                </a:cubicBezTo>
                <a:lnTo>
                  <a:pt x="338752" y="1367792"/>
                </a:lnTo>
                <a:cubicBezTo>
                  <a:pt x="339705" y="1341281"/>
                  <a:pt x="325576" y="1328323"/>
                  <a:pt x="303807" y="1326195"/>
                </a:cubicBezTo>
                <a:close/>
                <a:moveTo>
                  <a:pt x="343704" y="1201674"/>
                </a:moveTo>
                <a:cubicBezTo>
                  <a:pt x="978450" y="1152017"/>
                  <a:pt x="1942761" y="1950085"/>
                  <a:pt x="2830872" y="1946148"/>
                </a:cubicBezTo>
                <a:cubicBezTo>
                  <a:pt x="2964603" y="1940560"/>
                  <a:pt x="3111669" y="1940687"/>
                  <a:pt x="3262545" y="1797939"/>
                </a:cubicBezTo>
                <a:cubicBezTo>
                  <a:pt x="3288834" y="1775587"/>
                  <a:pt x="3321981" y="1783461"/>
                  <a:pt x="3289596" y="1823466"/>
                </a:cubicBezTo>
                <a:cubicBezTo>
                  <a:pt x="3257211" y="1869186"/>
                  <a:pt x="3165200" y="1955991"/>
                  <a:pt x="2864400" y="2005584"/>
                </a:cubicBezTo>
                <a:cubicBezTo>
                  <a:pt x="2820776" y="2093278"/>
                  <a:pt x="2802868" y="2143315"/>
                  <a:pt x="2761149" y="2143887"/>
                </a:cubicBezTo>
                <a:lnTo>
                  <a:pt x="438573" y="2012823"/>
                </a:lnTo>
                <a:cubicBezTo>
                  <a:pt x="307192" y="1997774"/>
                  <a:pt x="361548" y="1883982"/>
                  <a:pt x="349800" y="1821180"/>
                </a:cubicBezTo>
                <a:cubicBezTo>
                  <a:pt x="-111781" y="1799654"/>
                  <a:pt x="-119338" y="1242441"/>
                  <a:pt x="343704" y="1201674"/>
                </a:cubicBezTo>
                <a:close/>
                <a:moveTo>
                  <a:pt x="2772151" y="416360"/>
                </a:moveTo>
                <a:cubicBezTo>
                  <a:pt x="2821442" y="415289"/>
                  <a:pt x="2854304" y="463866"/>
                  <a:pt x="2851446" y="552449"/>
                </a:cubicBezTo>
                <a:lnTo>
                  <a:pt x="2859066" y="1485899"/>
                </a:lnTo>
                <a:cubicBezTo>
                  <a:pt x="2996226" y="1473199"/>
                  <a:pt x="3107986" y="1427479"/>
                  <a:pt x="3196886" y="1267459"/>
                </a:cubicBezTo>
                <a:cubicBezTo>
                  <a:pt x="3217206" y="1211579"/>
                  <a:pt x="3268006" y="1198879"/>
                  <a:pt x="3255306" y="1242059"/>
                </a:cubicBezTo>
                <a:cubicBezTo>
                  <a:pt x="3179106" y="1440179"/>
                  <a:pt x="3107986" y="1536699"/>
                  <a:pt x="2859066" y="1607819"/>
                </a:cubicBezTo>
                <a:lnTo>
                  <a:pt x="2859066" y="1901189"/>
                </a:lnTo>
                <a:cubicBezTo>
                  <a:pt x="1909106" y="1858009"/>
                  <a:pt x="1078526" y="969009"/>
                  <a:pt x="420666" y="1101089"/>
                </a:cubicBezTo>
                <a:cubicBezTo>
                  <a:pt x="363516" y="1108709"/>
                  <a:pt x="336846" y="1103629"/>
                  <a:pt x="333036" y="1055369"/>
                </a:cubicBezTo>
                <a:lnTo>
                  <a:pt x="325416" y="491489"/>
                </a:lnTo>
                <a:cubicBezTo>
                  <a:pt x="323299" y="454659"/>
                  <a:pt x="377063" y="420369"/>
                  <a:pt x="410506" y="441959"/>
                </a:cubicBezTo>
                <a:lnTo>
                  <a:pt x="1365546" y="1131569"/>
                </a:lnTo>
                <a:cubicBezTo>
                  <a:pt x="1443016" y="1181099"/>
                  <a:pt x="1543346" y="1162049"/>
                  <a:pt x="1605576" y="1127759"/>
                </a:cubicBezTo>
                <a:lnTo>
                  <a:pt x="2718096" y="434339"/>
                </a:lnTo>
                <a:cubicBezTo>
                  <a:pt x="2737464" y="422591"/>
                  <a:pt x="2755720" y="416718"/>
                  <a:pt x="2772151" y="416360"/>
                </a:cubicBezTo>
                <a:close/>
                <a:moveTo>
                  <a:pt x="2713016" y="0"/>
                </a:moveTo>
                <a:cubicBezTo>
                  <a:pt x="2780749" y="847"/>
                  <a:pt x="2838323" y="47413"/>
                  <a:pt x="2840016" y="91440"/>
                </a:cubicBezTo>
                <a:cubicBezTo>
                  <a:pt x="2843403" y="133773"/>
                  <a:pt x="2862029" y="183727"/>
                  <a:pt x="2812076" y="220980"/>
                </a:cubicBezTo>
                <a:lnTo>
                  <a:pt x="1577636" y="980440"/>
                </a:lnTo>
                <a:cubicBezTo>
                  <a:pt x="1509056" y="1017693"/>
                  <a:pt x="1412536" y="1006687"/>
                  <a:pt x="1356656" y="970280"/>
                </a:cubicBezTo>
                <a:lnTo>
                  <a:pt x="363516" y="248920"/>
                </a:lnTo>
                <a:cubicBezTo>
                  <a:pt x="290703" y="199813"/>
                  <a:pt x="294089" y="89747"/>
                  <a:pt x="411776" y="863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>
            <a:spLocks noChangeAspect="1"/>
          </p:cNvSpPr>
          <p:nvPr/>
        </p:nvSpPr>
        <p:spPr>
          <a:xfrm>
            <a:off x="9587062" y="2026392"/>
            <a:ext cx="448056" cy="448056"/>
          </a:xfrm>
          <a:custGeom>
            <a:avLst/>
            <a:gdLst>
              <a:gd name="connsiteX0" fmla="*/ 351753 w 2153776"/>
              <a:gd name="connsiteY0" fmla="*/ 1122366 h 2085020"/>
              <a:gd name="connsiteX1" fmla="*/ 142203 w 2153776"/>
              <a:gd name="connsiteY1" fmla="*/ 1541466 h 2085020"/>
              <a:gd name="connsiteX2" fmla="*/ 351753 w 2153776"/>
              <a:gd name="connsiteY2" fmla="*/ 1960566 h 2085020"/>
              <a:gd name="connsiteX3" fmla="*/ 924518 w 2153776"/>
              <a:gd name="connsiteY3" fmla="*/ 1960566 h 2085020"/>
              <a:gd name="connsiteX4" fmla="*/ 1134068 w 2153776"/>
              <a:gd name="connsiteY4" fmla="*/ 1541466 h 2085020"/>
              <a:gd name="connsiteX5" fmla="*/ 924518 w 2153776"/>
              <a:gd name="connsiteY5" fmla="*/ 1122366 h 2085020"/>
              <a:gd name="connsiteX6" fmla="*/ 1388075 w 2153776"/>
              <a:gd name="connsiteY6" fmla="*/ 815802 h 2085020"/>
              <a:gd name="connsiteX7" fmla="*/ 1699492 w 2153776"/>
              <a:gd name="connsiteY7" fmla="*/ 815802 h 2085020"/>
              <a:gd name="connsiteX8" fmla="*/ 1813426 w 2153776"/>
              <a:gd name="connsiteY8" fmla="*/ 1043671 h 2085020"/>
              <a:gd name="connsiteX9" fmla="*/ 1699492 w 2153776"/>
              <a:gd name="connsiteY9" fmla="*/ 1271540 h 2085020"/>
              <a:gd name="connsiteX10" fmla="*/ 1388075 w 2153776"/>
              <a:gd name="connsiteY10" fmla="*/ 1271540 h 2085020"/>
              <a:gd name="connsiteX11" fmla="*/ 1274140 w 2153776"/>
              <a:gd name="connsiteY11" fmla="*/ 1043671 h 2085020"/>
              <a:gd name="connsiteX12" fmla="*/ 1226453 w 2153776"/>
              <a:gd name="connsiteY12" fmla="*/ 604594 h 2085020"/>
              <a:gd name="connsiteX13" fmla="*/ 1016903 w 2153776"/>
              <a:gd name="connsiteY13" fmla="*/ 1023694 h 2085020"/>
              <a:gd name="connsiteX14" fmla="*/ 1226453 w 2153776"/>
              <a:gd name="connsiteY14" fmla="*/ 1442794 h 2085020"/>
              <a:gd name="connsiteX15" fmla="*/ 1799218 w 2153776"/>
              <a:gd name="connsiteY15" fmla="*/ 1442794 h 2085020"/>
              <a:gd name="connsiteX16" fmla="*/ 2008768 w 2153776"/>
              <a:gd name="connsiteY16" fmla="*/ 1023694 h 2085020"/>
              <a:gd name="connsiteX17" fmla="*/ 1799218 w 2153776"/>
              <a:gd name="connsiteY17" fmla="*/ 604594 h 2085020"/>
              <a:gd name="connsiteX18" fmla="*/ 561193 w 2153776"/>
              <a:gd name="connsiteY18" fmla="*/ 155209 h 2085020"/>
              <a:gd name="connsiteX19" fmla="*/ 561193 w 2153776"/>
              <a:gd name="connsiteY19" fmla="*/ 421907 h 2085020"/>
              <a:gd name="connsiteX20" fmla="*/ 294495 w 2153776"/>
              <a:gd name="connsiteY20" fmla="*/ 421907 h 2085020"/>
              <a:gd name="connsiteX21" fmla="*/ 294495 w 2153776"/>
              <a:gd name="connsiteY21" fmla="*/ 623841 h 2085020"/>
              <a:gd name="connsiteX22" fmla="*/ 561193 w 2153776"/>
              <a:gd name="connsiteY22" fmla="*/ 623841 h 2085020"/>
              <a:gd name="connsiteX23" fmla="*/ 561193 w 2153776"/>
              <a:gd name="connsiteY23" fmla="*/ 890539 h 2085020"/>
              <a:gd name="connsiteX24" fmla="*/ 759317 w 2153776"/>
              <a:gd name="connsiteY24" fmla="*/ 890539 h 2085020"/>
              <a:gd name="connsiteX25" fmla="*/ 759317 w 2153776"/>
              <a:gd name="connsiteY25" fmla="*/ 623841 h 2085020"/>
              <a:gd name="connsiteX26" fmla="*/ 1026015 w 2153776"/>
              <a:gd name="connsiteY26" fmla="*/ 623841 h 2085020"/>
              <a:gd name="connsiteX27" fmla="*/ 1026015 w 2153776"/>
              <a:gd name="connsiteY27" fmla="*/ 421907 h 2085020"/>
              <a:gd name="connsiteX28" fmla="*/ 759317 w 2153776"/>
              <a:gd name="connsiteY28" fmla="*/ 421907 h 2085020"/>
              <a:gd name="connsiteX29" fmla="*/ 759317 w 2153776"/>
              <a:gd name="connsiteY29" fmla="*/ 155209 h 2085020"/>
              <a:gd name="connsiteX30" fmla="*/ 270821 w 2153776"/>
              <a:gd name="connsiteY30" fmla="*/ 0 h 2085020"/>
              <a:gd name="connsiteX31" fmla="*/ 1011059 w 2153776"/>
              <a:gd name="connsiteY31" fmla="*/ 0 h 2085020"/>
              <a:gd name="connsiteX32" fmla="*/ 1262074 w 2153776"/>
              <a:gd name="connsiteY32" fmla="*/ 502029 h 2085020"/>
              <a:gd name="connsiteX33" fmla="*/ 1882955 w 2153776"/>
              <a:gd name="connsiteY33" fmla="*/ 502029 h 2085020"/>
              <a:gd name="connsiteX34" fmla="*/ 2153776 w 2153776"/>
              <a:gd name="connsiteY34" fmla="*/ 1043671 h 2085020"/>
              <a:gd name="connsiteX35" fmla="*/ 1882955 w 2153776"/>
              <a:gd name="connsiteY35" fmla="*/ 1585313 h 2085020"/>
              <a:gd name="connsiteX36" fmla="*/ 1261153 w 2153776"/>
              <a:gd name="connsiteY36" fmla="*/ 1585313 h 2085020"/>
              <a:gd name="connsiteX37" fmla="*/ 1011299 w 2153776"/>
              <a:gd name="connsiteY37" fmla="*/ 2085020 h 2085020"/>
              <a:gd name="connsiteX38" fmla="*/ 271061 w 2153776"/>
              <a:gd name="connsiteY38" fmla="*/ 2085020 h 2085020"/>
              <a:gd name="connsiteX39" fmla="*/ 240 w 2153776"/>
              <a:gd name="connsiteY39" fmla="*/ 1543378 h 2085020"/>
              <a:gd name="connsiteX40" fmla="*/ 250554 w 2153776"/>
              <a:gd name="connsiteY40" fmla="*/ 1042750 h 2085020"/>
              <a:gd name="connsiteX41" fmla="*/ 0 w 2153776"/>
              <a:gd name="connsiteY41" fmla="*/ 541642 h 208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53776" h="2085020">
                <a:moveTo>
                  <a:pt x="351753" y="1122366"/>
                </a:moveTo>
                <a:lnTo>
                  <a:pt x="142203" y="1541466"/>
                </a:lnTo>
                <a:lnTo>
                  <a:pt x="351753" y="1960566"/>
                </a:lnTo>
                <a:lnTo>
                  <a:pt x="924518" y="1960566"/>
                </a:lnTo>
                <a:lnTo>
                  <a:pt x="1134068" y="1541466"/>
                </a:lnTo>
                <a:lnTo>
                  <a:pt x="924518" y="1122366"/>
                </a:lnTo>
                <a:close/>
                <a:moveTo>
                  <a:pt x="1388075" y="815802"/>
                </a:moveTo>
                <a:lnTo>
                  <a:pt x="1699492" y="815802"/>
                </a:lnTo>
                <a:lnTo>
                  <a:pt x="1813426" y="1043671"/>
                </a:lnTo>
                <a:lnTo>
                  <a:pt x="1699492" y="1271540"/>
                </a:lnTo>
                <a:lnTo>
                  <a:pt x="1388075" y="1271540"/>
                </a:lnTo>
                <a:lnTo>
                  <a:pt x="1274140" y="1043671"/>
                </a:lnTo>
                <a:close/>
                <a:moveTo>
                  <a:pt x="1226453" y="604594"/>
                </a:moveTo>
                <a:lnTo>
                  <a:pt x="1016903" y="1023694"/>
                </a:lnTo>
                <a:lnTo>
                  <a:pt x="1226453" y="1442794"/>
                </a:lnTo>
                <a:lnTo>
                  <a:pt x="1799218" y="1442794"/>
                </a:lnTo>
                <a:lnTo>
                  <a:pt x="2008768" y="1023694"/>
                </a:lnTo>
                <a:lnTo>
                  <a:pt x="1799218" y="604594"/>
                </a:lnTo>
                <a:close/>
                <a:moveTo>
                  <a:pt x="561193" y="155209"/>
                </a:moveTo>
                <a:lnTo>
                  <a:pt x="561193" y="421907"/>
                </a:lnTo>
                <a:lnTo>
                  <a:pt x="294495" y="421907"/>
                </a:lnTo>
                <a:lnTo>
                  <a:pt x="294495" y="623841"/>
                </a:lnTo>
                <a:lnTo>
                  <a:pt x="561193" y="623841"/>
                </a:lnTo>
                <a:lnTo>
                  <a:pt x="561193" y="890539"/>
                </a:lnTo>
                <a:lnTo>
                  <a:pt x="759317" y="890539"/>
                </a:lnTo>
                <a:lnTo>
                  <a:pt x="759317" y="623841"/>
                </a:lnTo>
                <a:lnTo>
                  <a:pt x="1026015" y="623841"/>
                </a:lnTo>
                <a:lnTo>
                  <a:pt x="1026015" y="421907"/>
                </a:lnTo>
                <a:lnTo>
                  <a:pt x="759317" y="421907"/>
                </a:lnTo>
                <a:lnTo>
                  <a:pt x="759317" y="155209"/>
                </a:lnTo>
                <a:close/>
                <a:moveTo>
                  <a:pt x="270821" y="0"/>
                </a:moveTo>
                <a:lnTo>
                  <a:pt x="1011059" y="0"/>
                </a:lnTo>
                <a:lnTo>
                  <a:pt x="1262074" y="502029"/>
                </a:lnTo>
                <a:lnTo>
                  <a:pt x="1882955" y="502029"/>
                </a:lnTo>
                <a:lnTo>
                  <a:pt x="2153776" y="1043671"/>
                </a:lnTo>
                <a:lnTo>
                  <a:pt x="1882955" y="1585313"/>
                </a:lnTo>
                <a:lnTo>
                  <a:pt x="1261153" y="1585313"/>
                </a:lnTo>
                <a:lnTo>
                  <a:pt x="1011299" y="2085020"/>
                </a:lnTo>
                <a:lnTo>
                  <a:pt x="271061" y="2085020"/>
                </a:lnTo>
                <a:lnTo>
                  <a:pt x="240" y="1543378"/>
                </a:lnTo>
                <a:lnTo>
                  <a:pt x="250554" y="1042750"/>
                </a:lnTo>
                <a:lnTo>
                  <a:pt x="0" y="5416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Icons – Page 2</a:t>
            </a:r>
            <a:endParaRPr lang="en-US" dirty="0"/>
          </a:p>
        </p:txBody>
      </p:sp>
      <p:sp>
        <p:nvSpPr>
          <p:cNvPr id="76" name="Devices Icon"/>
          <p:cNvSpPr>
            <a:spLocks noChangeAspect="1"/>
          </p:cNvSpPr>
          <p:nvPr/>
        </p:nvSpPr>
        <p:spPr>
          <a:xfrm>
            <a:off x="2299269" y="3446165"/>
            <a:ext cx="448056" cy="298815"/>
          </a:xfrm>
          <a:custGeom>
            <a:avLst/>
            <a:gdLst/>
            <a:ahLst/>
            <a:cxnLst/>
            <a:rect l="l" t="t" r="r" b="b"/>
            <a:pathLst>
              <a:path w="3339726" h="2227310">
                <a:moveTo>
                  <a:pt x="2045589" y="2073249"/>
                </a:moveTo>
                <a:lnTo>
                  <a:pt x="2045589" y="2167436"/>
                </a:lnTo>
                <a:lnTo>
                  <a:pt x="2555520" y="2167436"/>
                </a:lnTo>
                <a:lnTo>
                  <a:pt x="2555520" y="2073249"/>
                </a:lnTo>
                <a:close/>
                <a:moveTo>
                  <a:pt x="837084" y="2014545"/>
                </a:moveTo>
                <a:lnTo>
                  <a:pt x="837084" y="2045941"/>
                </a:lnTo>
                <a:lnTo>
                  <a:pt x="879485" y="2051795"/>
                </a:lnTo>
                <a:cubicBezTo>
                  <a:pt x="879465" y="2039378"/>
                  <a:pt x="879444" y="2026961"/>
                  <a:pt x="879423" y="2014545"/>
                </a:cubicBezTo>
                <a:close/>
                <a:moveTo>
                  <a:pt x="801019" y="2014545"/>
                </a:moveTo>
                <a:cubicBezTo>
                  <a:pt x="800998" y="2025849"/>
                  <a:pt x="800981" y="2036782"/>
                  <a:pt x="801022" y="2040963"/>
                </a:cubicBezTo>
                <a:lnTo>
                  <a:pt x="833121" y="2045394"/>
                </a:lnTo>
                <a:lnTo>
                  <a:pt x="833121" y="2014545"/>
                </a:lnTo>
                <a:close/>
                <a:moveTo>
                  <a:pt x="833121" y="1979671"/>
                </a:moveTo>
                <a:lnTo>
                  <a:pt x="801022" y="1984163"/>
                </a:lnTo>
                <a:cubicBezTo>
                  <a:pt x="801064" y="1988344"/>
                  <a:pt x="801047" y="1999277"/>
                  <a:pt x="801026" y="2010582"/>
                </a:cubicBezTo>
                <a:lnTo>
                  <a:pt x="833121" y="2010582"/>
                </a:lnTo>
                <a:close/>
                <a:moveTo>
                  <a:pt x="879353" y="1973200"/>
                </a:moveTo>
                <a:lnTo>
                  <a:pt x="837084" y="1979116"/>
                </a:lnTo>
                <a:lnTo>
                  <a:pt x="837084" y="2010582"/>
                </a:lnTo>
                <a:lnTo>
                  <a:pt x="879416" y="2010582"/>
                </a:lnTo>
                <a:cubicBezTo>
                  <a:pt x="879395" y="1998121"/>
                  <a:pt x="879374" y="1985660"/>
                  <a:pt x="879353" y="1973200"/>
                </a:cubicBezTo>
                <a:close/>
                <a:moveTo>
                  <a:pt x="2692560" y="1921706"/>
                </a:moveTo>
                <a:lnTo>
                  <a:pt x="2692560" y="2030857"/>
                </a:lnTo>
                <a:lnTo>
                  <a:pt x="2801712" y="2030857"/>
                </a:lnTo>
                <a:lnTo>
                  <a:pt x="2801712" y="1921706"/>
                </a:lnTo>
                <a:close/>
                <a:moveTo>
                  <a:pt x="2545520" y="1921706"/>
                </a:moveTo>
                <a:lnTo>
                  <a:pt x="2545520" y="2030857"/>
                </a:lnTo>
                <a:lnTo>
                  <a:pt x="2654671" y="2030857"/>
                </a:lnTo>
                <a:lnTo>
                  <a:pt x="2654671" y="1921706"/>
                </a:lnTo>
                <a:close/>
                <a:moveTo>
                  <a:pt x="2398481" y="1921706"/>
                </a:moveTo>
                <a:lnTo>
                  <a:pt x="2398481" y="2030857"/>
                </a:lnTo>
                <a:lnTo>
                  <a:pt x="2507633" y="2030857"/>
                </a:lnTo>
                <a:lnTo>
                  <a:pt x="2507633" y="1921706"/>
                </a:lnTo>
                <a:close/>
                <a:moveTo>
                  <a:pt x="2251443" y="1921706"/>
                </a:moveTo>
                <a:lnTo>
                  <a:pt x="2251443" y="2030857"/>
                </a:lnTo>
                <a:lnTo>
                  <a:pt x="2360594" y="2030857"/>
                </a:lnTo>
                <a:lnTo>
                  <a:pt x="2360594" y="1921706"/>
                </a:lnTo>
                <a:close/>
                <a:moveTo>
                  <a:pt x="2104404" y="1921706"/>
                </a:moveTo>
                <a:lnTo>
                  <a:pt x="2104404" y="2030857"/>
                </a:lnTo>
                <a:lnTo>
                  <a:pt x="2213556" y="2030857"/>
                </a:lnTo>
                <a:lnTo>
                  <a:pt x="2213556" y="1921706"/>
                </a:lnTo>
                <a:close/>
                <a:moveTo>
                  <a:pt x="1957366" y="1921706"/>
                </a:moveTo>
                <a:lnTo>
                  <a:pt x="1957366" y="2030857"/>
                </a:lnTo>
                <a:lnTo>
                  <a:pt x="2066517" y="2030857"/>
                </a:lnTo>
                <a:lnTo>
                  <a:pt x="2066517" y="1921706"/>
                </a:lnTo>
                <a:close/>
                <a:moveTo>
                  <a:pt x="1810327" y="1921706"/>
                </a:moveTo>
                <a:lnTo>
                  <a:pt x="1810327" y="2030857"/>
                </a:lnTo>
                <a:lnTo>
                  <a:pt x="1919479" y="2030857"/>
                </a:lnTo>
                <a:lnTo>
                  <a:pt x="1919479" y="1921706"/>
                </a:lnTo>
                <a:close/>
                <a:moveTo>
                  <a:pt x="2692560" y="1772943"/>
                </a:moveTo>
                <a:lnTo>
                  <a:pt x="2692560" y="1882095"/>
                </a:lnTo>
                <a:lnTo>
                  <a:pt x="2801712" y="1882095"/>
                </a:lnTo>
                <a:lnTo>
                  <a:pt x="2801712" y="1772943"/>
                </a:lnTo>
                <a:close/>
                <a:moveTo>
                  <a:pt x="2545520" y="1772943"/>
                </a:moveTo>
                <a:lnTo>
                  <a:pt x="2545520" y="1882095"/>
                </a:lnTo>
                <a:lnTo>
                  <a:pt x="2654671" y="1882095"/>
                </a:lnTo>
                <a:lnTo>
                  <a:pt x="2654671" y="1772943"/>
                </a:lnTo>
                <a:close/>
                <a:moveTo>
                  <a:pt x="2398481" y="1772943"/>
                </a:moveTo>
                <a:lnTo>
                  <a:pt x="2398481" y="1882095"/>
                </a:lnTo>
                <a:lnTo>
                  <a:pt x="2507633" y="1882095"/>
                </a:lnTo>
                <a:lnTo>
                  <a:pt x="2507633" y="1772943"/>
                </a:lnTo>
                <a:close/>
                <a:moveTo>
                  <a:pt x="2251443" y="1772943"/>
                </a:moveTo>
                <a:lnTo>
                  <a:pt x="2251443" y="1882095"/>
                </a:lnTo>
                <a:lnTo>
                  <a:pt x="2360594" y="1882095"/>
                </a:lnTo>
                <a:lnTo>
                  <a:pt x="2360594" y="1772943"/>
                </a:lnTo>
                <a:close/>
                <a:moveTo>
                  <a:pt x="2104404" y="1772943"/>
                </a:moveTo>
                <a:lnTo>
                  <a:pt x="2104404" y="1882095"/>
                </a:lnTo>
                <a:lnTo>
                  <a:pt x="2213556" y="1882095"/>
                </a:lnTo>
                <a:lnTo>
                  <a:pt x="2213556" y="1772943"/>
                </a:lnTo>
                <a:close/>
                <a:moveTo>
                  <a:pt x="1957366" y="1772943"/>
                </a:moveTo>
                <a:lnTo>
                  <a:pt x="1957366" y="1882095"/>
                </a:lnTo>
                <a:lnTo>
                  <a:pt x="2066517" y="1882095"/>
                </a:lnTo>
                <a:lnTo>
                  <a:pt x="2066517" y="1772943"/>
                </a:lnTo>
                <a:close/>
                <a:moveTo>
                  <a:pt x="1810327" y="1772943"/>
                </a:moveTo>
                <a:lnTo>
                  <a:pt x="1810327" y="1882095"/>
                </a:lnTo>
                <a:lnTo>
                  <a:pt x="1919479" y="1882095"/>
                </a:lnTo>
                <a:lnTo>
                  <a:pt x="1919479" y="1772943"/>
                </a:lnTo>
                <a:close/>
                <a:moveTo>
                  <a:pt x="2908215" y="1725254"/>
                </a:moveTo>
                <a:lnTo>
                  <a:pt x="3020153" y="1725254"/>
                </a:lnTo>
                <a:lnTo>
                  <a:pt x="3020153" y="1831861"/>
                </a:lnTo>
                <a:lnTo>
                  <a:pt x="3036144" y="1831861"/>
                </a:lnTo>
                <a:lnTo>
                  <a:pt x="3036144" y="1725254"/>
                </a:lnTo>
                <a:lnTo>
                  <a:pt x="3148083" y="1725254"/>
                </a:lnTo>
                <a:lnTo>
                  <a:pt x="3148083" y="2125034"/>
                </a:lnTo>
                <a:lnTo>
                  <a:pt x="2908215" y="2125034"/>
                </a:lnTo>
                <a:close/>
                <a:moveTo>
                  <a:pt x="1762638" y="1725254"/>
                </a:moveTo>
                <a:lnTo>
                  <a:pt x="2838470" y="1725254"/>
                </a:lnTo>
                <a:lnTo>
                  <a:pt x="2838470" y="2227310"/>
                </a:lnTo>
                <a:lnTo>
                  <a:pt x="1762638" y="2227310"/>
                </a:lnTo>
                <a:close/>
                <a:moveTo>
                  <a:pt x="103414" y="1095212"/>
                </a:moveTo>
                <a:lnTo>
                  <a:pt x="103414" y="1948380"/>
                </a:lnTo>
                <a:lnTo>
                  <a:pt x="1577068" y="1948380"/>
                </a:lnTo>
                <a:lnTo>
                  <a:pt x="1577068" y="1095212"/>
                </a:lnTo>
                <a:close/>
                <a:moveTo>
                  <a:pt x="834408" y="871884"/>
                </a:moveTo>
                <a:lnTo>
                  <a:pt x="834408" y="895015"/>
                </a:lnTo>
                <a:lnTo>
                  <a:pt x="865646" y="899327"/>
                </a:lnTo>
                <a:cubicBezTo>
                  <a:pt x="865631" y="890180"/>
                  <a:pt x="865616" y="881032"/>
                  <a:pt x="865600" y="871884"/>
                </a:cubicBezTo>
                <a:close/>
                <a:moveTo>
                  <a:pt x="807838" y="871884"/>
                </a:moveTo>
                <a:lnTo>
                  <a:pt x="807840" y="891347"/>
                </a:lnTo>
                <a:lnTo>
                  <a:pt x="831488" y="894612"/>
                </a:lnTo>
                <a:lnTo>
                  <a:pt x="831488" y="871884"/>
                </a:lnTo>
                <a:close/>
                <a:moveTo>
                  <a:pt x="831488" y="846191"/>
                </a:moveTo>
                <a:lnTo>
                  <a:pt x="807840" y="849501"/>
                </a:lnTo>
                <a:cubicBezTo>
                  <a:pt x="807871" y="852582"/>
                  <a:pt x="807858" y="860636"/>
                  <a:pt x="807843" y="868965"/>
                </a:cubicBezTo>
                <a:lnTo>
                  <a:pt x="831488" y="868965"/>
                </a:lnTo>
                <a:close/>
                <a:moveTo>
                  <a:pt x="997745" y="846189"/>
                </a:moveTo>
                <a:cubicBezTo>
                  <a:pt x="1006416" y="846189"/>
                  <a:pt x="1013445" y="853219"/>
                  <a:pt x="1013445" y="861890"/>
                </a:cubicBezTo>
                <a:cubicBezTo>
                  <a:pt x="1013445" y="870560"/>
                  <a:pt x="1006416" y="877590"/>
                  <a:pt x="997745" y="877590"/>
                </a:cubicBezTo>
                <a:cubicBezTo>
                  <a:pt x="989074" y="877590"/>
                  <a:pt x="982045" y="870560"/>
                  <a:pt x="982045" y="861890"/>
                </a:cubicBezTo>
                <a:cubicBezTo>
                  <a:pt x="982045" y="853219"/>
                  <a:pt x="989074" y="846189"/>
                  <a:pt x="997745" y="846189"/>
                </a:cubicBezTo>
                <a:close/>
                <a:moveTo>
                  <a:pt x="865549" y="841424"/>
                </a:moveTo>
                <a:lnTo>
                  <a:pt x="834408" y="845783"/>
                </a:lnTo>
                <a:lnTo>
                  <a:pt x="834408" y="868965"/>
                </a:lnTo>
                <a:lnTo>
                  <a:pt x="865596" y="868965"/>
                </a:lnTo>
                <a:close/>
                <a:moveTo>
                  <a:pt x="673408" y="841424"/>
                </a:moveTo>
                <a:lnTo>
                  <a:pt x="642816" y="869595"/>
                </a:lnTo>
                <a:lnTo>
                  <a:pt x="673408" y="898965"/>
                </a:lnTo>
                <a:lnTo>
                  <a:pt x="692602" y="898965"/>
                </a:lnTo>
                <a:lnTo>
                  <a:pt x="669808" y="877387"/>
                </a:lnTo>
                <a:lnTo>
                  <a:pt x="721394" y="877387"/>
                </a:lnTo>
                <a:lnTo>
                  <a:pt x="721394" y="862403"/>
                </a:lnTo>
                <a:lnTo>
                  <a:pt x="669808" y="862403"/>
                </a:lnTo>
                <a:lnTo>
                  <a:pt x="692602" y="841424"/>
                </a:lnTo>
                <a:close/>
                <a:moveTo>
                  <a:pt x="997663" y="838339"/>
                </a:moveTo>
                <a:cubicBezTo>
                  <a:pt x="984657" y="838339"/>
                  <a:pt x="974114" y="848883"/>
                  <a:pt x="974114" y="861890"/>
                </a:cubicBezTo>
                <a:cubicBezTo>
                  <a:pt x="974114" y="865880"/>
                  <a:pt x="975106" y="869639"/>
                  <a:pt x="976955" y="872882"/>
                </a:cubicBezTo>
                <a:lnTo>
                  <a:pt x="955405" y="894431"/>
                </a:lnTo>
                <a:cubicBezTo>
                  <a:pt x="954383" y="895453"/>
                  <a:pt x="954383" y="897110"/>
                  <a:pt x="955405" y="898132"/>
                </a:cubicBezTo>
                <a:lnTo>
                  <a:pt x="962806" y="905533"/>
                </a:lnTo>
                <a:cubicBezTo>
                  <a:pt x="963828" y="906555"/>
                  <a:pt x="965485" y="906555"/>
                  <a:pt x="966507" y="905533"/>
                </a:cubicBezTo>
                <a:lnTo>
                  <a:pt x="988467" y="883573"/>
                </a:lnTo>
                <a:cubicBezTo>
                  <a:pt x="991292" y="884776"/>
                  <a:pt x="994400" y="885440"/>
                  <a:pt x="997663" y="885440"/>
                </a:cubicBezTo>
                <a:cubicBezTo>
                  <a:pt x="1010670" y="885440"/>
                  <a:pt x="1021214" y="874896"/>
                  <a:pt x="1021214" y="861890"/>
                </a:cubicBezTo>
                <a:cubicBezTo>
                  <a:pt x="1021214" y="848883"/>
                  <a:pt x="1010670" y="838339"/>
                  <a:pt x="997663" y="838339"/>
                </a:cubicBezTo>
                <a:close/>
                <a:moveTo>
                  <a:pt x="1448907" y="188210"/>
                </a:moveTo>
                <a:lnTo>
                  <a:pt x="1448907" y="991798"/>
                </a:lnTo>
                <a:lnTo>
                  <a:pt x="1680482" y="991798"/>
                </a:lnTo>
                <a:lnTo>
                  <a:pt x="1680482" y="1458624"/>
                </a:lnTo>
                <a:lnTo>
                  <a:pt x="3152201" y="1458624"/>
                </a:lnTo>
                <a:lnTo>
                  <a:pt x="3152201" y="188210"/>
                </a:lnTo>
                <a:close/>
                <a:moveTo>
                  <a:pt x="645901" y="146699"/>
                </a:moveTo>
                <a:lnTo>
                  <a:pt x="645901" y="784218"/>
                </a:lnTo>
                <a:lnTo>
                  <a:pt x="1034581" y="784218"/>
                </a:lnTo>
                <a:lnTo>
                  <a:pt x="1034581" y="146699"/>
                </a:lnTo>
                <a:close/>
                <a:moveTo>
                  <a:pt x="560555" y="60325"/>
                </a:moveTo>
                <a:lnTo>
                  <a:pt x="1119926" y="60325"/>
                </a:lnTo>
                <a:lnTo>
                  <a:pt x="1119926" y="953294"/>
                </a:lnTo>
                <a:lnTo>
                  <a:pt x="560555" y="953294"/>
                </a:lnTo>
                <a:close/>
                <a:moveTo>
                  <a:pt x="1261383" y="0"/>
                </a:moveTo>
                <a:lnTo>
                  <a:pt x="3339726" y="0"/>
                </a:lnTo>
                <a:lnTo>
                  <a:pt x="3339726" y="1646833"/>
                </a:lnTo>
                <a:lnTo>
                  <a:pt x="1680482" y="1646833"/>
                </a:lnTo>
                <a:lnTo>
                  <a:pt x="1680482" y="2077648"/>
                </a:lnTo>
                <a:lnTo>
                  <a:pt x="0" y="2077648"/>
                </a:lnTo>
                <a:lnTo>
                  <a:pt x="0" y="991798"/>
                </a:lnTo>
                <a:lnTo>
                  <a:pt x="1261383" y="9917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fresh Icon"/>
          <p:cNvSpPr>
            <a:spLocks noChangeAspect="1"/>
          </p:cNvSpPr>
          <p:nvPr/>
        </p:nvSpPr>
        <p:spPr>
          <a:xfrm>
            <a:off x="4504711" y="3378860"/>
            <a:ext cx="448056" cy="433424"/>
          </a:xfrm>
          <a:custGeom>
            <a:avLst/>
            <a:gdLst/>
            <a:ahLst/>
            <a:cxnLst/>
            <a:rect l="l" t="t" r="r" b="b"/>
            <a:pathLst>
              <a:path w="840591" h="813140">
                <a:moveTo>
                  <a:pt x="0" y="482029"/>
                </a:moveTo>
                <a:lnTo>
                  <a:pt x="288035" y="525498"/>
                </a:lnTo>
                <a:lnTo>
                  <a:pt x="205867" y="607665"/>
                </a:lnTo>
                <a:cubicBezTo>
                  <a:pt x="258117" y="668393"/>
                  <a:pt x="335939" y="705434"/>
                  <a:pt x="422413" y="705434"/>
                </a:cubicBezTo>
                <a:cubicBezTo>
                  <a:pt x="508984" y="705434"/>
                  <a:pt x="586884" y="668310"/>
                  <a:pt x="640347" y="608459"/>
                </a:cubicBezTo>
                <a:lnTo>
                  <a:pt x="716507" y="684619"/>
                </a:lnTo>
                <a:cubicBezTo>
                  <a:pt x="643553" y="763994"/>
                  <a:pt x="538722" y="813140"/>
                  <a:pt x="422413" y="813140"/>
                </a:cubicBezTo>
                <a:cubicBezTo>
                  <a:pt x="306201" y="813140"/>
                  <a:pt x="201449" y="764076"/>
                  <a:pt x="130011" y="683521"/>
                </a:cubicBezTo>
                <a:lnTo>
                  <a:pt x="43469" y="770063"/>
                </a:lnTo>
                <a:close/>
                <a:moveTo>
                  <a:pt x="422413" y="0"/>
                </a:moveTo>
                <a:cubicBezTo>
                  <a:pt x="537610" y="0"/>
                  <a:pt x="641547" y="48211"/>
                  <a:pt x="714184" y="126459"/>
                </a:cubicBezTo>
                <a:lnTo>
                  <a:pt x="797122" y="43521"/>
                </a:lnTo>
                <a:lnTo>
                  <a:pt x="840591" y="331555"/>
                </a:lnTo>
                <a:lnTo>
                  <a:pt x="552557" y="288086"/>
                </a:lnTo>
                <a:lnTo>
                  <a:pt x="638050" y="202593"/>
                </a:lnTo>
                <a:cubicBezTo>
                  <a:pt x="584882" y="143883"/>
                  <a:pt x="507873" y="107706"/>
                  <a:pt x="422413" y="107706"/>
                </a:cubicBezTo>
                <a:cubicBezTo>
                  <a:pt x="329553" y="107706"/>
                  <a:pt x="246669" y="150420"/>
                  <a:pt x="193386" y="218124"/>
                </a:cubicBezTo>
                <a:lnTo>
                  <a:pt x="117226" y="141965"/>
                </a:lnTo>
                <a:cubicBezTo>
                  <a:pt x="189979" y="54600"/>
                  <a:pt x="299819" y="0"/>
                  <a:pt x="4224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Visual Studio Icon"/>
          <p:cNvSpPr>
            <a:spLocks noChangeAspect="1" noEditPoints="1"/>
          </p:cNvSpPr>
          <p:nvPr/>
        </p:nvSpPr>
        <p:spPr bwMode="auto">
          <a:xfrm>
            <a:off x="3742281" y="3371920"/>
            <a:ext cx="448056" cy="447304"/>
          </a:xfrm>
          <a:custGeom>
            <a:avLst/>
            <a:gdLst>
              <a:gd name="T0" fmla="*/ 6149 w 8191"/>
              <a:gd name="T1" fmla="*/ 0 h 8180"/>
              <a:gd name="T2" fmla="*/ 2927 w 8191"/>
              <a:gd name="T3" fmla="*/ 3269 h 8180"/>
              <a:gd name="T4" fmla="*/ 838 w 8191"/>
              <a:gd name="T5" fmla="*/ 1629 h 8180"/>
              <a:gd name="T6" fmla="*/ 0 w 8191"/>
              <a:gd name="T7" fmla="*/ 2030 h 8180"/>
              <a:gd name="T8" fmla="*/ 0 w 8191"/>
              <a:gd name="T9" fmla="*/ 6137 h 8180"/>
              <a:gd name="T10" fmla="*/ 838 w 8191"/>
              <a:gd name="T11" fmla="*/ 6562 h 8180"/>
              <a:gd name="T12" fmla="*/ 2904 w 8191"/>
              <a:gd name="T13" fmla="*/ 4946 h 8180"/>
              <a:gd name="T14" fmla="*/ 6137 w 8191"/>
              <a:gd name="T15" fmla="*/ 8180 h 8180"/>
              <a:gd name="T16" fmla="*/ 8191 w 8191"/>
              <a:gd name="T17" fmla="*/ 7354 h 8180"/>
              <a:gd name="T18" fmla="*/ 8191 w 8191"/>
              <a:gd name="T19" fmla="*/ 815 h 8180"/>
              <a:gd name="T20" fmla="*/ 6149 w 8191"/>
              <a:gd name="T21" fmla="*/ 0 h 8180"/>
              <a:gd name="T22" fmla="*/ 6126 w 8191"/>
              <a:gd name="T23" fmla="*/ 2431 h 8180"/>
              <a:gd name="T24" fmla="*/ 6137 w 8191"/>
              <a:gd name="T25" fmla="*/ 5748 h 8180"/>
              <a:gd name="T26" fmla="*/ 4036 w 8191"/>
              <a:gd name="T27" fmla="*/ 4096 h 8180"/>
              <a:gd name="T28" fmla="*/ 6126 w 8191"/>
              <a:gd name="T29" fmla="*/ 2431 h 8180"/>
              <a:gd name="T30" fmla="*/ 826 w 8191"/>
              <a:gd name="T31" fmla="*/ 2868 h 8180"/>
              <a:gd name="T32" fmla="*/ 2042 w 8191"/>
              <a:gd name="T33" fmla="*/ 4096 h 8180"/>
              <a:gd name="T34" fmla="*/ 826 w 8191"/>
              <a:gd name="T35" fmla="*/ 5312 h 8180"/>
              <a:gd name="T36" fmla="*/ 826 w 8191"/>
              <a:gd name="T37" fmla="*/ 2868 h 8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91" h="8180">
                <a:moveTo>
                  <a:pt x="6149" y="0"/>
                </a:moveTo>
                <a:lnTo>
                  <a:pt x="2927" y="3269"/>
                </a:lnTo>
                <a:lnTo>
                  <a:pt x="838" y="1629"/>
                </a:lnTo>
                <a:lnTo>
                  <a:pt x="0" y="2030"/>
                </a:lnTo>
                <a:lnTo>
                  <a:pt x="0" y="6137"/>
                </a:lnTo>
                <a:lnTo>
                  <a:pt x="838" y="6562"/>
                </a:lnTo>
                <a:lnTo>
                  <a:pt x="2904" y="4946"/>
                </a:lnTo>
                <a:lnTo>
                  <a:pt x="6137" y="8180"/>
                </a:lnTo>
                <a:lnTo>
                  <a:pt x="8191" y="7354"/>
                </a:lnTo>
                <a:lnTo>
                  <a:pt x="8191" y="815"/>
                </a:lnTo>
                <a:lnTo>
                  <a:pt x="6149" y="0"/>
                </a:lnTo>
                <a:close/>
                <a:moveTo>
                  <a:pt x="6126" y="2431"/>
                </a:moveTo>
                <a:lnTo>
                  <a:pt x="6137" y="5748"/>
                </a:lnTo>
                <a:lnTo>
                  <a:pt x="4036" y="4096"/>
                </a:lnTo>
                <a:lnTo>
                  <a:pt x="6126" y="2431"/>
                </a:lnTo>
                <a:close/>
                <a:moveTo>
                  <a:pt x="826" y="2868"/>
                </a:moveTo>
                <a:lnTo>
                  <a:pt x="2042" y="4096"/>
                </a:lnTo>
                <a:lnTo>
                  <a:pt x="826" y="5312"/>
                </a:lnTo>
                <a:lnTo>
                  <a:pt x="826" y="2868"/>
                </a:lnTo>
                <a:close/>
              </a:path>
            </a:pathLst>
          </a:custGeom>
          <a:solidFill>
            <a:schemeClr val="tx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Sun Icon"/>
          <p:cNvSpPr>
            <a:spLocks noChangeAspect="1"/>
          </p:cNvSpPr>
          <p:nvPr/>
        </p:nvSpPr>
        <p:spPr>
          <a:xfrm>
            <a:off x="5267141" y="3371544"/>
            <a:ext cx="448056" cy="448056"/>
          </a:xfrm>
          <a:custGeom>
            <a:avLst/>
            <a:gdLst/>
            <a:ahLst/>
            <a:cxnLst/>
            <a:rect l="l" t="t" r="r" b="b"/>
            <a:pathLst>
              <a:path w="1727079" h="1727079">
                <a:moveTo>
                  <a:pt x="977684" y="1423329"/>
                </a:moveTo>
                <a:lnTo>
                  <a:pt x="1015939" y="1727079"/>
                </a:lnTo>
                <a:lnTo>
                  <a:pt x="711139" y="1727078"/>
                </a:lnTo>
                <a:lnTo>
                  <a:pt x="749373" y="1423494"/>
                </a:lnTo>
                <a:lnTo>
                  <a:pt x="862707" y="1434919"/>
                </a:lnTo>
                <a:cubicBezTo>
                  <a:pt x="902091" y="1434920"/>
                  <a:pt x="940546" y="1430941"/>
                  <a:pt x="977684" y="1423329"/>
                </a:cubicBezTo>
                <a:close/>
                <a:moveTo>
                  <a:pt x="386338" y="1179169"/>
                </a:moveTo>
                <a:cubicBezTo>
                  <a:pt x="428643" y="1243388"/>
                  <a:pt x="483808" y="1298331"/>
                  <a:pt x="548325" y="1340205"/>
                </a:cubicBezTo>
                <a:lnTo>
                  <a:pt x="360686" y="1581918"/>
                </a:lnTo>
                <a:lnTo>
                  <a:pt x="145161" y="1366391"/>
                </a:lnTo>
                <a:close/>
                <a:moveTo>
                  <a:pt x="1340204" y="1177089"/>
                </a:moveTo>
                <a:lnTo>
                  <a:pt x="1581918" y="1364728"/>
                </a:lnTo>
                <a:lnTo>
                  <a:pt x="1366391" y="1580253"/>
                </a:lnTo>
                <a:lnTo>
                  <a:pt x="1179169" y="1339076"/>
                </a:lnTo>
                <a:cubicBezTo>
                  <a:pt x="1243387" y="1296771"/>
                  <a:pt x="1298330" y="1241607"/>
                  <a:pt x="1340204" y="1177089"/>
                </a:cubicBezTo>
                <a:close/>
                <a:moveTo>
                  <a:pt x="0" y="711140"/>
                </a:moveTo>
                <a:lnTo>
                  <a:pt x="301941" y="749168"/>
                </a:lnTo>
                <a:lnTo>
                  <a:pt x="290496" y="862708"/>
                </a:lnTo>
                <a:cubicBezTo>
                  <a:pt x="290496" y="902163"/>
                  <a:pt x="294489" y="940686"/>
                  <a:pt x="302108" y="977891"/>
                </a:cubicBezTo>
                <a:lnTo>
                  <a:pt x="0" y="1015940"/>
                </a:lnTo>
                <a:close/>
                <a:moveTo>
                  <a:pt x="1727078" y="711139"/>
                </a:moveTo>
                <a:lnTo>
                  <a:pt x="1727079" y="1015940"/>
                </a:lnTo>
                <a:lnTo>
                  <a:pt x="1423328" y="977684"/>
                </a:lnTo>
                <a:lnTo>
                  <a:pt x="1434918" y="862708"/>
                </a:lnTo>
                <a:cubicBezTo>
                  <a:pt x="1434919" y="823893"/>
                  <a:pt x="1431054" y="785981"/>
                  <a:pt x="1423493" y="749374"/>
                </a:cubicBezTo>
                <a:close/>
                <a:moveTo>
                  <a:pt x="862707" y="405508"/>
                </a:moveTo>
                <a:cubicBezTo>
                  <a:pt x="1115212" y="405508"/>
                  <a:pt x="1319907" y="610203"/>
                  <a:pt x="1319907" y="862708"/>
                </a:cubicBezTo>
                <a:cubicBezTo>
                  <a:pt x="1319907" y="1115213"/>
                  <a:pt x="1115212" y="1319908"/>
                  <a:pt x="862707" y="1319908"/>
                </a:cubicBezTo>
                <a:cubicBezTo>
                  <a:pt x="610202" y="1319908"/>
                  <a:pt x="405507" y="1115213"/>
                  <a:pt x="405507" y="862708"/>
                </a:cubicBezTo>
                <a:cubicBezTo>
                  <a:pt x="405507" y="610203"/>
                  <a:pt x="610202" y="405508"/>
                  <a:pt x="862707" y="405508"/>
                </a:cubicBezTo>
                <a:close/>
                <a:moveTo>
                  <a:pt x="1366391" y="145161"/>
                </a:moveTo>
                <a:lnTo>
                  <a:pt x="1581917" y="360688"/>
                </a:lnTo>
                <a:lnTo>
                  <a:pt x="1340204" y="548326"/>
                </a:lnTo>
                <a:cubicBezTo>
                  <a:pt x="1298330" y="483808"/>
                  <a:pt x="1243387" y="428645"/>
                  <a:pt x="1179168" y="386339"/>
                </a:cubicBezTo>
                <a:close/>
                <a:moveTo>
                  <a:pt x="360687" y="143498"/>
                </a:moveTo>
                <a:lnTo>
                  <a:pt x="548326" y="385210"/>
                </a:lnTo>
                <a:cubicBezTo>
                  <a:pt x="483808" y="427085"/>
                  <a:pt x="428644" y="482027"/>
                  <a:pt x="386339" y="546247"/>
                </a:cubicBezTo>
                <a:lnTo>
                  <a:pt x="145161" y="359024"/>
                </a:lnTo>
                <a:close/>
                <a:moveTo>
                  <a:pt x="711140" y="0"/>
                </a:moveTo>
                <a:lnTo>
                  <a:pt x="1015939" y="0"/>
                </a:lnTo>
                <a:lnTo>
                  <a:pt x="977891" y="302108"/>
                </a:lnTo>
                <a:lnTo>
                  <a:pt x="862707" y="290497"/>
                </a:lnTo>
                <a:cubicBezTo>
                  <a:pt x="823821" y="290497"/>
                  <a:pt x="785841" y="294376"/>
                  <a:pt x="749167" y="3019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ckbox Icon"/>
          <p:cNvSpPr>
            <a:spLocks noChangeAspect="1"/>
          </p:cNvSpPr>
          <p:nvPr/>
        </p:nvSpPr>
        <p:spPr>
          <a:xfrm>
            <a:off x="3076630" y="3418187"/>
            <a:ext cx="336347" cy="354770"/>
          </a:xfrm>
          <a:custGeom>
            <a:avLst/>
            <a:gdLst/>
            <a:ahLst/>
            <a:cxnLst/>
            <a:rect l="l" t="t" r="r" b="b"/>
            <a:pathLst>
              <a:path w="336347" h="354770">
                <a:moveTo>
                  <a:pt x="0" y="58065"/>
                </a:moveTo>
                <a:lnTo>
                  <a:pt x="221851" y="58065"/>
                </a:lnTo>
                <a:lnTo>
                  <a:pt x="183268" y="124893"/>
                </a:lnTo>
                <a:lnTo>
                  <a:pt x="66828" y="124893"/>
                </a:lnTo>
                <a:lnTo>
                  <a:pt x="66828" y="287942"/>
                </a:lnTo>
                <a:lnTo>
                  <a:pt x="229877" y="287942"/>
                </a:lnTo>
                <a:lnTo>
                  <a:pt x="229877" y="259778"/>
                </a:lnTo>
                <a:lnTo>
                  <a:pt x="296705" y="144029"/>
                </a:lnTo>
                <a:lnTo>
                  <a:pt x="296705" y="354770"/>
                </a:lnTo>
                <a:lnTo>
                  <a:pt x="0" y="354770"/>
                </a:lnTo>
                <a:close/>
                <a:moveTo>
                  <a:pt x="281632" y="0"/>
                </a:moveTo>
                <a:lnTo>
                  <a:pt x="336347" y="31589"/>
                </a:lnTo>
                <a:lnTo>
                  <a:pt x="225531" y="223530"/>
                </a:lnTo>
                <a:lnTo>
                  <a:pt x="193941" y="278245"/>
                </a:lnTo>
                <a:lnTo>
                  <a:pt x="139226" y="246655"/>
                </a:lnTo>
                <a:lnTo>
                  <a:pt x="74591" y="209338"/>
                </a:lnTo>
                <a:lnTo>
                  <a:pt x="106181" y="154623"/>
                </a:lnTo>
                <a:lnTo>
                  <a:pt x="170815" y="1919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B Icon 01"/>
          <p:cNvSpPr>
            <a:spLocks noChangeAspect="1"/>
          </p:cNvSpPr>
          <p:nvPr/>
        </p:nvSpPr>
        <p:spPr>
          <a:xfrm>
            <a:off x="6002205" y="3371544"/>
            <a:ext cx="417445" cy="448056"/>
          </a:xfrm>
          <a:custGeom>
            <a:avLst/>
            <a:gdLst/>
            <a:ahLst/>
            <a:cxnLst/>
            <a:rect l="l" t="t" r="r" b="b"/>
            <a:pathLst>
              <a:path w="914400" h="981453">
                <a:moveTo>
                  <a:pt x="1286" y="211762"/>
                </a:moveTo>
                <a:cubicBezTo>
                  <a:pt x="7095" y="290920"/>
                  <a:pt x="209063" y="354330"/>
                  <a:pt x="457200" y="354330"/>
                </a:cubicBezTo>
                <a:cubicBezTo>
                  <a:pt x="705338" y="354330"/>
                  <a:pt x="907305" y="290920"/>
                  <a:pt x="913114" y="211762"/>
                </a:cubicBezTo>
                <a:lnTo>
                  <a:pt x="914400" y="216035"/>
                </a:lnTo>
                <a:lnTo>
                  <a:pt x="914400" y="828333"/>
                </a:lnTo>
                <a:lnTo>
                  <a:pt x="905110" y="859201"/>
                </a:lnTo>
                <a:lnTo>
                  <a:pt x="878466" y="887947"/>
                </a:lnTo>
                <a:lnTo>
                  <a:pt x="836307" y="913958"/>
                </a:lnTo>
                <a:lnTo>
                  <a:pt x="780475" y="936617"/>
                </a:lnTo>
                <a:lnTo>
                  <a:pt x="712808" y="955311"/>
                </a:lnTo>
                <a:lnTo>
                  <a:pt x="635147" y="969425"/>
                </a:lnTo>
                <a:lnTo>
                  <a:pt x="549331" y="978344"/>
                </a:lnTo>
                <a:cubicBezTo>
                  <a:pt x="519571" y="980383"/>
                  <a:pt x="488758" y="981453"/>
                  <a:pt x="457200" y="981453"/>
                </a:cubicBezTo>
                <a:cubicBezTo>
                  <a:pt x="394084" y="981453"/>
                  <a:pt x="333951" y="977171"/>
                  <a:pt x="279254" y="969425"/>
                </a:cubicBezTo>
                <a:cubicBezTo>
                  <a:pt x="251905" y="965552"/>
                  <a:pt x="225916" y="960813"/>
                  <a:pt x="201592" y="955311"/>
                </a:cubicBezTo>
                <a:cubicBezTo>
                  <a:pt x="177269" y="949809"/>
                  <a:pt x="154611" y="943543"/>
                  <a:pt x="133926" y="936617"/>
                </a:cubicBezTo>
                <a:cubicBezTo>
                  <a:pt x="113240" y="929691"/>
                  <a:pt x="94527" y="922103"/>
                  <a:pt x="78093" y="913958"/>
                </a:cubicBezTo>
                <a:cubicBezTo>
                  <a:pt x="61659" y="905812"/>
                  <a:pt x="47504" y="897108"/>
                  <a:pt x="35935" y="887947"/>
                </a:cubicBezTo>
                <a:cubicBezTo>
                  <a:pt x="24365" y="878787"/>
                  <a:pt x="15382" y="869171"/>
                  <a:pt x="9291" y="859201"/>
                </a:cubicBezTo>
                <a:cubicBezTo>
                  <a:pt x="3199" y="849231"/>
                  <a:pt x="0" y="838907"/>
                  <a:pt x="0" y="828333"/>
                </a:cubicBezTo>
                <a:lnTo>
                  <a:pt x="0" y="216035"/>
                </a:lnTo>
                <a:close/>
                <a:moveTo>
                  <a:pt x="457200" y="0"/>
                </a:moveTo>
                <a:cubicBezTo>
                  <a:pt x="709705" y="0"/>
                  <a:pt x="914400" y="65662"/>
                  <a:pt x="914400" y="146661"/>
                </a:cubicBezTo>
                <a:cubicBezTo>
                  <a:pt x="914400" y="227660"/>
                  <a:pt x="709705" y="293322"/>
                  <a:pt x="457200" y="293322"/>
                </a:cubicBezTo>
                <a:cubicBezTo>
                  <a:pt x="204695" y="293322"/>
                  <a:pt x="0" y="227660"/>
                  <a:pt x="0" y="146661"/>
                </a:cubicBezTo>
                <a:cubicBezTo>
                  <a:pt x="0" y="65662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Unlocked Icon"/>
          <p:cNvSpPr>
            <a:spLocks noChangeAspect="1"/>
          </p:cNvSpPr>
          <p:nvPr/>
        </p:nvSpPr>
        <p:spPr>
          <a:xfrm>
            <a:off x="6707260" y="3376441"/>
            <a:ext cx="448056" cy="438263"/>
          </a:xfrm>
          <a:custGeom>
            <a:avLst/>
            <a:gdLst/>
            <a:ahLst/>
            <a:cxnLst/>
            <a:rect l="l" t="t" r="r" b="b"/>
            <a:pathLst>
              <a:path w="1890067" h="1848756">
                <a:moveTo>
                  <a:pt x="600845" y="974841"/>
                </a:moveTo>
                <a:cubicBezTo>
                  <a:pt x="498741" y="974841"/>
                  <a:pt x="415970" y="1057614"/>
                  <a:pt x="415970" y="1159717"/>
                </a:cubicBezTo>
                <a:cubicBezTo>
                  <a:pt x="415970" y="1227983"/>
                  <a:pt x="452971" y="1287608"/>
                  <a:pt x="508407" y="1318950"/>
                </a:cubicBezTo>
                <a:lnTo>
                  <a:pt x="508407" y="1580106"/>
                </a:lnTo>
                <a:cubicBezTo>
                  <a:pt x="508407" y="1631158"/>
                  <a:pt x="549793" y="1672543"/>
                  <a:pt x="600845" y="1672543"/>
                </a:cubicBezTo>
                <a:cubicBezTo>
                  <a:pt x="651897" y="1672543"/>
                  <a:pt x="693283" y="1631158"/>
                  <a:pt x="693283" y="1580106"/>
                </a:cubicBezTo>
                <a:lnTo>
                  <a:pt x="693283" y="1318950"/>
                </a:lnTo>
                <a:cubicBezTo>
                  <a:pt x="748720" y="1287608"/>
                  <a:pt x="785721" y="1227983"/>
                  <a:pt x="785721" y="1159717"/>
                </a:cubicBezTo>
                <a:cubicBezTo>
                  <a:pt x="785721" y="1057614"/>
                  <a:pt x="702949" y="974841"/>
                  <a:pt x="600845" y="974841"/>
                </a:cubicBezTo>
                <a:close/>
                <a:moveTo>
                  <a:pt x="1289222" y="283208"/>
                </a:moveTo>
                <a:cubicBezTo>
                  <a:pt x="1177501" y="283208"/>
                  <a:pt x="1086932" y="373777"/>
                  <a:pt x="1086932" y="485498"/>
                </a:cubicBezTo>
                <a:lnTo>
                  <a:pt x="1086932" y="739502"/>
                </a:lnTo>
                <a:lnTo>
                  <a:pt x="1491513" y="739502"/>
                </a:lnTo>
                <a:lnTo>
                  <a:pt x="1491513" y="485498"/>
                </a:lnTo>
                <a:cubicBezTo>
                  <a:pt x="1491513" y="373777"/>
                  <a:pt x="1400944" y="283208"/>
                  <a:pt x="1289222" y="283208"/>
                </a:cubicBezTo>
                <a:close/>
                <a:moveTo>
                  <a:pt x="1289222" y="0"/>
                </a:moveTo>
                <a:cubicBezTo>
                  <a:pt x="1557355" y="0"/>
                  <a:pt x="1774719" y="217365"/>
                  <a:pt x="1774719" y="485498"/>
                </a:cubicBezTo>
                <a:lnTo>
                  <a:pt x="1774719" y="739502"/>
                </a:lnTo>
                <a:lnTo>
                  <a:pt x="1890067" y="739502"/>
                </a:lnTo>
                <a:lnTo>
                  <a:pt x="1890067" y="739869"/>
                </a:lnTo>
                <a:lnTo>
                  <a:pt x="1201690" y="739869"/>
                </a:lnTo>
                <a:lnTo>
                  <a:pt x="1201690" y="1848756"/>
                </a:lnTo>
                <a:lnTo>
                  <a:pt x="0" y="1848756"/>
                </a:lnTo>
                <a:lnTo>
                  <a:pt x="0" y="739869"/>
                </a:lnTo>
                <a:lnTo>
                  <a:pt x="688377" y="739869"/>
                </a:lnTo>
                <a:lnTo>
                  <a:pt x="688377" y="739502"/>
                </a:lnTo>
                <a:lnTo>
                  <a:pt x="803725" y="739502"/>
                </a:lnTo>
                <a:lnTo>
                  <a:pt x="803725" y="485498"/>
                </a:lnTo>
                <a:cubicBezTo>
                  <a:pt x="803725" y="217365"/>
                  <a:pt x="1021090" y="0"/>
                  <a:pt x="12892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Cloud Icon 02"/>
          <p:cNvSpPr>
            <a:spLocks noChangeAspect="1"/>
          </p:cNvSpPr>
          <p:nvPr/>
        </p:nvSpPr>
        <p:spPr bwMode="auto">
          <a:xfrm>
            <a:off x="7427706" y="3431036"/>
            <a:ext cx="448056" cy="329072"/>
          </a:xfrm>
          <a:custGeom>
            <a:avLst/>
            <a:gdLst/>
            <a:ahLst/>
            <a:cxnLst/>
            <a:rect l="l" t="t" r="r" b="b"/>
            <a:pathLst>
              <a:path w="911027" h="669098">
                <a:moveTo>
                  <a:pt x="286920" y="350558"/>
                </a:moveTo>
                <a:lnTo>
                  <a:pt x="286920" y="361319"/>
                </a:lnTo>
                <a:lnTo>
                  <a:pt x="301454" y="363326"/>
                </a:lnTo>
                <a:cubicBezTo>
                  <a:pt x="301447" y="359070"/>
                  <a:pt x="301439" y="354814"/>
                  <a:pt x="301432" y="350558"/>
                </a:cubicBezTo>
                <a:close/>
                <a:moveTo>
                  <a:pt x="274558" y="350558"/>
                </a:moveTo>
                <a:lnTo>
                  <a:pt x="274560" y="359613"/>
                </a:lnTo>
                <a:lnTo>
                  <a:pt x="285562" y="361132"/>
                </a:lnTo>
                <a:lnTo>
                  <a:pt x="285562" y="350558"/>
                </a:lnTo>
                <a:close/>
                <a:moveTo>
                  <a:pt x="285562" y="338604"/>
                </a:moveTo>
                <a:lnTo>
                  <a:pt x="274560" y="340144"/>
                </a:lnTo>
                <a:cubicBezTo>
                  <a:pt x="274574" y="341577"/>
                  <a:pt x="274568" y="345325"/>
                  <a:pt x="274561" y="349200"/>
                </a:cubicBezTo>
                <a:lnTo>
                  <a:pt x="285562" y="349200"/>
                </a:lnTo>
                <a:close/>
                <a:moveTo>
                  <a:pt x="301408" y="336387"/>
                </a:moveTo>
                <a:lnTo>
                  <a:pt x="286920" y="338414"/>
                </a:lnTo>
                <a:lnTo>
                  <a:pt x="286920" y="349200"/>
                </a:lnTo>
                <a:lnTo>
                  <a:pt x="301430" y="349200"/>
                </a:lnTo>
                <a:cubicBezTo>
                  <a:pt x="301423" y="344928"/>
                  <a:pt x="301416" y="340658"/>
                  <a:pt x="301408" y="336387"/>
                </a:cubicBezTo>
                <a:close/>
                <a:moveTo>
                  <a:pt x="667559" y="211836"/>
                </a:moveTo>
                <a:cubicBezTo>
                  <a:pt x="754478" y="211836"/>
                  <a:pt x="824940" y="282298"/>
                  <a:pt x="824940" y="369217"/>
                </a:cubicBezTo>
                <a:cubicBezTo>
                  <a:pt x="824940" y="383472"/>
                  <a:pt x="823045" y="397285"/>
                  <a:pt x="818853" y="410245"/>
                </a:cubicBezTo>
                <a:cubicBezTo>
                  <a:pt x="872621" y="426206"/>
                  <a:pt x="911027" y="476363"/>
                  <a:pt x="911027" y="535489"/>
                </a:cubicBezTo>
                <a:cubicBezTo>
                  <a:pt x="911027" y="609279"/>
                  <a:pt x="851208" y="669098"/>
                  <a:pt x="777418" y="669098"/>
                </a:cubicBezTo>
                <a:lnTo>
                  <a:pt x="777414" y="669098"/>
                </a:lnTo>
                <a:lnTo>
                  <a:pt x="374599" y="669098"/>
                </a:lnTo>
                <a:cubicBezTo>
                  <a:pt x="300801" y="669099"/>
                  <a:pt x="240981" y="609280"/>
                  <a:pt x="240981" y="535490"/>
                </a:cubicBezTo>
                <a:cubicBezTo>
                  <a:pt x="240981" y="476772"/>
                  <a:pt x="278860" y="426901"/>
                  <a:pt x="332076" y="410671"/>
                </a:cubicBezTo>
                <a:lnTo>
                  <a:pt x="611564" y="410671"/>
                </a:lnTo>
                <a:lnTo>
                  <a:pt x="611564" y="223289"/>
                </a:lnTo>
                <a:cubicBezTo>
                  <a:pt x="628666" y="215521"/>
                  <a:pt x="647683" y="211836"/>
                  <a:pt x="667559" y="211836"/>
                </a:cubicBezTo>
                <a:close/>
                <a:moveTo>
                  <a:pt x="405616" y="131566"/>
                </a:moveTo>
                <a:lnTo>
                  <a:pt x="527301" y="131566"/>
                </a:lnTo>
                <a:lnTo>
                  <a:pt x="527301" y="259247"/>
                </a:lnTo>
                <a:lnTo>
                  <a:pt x="405616" y="259247"/>
                </a:lnTo>
                <a:close/>
                <a:moveTo>
                  <a:pt x="244046" y="131566"/>
                </a:moveTo>
                <a:lnTo>
                  <a:pt x="365731" y="131566"/>
                </a:lnTo>
                <a:lnTo>
                  <a:pt x="365731" y="259247"/>
                </a:lnTo>
                <a:lnTo>
                  <a:pt x="244046" y="259247"/>
                </a:lnTo>
                <a:close/>
                <a:moveTo>
                  <a:pt x="82475" y="131566"/>
                </a:moveTo>
                <a:lnTo>
                  <a:pt x="204160" y="131566"/>
                </a:lnTo>
                <a:lnTo>
                  <a:pt x="204160" y="259247"/>
                </a:lnTo>
                <a:lnTo>
                  <a:pt x="82475" y="259247"/>
                </a:lnTo>
                <a:close/>
                <a:moveTo>
                  <a:pt x="81123" y="65798"/>
                </a:moveTo>
                <a:lnTo>
                  <a:pt x="243370" y="65798"/>
                </a:lnTo>
                <a:lnTo>
                  <a:pt x="243370" y="97802"/>
                </a:lnTo>
                <a:lnTo>
                  <a:pt x="81123" y="97802"/>
                </a:lnTo>
                <a:close/>
                <a:moveTo>
                  <a:pt x="35446" y="35446"/>
                </a:moveTo>
                <a:lnTo>
                  <a:pt x="35446" y="327879"/>
                </a:lnTo>
                <a:lnTo>
                  <a:pt x="540558" y="327879"/>
                </a:lnTo>
                <a:lnTo>
                  <a:pt x="540558" y="35446"/>
                </a:lnTo>
                <a:close/>
                <a:moveTo>
                  <a:pt x="0" y="0"/>
                </a:moveTo>
                <a:lnTo>
                  <a:pt x="576004" y="0"/>
                </a:lnTo>
                <a:lnTo>
                  <a:pt x="576004" y="372187"/>
                </a:lnTo>
                <a:lnTo>
                  <a:pt x="0" y="372187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Secure Database Icon"/>
          <p:cNvSpPr/>
          <p:nvPr/>
        </p:nvSpPr>
        <p:spPr>
          <a:xfrm>
            <a:off x="8202105" y="3371544"/>
            <a:ext cx="338942" cy="448056"/>
          </a:xfrm>
          <a:custGeom>
            <a:avLst/>
            <a:gdLst/>
            <a:ahLst/>
            <a:cxnLst/>
            <a:rect l="l" t="t" r="r" b="b"/>
            <a:pathLst>
              <a:path w="338942" h="448056">
                <a:moveTo>
                  <a:pt x="169471" y="278404"/>
                </a:moveTo>
                <a:cubicBezTo>
                  <a:pt x="181877" y="278404"/>
                  <a:pt x="191934" y="288461"/>
                  <a:pt x="191934" y="300867"/>
                </a:cubicBezTo>
                <a:cubicBezTo>
                  <a:pt x="191934" y="309161"/>
                  <a:pt x="187438" y="316406"/>
                  <a:pt x="180703" y="320214"/>
                </a:cubicBezTo>
                <a:lnTo>
                  <a:pt x="180703" y="351945"/>
                </a:lnTo>
                <a:cubicBezTo>
                  <a:pt x="180703" y="358148"/>
                  <a:pt x="175674" y="363177"/>
                  <a:pt x="169471" y="363177"/>
                </a:cubicBezTo>
                <a:cubicBezTo>
                  <a:pt x="163268" y="363177"/>
                  <a:pt x="158240" y="358148"/>
                  <a:pt x="158240" y="351945"/>
                </a:cubicBezTo>
                <a:lnTo>
                  <a:pt x="158240" y="320214"/>
                </a:lnTo>
                <a:cubicBezTo>
                  <a:pt x="151504" y="316406"/>
                  <a:pt x="147008" y="309161"/>
                  <a:pt x="147008" y="300867"/>
                </a:cubicBezTo>
                <a:cubicBezTo>
                  <a:pt x="147008" y="288461"/>
                  <a:pt x="157065" y="278404"/>
                  <a:pt x="169471" y="278404"/>
                </a:cubicBezTo>
                <a:close/>
                <a:moveTo>
                  <a:pt x="169471" y="194368"/>
                </a:moveTo>
                <a:cubicBezTo>
                  <a:pt x="183046" y="194368"/>
                  <a:pt x="194050" y="205372"/>
                  <a:pt x="194050" y="218947"/>
                </a:cubicBezTo>
                <a:lnTo>
                  <a:pt x="194050" y="249809"/>
                </a:lnTo>
                <a:lnTo>
                  <a:pt x="144892" y="249809"/>
                </a:lnTo>
                <a:lnTo>
                  <a:pt x="144892" y="218947"/>
                </a:lnTo>
                <a:cubicBezTo>
                  <a:pt x="144892" y="205372"/>
                  <a:pt x="155897" y="194368"/>
                  <a:pt x="169471" y="194368"/>
                </a:cubicBezTo>
                <a:close/>
                <a:moveTo>
                  <a:pt x="169471" y="159957"/>
                </a:moveTo>
                <a:cubicBezTo>
                  <a:pt x="136893" y="159957"/>
                  <a:pt x="110482" y="186368"/>
                  <a:pt x="110482" y="218947"/>
                </a:cubicBezTo>
                <a:lnTo>
                  <a:pt x="110482" y="249809"/>
                </a:lnTo>
                <a:lnTo>
                  <a:pt x="96467" y="249809"/>
                </a:lnTo>
                <a:lnTo>
                  <a:pt x="96467" y="384587"/>
                </a:lnTo>
                <a:lnTo>
                  <a:pt x="242475" y="384587"/>
                </a:lnTo>
                <a:lnTo>
                  <a:pt x="242475" y="249809"/>
                </a:lnTo>
                <a:lnTo>
                  <a:pt x="228460" y="249809"/>
                </a:lnTo>
                <a:lnTo>
                  <a:pt x="228460" y="218947"/>
                </a:lnTo>
                <a:cubicBezTo>
                  <a:pt x="228460" y="186368"/>
                  <a:pt x="202050" y="159957"/>
                  <a:pt x="169471" y="159957"/>
                </a:cubicBezTo>
                <a:close/>
                <a:moveTo>
                  <a:pt x="169471" y="21905"/>
                </a:moveTo>
                <a:cubicBezTo>
                  <a:pt x="102167" y="21905"/>
                  <a:pt x="47606" y="39789"/>
                  <a:pt x="47606" y="61850"/>
                </a:cubicBezTo>
                <a:cubicBezTo>
                  <a:pt x="47606" y="83911"/>
                  <a:pt x="102167" y="101795"/>
                  <a:pt x="169471" y="101795"/>
                </a:cubicBezTo>
                <a:cubicBezTo>
                  <a:pt x="236775" y="101795"/>
                  <a:pt x="291336" y="83911"/>
                  <a:pt x="291336" y="61850"/>
                </a:cubicBezTo>
                <a:cubicBezTo>
                  <a:pt x="291336" y="39789"/>
                  <a:pt x="236775" y="21905"/>
                  <a:pt x="169471" y="21905"/>
                </a:cubicBezTo>
                <a:close/>
                <a:moveTo>
                  <a:pt x="169471" y="0"/>
                </a:moveTo>
                <a:cubicBezTo>
                  <a:pt x="263068" y="0"/>
                  <a:pt x="338942" y="24870"/>
                  <a:pt x="338942" y="55550"/>
                </a:cubicBezTo>
                <a:lnTo>
                  <a:pt x="338942" y="392507"/>
                </a:lnTo>
                <a:lnTo>
                  <a:pt x="338942" y="395783"/>
                </a:lnTo>
                <a:lnTo>
                  <a:pt x="337935" y="395783"/>
                </a:lnTo>
                <a:cubicBezTo>
                  <a:pt x="333263" y="425005"/>
                  <a:pt x="259580" y="448056"/>
                  <a:pt x="169471" y="448056"/>
                </a:cubicBezTo>
                <a:cubicBezTo>
                  <a:pt x="79363" y="448056"/>
                  <a:pt x="5680" y="425005"/>
                  <a:pt x="1008" y="395783"/>
                </a:cubicBezTo>
                <a:lnTo>
                  <a:pt x="0" y="395783"/>
                </a:lnTo>
                <a:lnTo>
                  <a:pt x="0" y="392507"/>
                </a:lnTo>
                <a:lnTo>
                  <a:pt x="0" y="55550"/>
                </a:lnTo>
                <a:cubicBezTo>
                  <a:pt x="0" y="24870"/>
                  <a:pt x="75875" y="0"/>
                  <a:pt x="1694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43" name="Windows Logo"/>
          <p:cNvSpPr>
            <a:spLocks noChangeAspect="1" noEditPoints="1"/>
          </p:cNvSpPr>
          <p:nvPr/>
        </p:nvSpPr>
        <p:spPr bwMode="auto">
          <a:xfrm>
            <a:off x="8867305" y="3376770"/>
            <a:ext cx="448056" cy="437604"/>
          </a:xfrm>
          <a:custGeom>
            <a:avLst/>
            <a:gdLst>
              <a:gd name="T0" fmla="*/ 7000 w 13557"/>
              <a:gd name="T1" fmla="*/ 7272 h 13260"/>
              <a:gd name="T2" fmla="*/ 12074 w 13557"/>
              <a:gd name="T3" fmla="*/ 7573 h 13260"/>
              <a:gd name="T4" fmla="*/ 10766 w 13557"/>
              <a:gd name="T5" fmla="*/ 12149 h 13260"/>
              <a:gd name="T6" fmla="*/ 5695 w 13557"/>
              <a:gd name="T7" fmla="*/ 11840 h 13260"/>
              <a:gd name="T8" fmla="*/ 7000 w 13557"/>
              <a:gd name="T9" fmla="*/ 7272 h 13260"/>
              <a:gd name="T10" fmla="*/ 6545 w 13557"/>
              <a:gd name="T11" fmla="*/ 6001 h 13260"/>
              <a:gd name="T12" fmla="*/ 1478 w 13557"/>
              <a:gd name="T13" fmla="*/ 5704 h 13260"/>
              <a:gd name="T14" fmla="*/ 2790 w 13557"/>
              <a:gd name="T15" fmla="*/ 1109 h 13260"/>
              <a:gd name="T16" fmla="*/ 7855 w 13557"/>
              <a:gd name="T17" fmla="*/ 1415 h 13260"/>
              <a:gd name="T18" fmla="*/ 6545 w 13557"/>
              <a:gd name="T19" fmla="*/ 6001 h 13260"/>
              <a:gd name="T20" fmla="*/ 136 w 13557"/>
              <a:gd name="T21" fmla="*/ 10980 h 13260"/>
              <a:gd name="T22" fmla="*/ 98 w 13557"/>
              <a:gd name="T23" fmla="*/ 10988 h 13260"/>
              <a:gd name="T24" fmla="*/ 0 w 13557"/>
              <a:gd name="T25" fmla="*/ 10887 h 13260"/>
              <a:gd name="T26" fmla="*/ 4 w 13557"/>
              <a:gd name="T27" fmla="*/ 10860 h 13260"/>
              <a:gd name="T28" fmla="*/ 1250 w 13557"/>
              <a:gd name="T29" fmla="*/ 6500 h 13260"/>
              <a:gd name="T30" fmla="*/ 6318 w 13557"/>
              <a:gd name="T31" fmla="*/ 6797 h 13260"/>
              <a:gd name="T32" fmla="*/ 5013 w 13557"/>
              <a:gd name="T33" fmla="*/ 11361 h 13260"/>
              <a:gd name="T34" fmla="*/ 136 w 13557"/>
              <a:gd name="T35" fmla="*/ 10980 h 13260"/>
              <a:gd name="T36" fmla="*/ 13552 w 13557"/>
              <a:gd name="T37" fmla="*/ 2398 h 13260"/>
              <a:gd name="T38" fmla="*/ 12302 w 13557"/>
              <a:gd name="T39" fmla="*/ 6778 h 13260"/>
              <a:gd name="T40" fmla="*/ 7228 w 13557"/>
              <a:gd name="T41" fmla="*/ 6476 h 13260"/>
              <a:gd name="T42" fmla="*/ 8537 w 13557"/>
              <a:gd name="T43" fmla="*/ 1893 h 13260"/>
              <a:gd name="T44" fmla="*/ 13422 w 13557"/>
              <a:gd name="T45" fmla="*/ 2278 h 13260"/>
              <a:gd name="T46" fmla="*/ 13459 w 13557"/>
              <a:gd name="T47" fmla="*/ 2271 h 13260"/>
              <a:gd name="T48" fmla="*/ 13556 w 13557"/>
              <a:gd name="T49" fmla="*/ 2372 h 13260"/>
              <a:gd name="T50" fmla="*/ 13552 w 13557"/>
              <a:gd name="T51" fmla="*/ 2398 h 1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57" h="13260">
                <a:moveTo>
                  <a:pt x="7000" y="7272"/>
                </a:moveTo>
                <a:cubicBezTo>
                  <a:pt x="8149" y="8056"/>
                  <a:pt x="9422" y="8685"/>
                  <a:pt x="12074" y="7573"/>
                </a:cubicBezTo>
                <a:lnTo>
                  <a:pt x="10766" y="12149"/>
                </a:lnTo>
                <a:cubicBezTo>
                  <a:pt x="8114" y="13260"/>
                  <a:pt x="6843" y="12628"/>
                  <a:pt x="5695" y="11840"/>
                </a:cubicBezTo>
                <a:lnTo>
                  <a:pt x="7000" y="7272"/>
                </a:lnTo>
                <a:close/>
                <a:moveTo>
                  <a:pt x="6545" y="6001"/>
                </a:moveTo>
                <a:cubicBezTo>
                  <a:pt x="5398" y="5219"/>
                  <a:pt x="4125" y="4595"/>
                  <a:pt x="1478" y="5704"/>
                </a:cubicBezTo>
                <a:lnTo>
                  <a:pt x="2790" y="1109"/>
                </a:lnTo>
                <a:cubicBezTo>
                  <a:pt x="5437" y="0"/>
                  <a:pt x="6709" y="628"/>
                  <a:pt x="7855" y="1415"/>
                </a:cubicBezTo>
                <a:lnTo>
                  <a:pt x="6545" y="6001"/>
                </a:lnTo>
                <a:close/>
                <a:moveTo>
                  <a:pt x="136" y="10980"/>
                </a:moveTo>
                <a:lnTo>
                  <a:pt x="98" y="10988"/>
                </a:lnTo>
                <a:cubicBezTo>
                  <a:pt x="43" y="10987"/>
                  <a:pt x="0" y="10942"/>
                  <a:pt x="0" y="10887"/>
                </a:cubicBezTo>
                <a:lnTo>
                  <a:pt x="4" y="10860"/>
                </a:lnTo>
                <a:lnTo>
                  <a:pt x="1250" y="6500"/>
                </a:lnTo>
                <a:cubicBezTo>
                  <a:pt x="3897" y="5391"/>
                  <a:pt x="5171" y="6015"/>
                  <a:pt x="6318" y="6797"/>
                </a:cubicBezTo>
                <a:lnTo>
                  <a:pt x="5013" y="11361"/>
                </a:lnTo>
                <a:cubicBezTo>
                  <a:pt x="3895" y="10594"/>
                  <a:pt x="2656" y="9977"/>
                  <a:pt x="136" y="10980"/>
                </a:cubicBezTo>
                <a:close/>
                <a:moveTo>
                  <a:pt x="13552" y="2398"/>
                </a:moveTo>
                <a:lnTo>
                  <a:pt x="12302" y="6778"/>
                </a:lnTo>
                <a:cubicBezTo>
                  <a:pt x="9649" y="7889"/>
                  <a:pt x="8376" y="7261"/>
                  <a:pt x="7228" y="6476"/>
                </a:cubicBezTo>
                <a:lnTo>
                  <a:pt x="8537" y="1893"/>
                </a:lnTo>
                <a:cubicBezTo>
                  <a:pt x="9657" y="2663"/>
                  <a:pt x="10896" y="3283"/>
                  <a:pt x="13422" y="2278"/>
                </a:cubicBezTo>
                <a:lnTo>
                  <a:pt x="13459" y="2271"/>
                </a:lnTo>
                <a:cubicBezTo>
                  <a:pt x="13513" y="2271"/>
                  <a:pt x="13557" y="2317"/>
                  <a:pt x="13556" y="2372"/>
                </a:cubicBezTo>
                <a:lnTo>
                  <a:pt x="13552" y="2398"/>
                </a:lnTo>
                <a:close/>
              </a:path>
            </a:pathLst>
          </a:custGeom>
          <a:solidFill>
            <a:schemeClr val="tx1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8" name="Handshake Icon"/>
          <p:cNvSpPr>
            <a:spLocks noChangeAspect="1" noEditPoints="1"/>
          </p:cNvSpPr>
          <p:nvPr/>
        </p:nvSpPr>
        <p:spPr bwMode="auto">
          <a:xfrm>
            <a:off x="2299269" y="4101554"/>
            <a:ext cx="448056" cy="333188"/>
          </a:xfrm>
          <a:custGeom>
            <a:avLst/>
            <a:gdLst>
              <a:gd name="T0" fmla="*/ 627 w 2764"/>
              <a:gd name="T1" fmla="*/ 25 h 2060"/>
              <a:gd name="T2" fmla="*/ 34 w 2764"/>
              <a:gd name="T3" fmla="*/ 732 h 2060"/>
              <a:gd name="T4" fmla="*/ 422 w 2764"/>
              <a:gd name="T5" fmla="*/ 897 h 2060"/>
              <a:gd name="T6" fmla="*/ 918 w 2764"/>
              <a:gd name="T7" fmla="*/ 277 h 2060"/>
              <a:gd name="T8" fmla="*/ 689 w 2764"/>
              <a:gd name="T9" fmla="*/ 0 h 2060"/>
              <a:gd name="T10" fmla="*/ 2012 w 2764"/>
              <a:gd name="T11" fmla="*/ 52 h 2060"/>
              <a:gd name="T12" fmla="*/ 1846 w 2764"/>
              <a:gd name="T13" fmla="*/ 428 h 2060"/>
              <a:gd name="T14" fmla="*/ 2466 w 2764"/>
              <a:gd name="T15" fmla="*/ 924 h 2060"/>
              <a:gd name="T16" fmla="*/ 2730 w 2764"/>
              <a:gd name="T17" fmla="*/ 633 h 2060"/>
              <a:gd name="T18" fmla="*/ 2075 w 2764"/>
              <a:gd name="T19" fmla="*/ 26 h 2060"/>
              <a:gd name="T20" fmla="*/ 1435 w 2764"/>
              <a:gd name="T21" fmla="*/ 415 h 2060"/>
              <a:gd name="T22" fmla="*/ 913 w 2764"/>
              <a:gd name="T23" fmla="*/ 478 h 2060"/>
              <a:gd name="T24" fmla="*/ 468 w 2764"/>
              <a:gd name="T25" fmla="*/ 1055 h 2060"/>
              <a:gd name="T26" fmla="*/ 799 w 2764"/>
              <a:gd name="T27" fmla="*/ 1262 h 2060"/>
              <a:gd name="T28" fmla="*/ 1501 w 2764"/>
              <a:gd name="T29" fmla="*/ 602 h 2060"/>
              <a:gd name="T30" fmla="*/ 1837 w 2764"/>
              <a:gd name="T31" fmla="*/ 508 h 2060"/>
              <a:gd name="T32" fmla="*/ 1446 w 2764"/>
              <a:gd name="T33" fmla="*/ 414 h 2060"/>
              <a:gd name="T34" fmla="*/ 1845 w 2764"/>
              <a:gd name="T35" fmla="*/ 619 h 2060"/>
              <a:gd name="T36" fmla="*/ 1510 w 2764"/>
              <a:gd name="T37" fmla="*/ 661 h 2060"/>
              <a:gd name="T38" fmla="*/ 841 w 2764"/>
              <a:gd name="T39" fmla="*/ 1303 h 2060"/>
              <a:gd name="T40" fmla="*/ 750 w 2764"/>
              <a:gd name="T41" fmla="*/ 1353 h 2060"/>
              <a:gd name="T42" fmla="*/ 883 w 2764"/>
              <a:gd name="T43" fmla="*/ 1487 h 2060"/>
              <a:gd name="T44" fmla="*/ 1251 w 2764"/>
              <a:gd name="T45" fmla="*/ 1130 h 2060"/>
              <a:gd name="T46" fmla="*/ 1270 w 2764"/>
              <a:gd name="T47" fmla="*/ 1175 h 2060"/>
              <a:gd name="T48" fmla="*/ 849 w 2764"/>
              <a:gd name="T49" fmla="*/ 1730 h 2060"/>
              <a:gd name="T50" fmla="*/ 1404 w 2764"/>
              <a:gd name="T51" fmla="*/ 1309 h 2060"/>
              <a:gd name="T52" fmla="*/ 1449 w 2764"/>
              <a:gd name="T53" fmla="*/ 1328 h 2060"/>
              <a:gd name="T54" fmla="*/ 1037 w 2764"/>
              <a:gd name="T55" fmla="*/ 1750 h 2060"/>
              <a:gd name="T56" fmla="*/ 1170 w 2764"/>
              <a:gd name="T57" fmla="*/ 1883 h 2060"/>
              <a:gd name="T58" fmla="*/ 1270 w 2764"/>
              <a:gd name="T59" fmla="*/ 1751 h 2060"/>
              <a:gd name="T60" fmla="*/ 1347 w 2764"/>
              <a:gd name="T61" fmla="*/ 1711 h 2060"/>
              <a:gd name="T62" fmla="*/ 1301 w 2764"/>
              <a:gd name="T63" fmla="*/ 1607 h 2060"/>
              <a:gd name="T64" fmla="*/ 1446 w 2764"/>
              <a:gd name="T65" fmla="*/ 1450 h 2060"/>
              <a:gd name="T66" fmla="*/ 1480 w 2764"/>
              <a:gd name="T67" fmla="*/ 1297 h 2060"/>
              <a:gd name="T68" fmla="*/ 1681 w 2764"/>
              <a:gd name="T69" fmla="*/ 1286 h 2060"/>
              <a:gd name="T70" fmla="*/ 1831 w 2764"/>
              <a:gd name="T71" fmla="*/ 1164 h 2060"/>
              <a:gd name="T72" fmla="*/ 2057 w 2764"/>
              <a:gd name="T73" fmla="*/ 1326 h 2060"/>
              <a:gd name="T74" fmla="*/ 2295 w 2764"/>
              <a:gd name="T75" fmla="*/ 932 h 2060"/>
              <a:gd name="T76" fmla="*/ 255 w 2764"/>
              <a:gd name="T77" fmla="*/ 662 h 2060"/>
              <a:gd name="T78" fmla="*/ 255 w 2764"/>
              <a:gd name="T79" fmla="*/ 774 h 2060"/>
              <a:gd name="T80" fmla="*/ 255 w 2764"/>
              <a:gd name="T81" fmla="*/ 662 h 2060"/>
              <a:gd name="T82" fmla="*/ 2565 w 2764"/>
              <a:gd name="T83" fmla="*/ 744 h 2060"/>
              <a:gd name="T84" fmla="*/ 2453 w 2764"/>
              <a:gd name="T85" fmla="*/ 744 h 2060"/>
              <a:gd name="T86" fmla="*/ 1831 w 2764"/>
              <a:gd name="T87" fmla="*/ 1223 h 2060"/>
              <a:gd name="T88" fmla="*/ 1765 w 2764"/>
              <a:gd name="T89" fmla="*/ 1383 h 2060"/>
              <a:gd name="T90" fmla="*/ 2041 w 2764"/>
              <a:gd name="T91" fmla="*/ 1525 h 2060"/>
              <a:gd name="T92" fmla="*/ 1898 w 2764"/>
              <a:gd name="T93" fmla="*/ 1250 h 2060"/>
              <a:gd name="T94" fmla="*/ 1591 w 2764"/>
              <a:gd name="T95" fmla="*/ 1314 h 2060"/>
              <a:gd name="T96" fmla="*/ 1531 w 2764"/>
              <a:gd name="T97" fmla="*/ 1481 h 2060"/>
              <a:gd name="T98" fmla="*/ 1875 w 2764"/>
              <a:gd name="T99" fmla="*/ 1692 h 2060"/>
              <a:gd name="T100" fmla="*/ 1664 w 2764"/>
              <a:gd name="T101" fmla="*/ 1348 h 2060"/>
              <a:gd name="T102" fmla="*/ 1435 w 2764"/>
              <a:gd name="T103" fmla="*/ 1509 h 2060"/>
              <a:gd name="T104" fmla="*/ 1394 w 2764"/>
              <a:gd name="T105" fmla="*/ 1676 h 2060"/>
              <a:gd name="T106" fmla="*/ 1709 w 2764"/>
              <a:gd name="T107" fmla="*/ 1858 h 2060"/>
              <a:gd name="T108" fmla="*/ 1527 w 2764"/>
              <a:gd name="T109" fmla="*/ 1543 h 2060"/>
              <a:gd name="T110" fmla="*/ 1382 w 2764"/>
              <a:gd name="T111" fmla="*/ 1768 h 2060"/>
              <a:gd name="T112" fmla="*/ 1321 w 2764"/>
              <a:gd name="T113" fmla="*/ 1935 h 2060"/>
              <a:gd name="T114" fmla="*/ 1543 w 2764"/>
              <a:gd name="T115" fmla="*/ 2024 h 2060"/>
              <a:gd name="T116" fmla="*/ 1454 w 2764"/>
              <a:gd name="T117" fmla="*/ 1802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64" h="2060">
                <a:moveTo>
                  <a:pt x="689" y="0"/>
                </a:moveTo>
                <a:cubicBezTo>
                  <a:pt x="667" y="0"/>
                  <a:pt x="644" y="8"/>
                  <a:pt x="627" y="25"/>
                </a:cubicBezTo>
                <a:lnTo>
                  <a:pt x="34" y="606"/>
                </a:lnTo>
                <a:cubicBezTo>
                  <a:pt x="0" y="641"/>
                  <a:pt x="0" y="697"/>
                  <a:pt x="34" y="732"/>
                </a:cubicBezTo>
                <a:lnTo>
                  <a:pt x="298" y="897"/>
                </a:lnTo>
                <a:cubicBezTo>
                  <a:pt x="332" y="932"/>
                  <a:pt x="388" y="932"/>
                  <a:pt x="422" y="897"/>
                </a:cubicBezTo>
                <a:lnTo>
                  <a:pt x="918" y="402"/>
                </a:lnTo>
                <a:cubicBezTo>
                  <a:pt x="952" y="367"/>
                  <a:pt x="952" y="312"/>
                  <a:pt x="918" y="277"/>
                </a:cubicBezTo>
                <a:lnTo>
                  <a:pt x="752" y="25"/>
                </a:lnTo>
                <a:cubicBezTo>
                  <a:pt x="735" y="8"/>
                  <a:pt x="712" y="0"/>
                  <a:pt x="689" y="0"/>
                </a:cubicBezTo>
                <a:close/>
                <a:moveTo>
                  <a:pt x="2075" y="26"/>
                </a:moveTo>
                <a:cubicBezTo>
                  <a:pt x="2052" y="26"/>
                  <a:pt x="2029" y="34"/>
                  <a:pt x="2012" y="52"/>
                </a:cubicBezTo>
                <a:lnTo>
                  <a:pt x="1846" y="303"/>
                </a:lnTo>
                <a:cubicBezTo>
                  <a:pt x="1812" y="337"/>
                  <a:pt x="1812" y="394"/>
                  <a:pt x="1846" y="428"/>
                </a:cubicBezTo>
                <a:lnTo>
                  <a:pt x="2342" y="924"/>
                </a:lnTo>
                <a:cubicBezTo>
                  <a:pt x="2376" y="958"/>
                  <a:pt x="2432" y="958"/>
                  <a:pt x="2466" y="924"/>
                </a:cubicBezTo>
                <a:lnTo>
                  <a:pt x="2730" y="758"/>
                </a:lnTo>
                <a:cubicBezTo>
                  <a:pt x="2764" y="724"/>
                  <a:pt x="2764" y="667"/>
                  <a:pt x="2730" y="633"/>
                </a:cubicBezTo>
                <a:lnTo>
                  <a:pt x="2137" y="52"/>
                </a:lnTo>
                <a:cubicBezTo>
                  <a:pt x="2120" y="34"/>
                  <a:pt x="2097" y="26"/>
                  <a:pt x="2075" y="26"/>
                </a:cubicBezTo>
                <a:close/>
                <a:moveTo>
                  <a:pt x="1446" y="414"/>
                </a:moveTo>
                <a:cubicBezTo>
                  <a:pt x="1442" y="414"/>
                  <a:pt x="1439" y="415"/>
                  <a:pt x="1435" y="415"/>
                </a:cubicBezTo>
                <a:lnTo>
                  <a:pt x="1064" y="415"/>
                </a:lnTo>
                <a:cubicBezTo>
                  <a:pt x="1015" y="415"/>
                  <a:pt x="947" y="443"/>
                  <a:pt x="913" y="478"/>
                </a:cubicBezTo>
                <a:lnTo>
                  <a:pt x="468" y="930"/>
                </a:lnTo>
                <a:cubicBezTo>
                  <a:pt x="434" y="965"/>
                  <a:pt x="434" y="1021"/>
                  <a:pt x="468" y="1055"/>
                </a:cubicBezTo>
                <a:lnTo>
                  <a:pt x="674" y="1262"/>
                </a:lnTo>
                <a:cubicBezTo>
                  <a:pt x="709" y="1296"/>
                  <a:pt x="765" y="1296"/>
                  <a:pt x="799" y="1262"/>
                </a:cubicBezTo>
                <a:lnTo>
                  <a:pt x="1406" y="655"/>
                </a:lnTo>
                <a:cubicBezTo>
                  <a:pt x="1428" y="633"/>
                  <a:pt x="1465" y="613"/>
                  <a:pt x="1501" y="602"/>
                </a:cubicBezTo>
                <a:lnTo>
                  <a:pt x="1731" y="602"/>
                </a:lnTo>
                <a:cubicBezTo>
                  <a:pt x="1790" y="602"/>
                  <a:pt x="1837" y="560"/>
                  <a:pt x="1837" y="508"/>
                </a:cubicBezTo>
                <a:cubicBezTo>
                  <a:pt x="1837" y="456"/>
                  <a:pt x="1790" y="414"/>
                  <a:pt x="1731" y="414"/>
                </a:cubicBezTo>
                <a:lnTo>
                  <a:pt x="1446" y="414"/>
                </a:lnTo>
                <a:close/>
                <a:moveTo>
                  <a:pt x="1894" y="530"/>
                </a:moveTo>
                <a:cubicBezTo>
                  <a:pt x="1888" y="564"/>
                  <a:pt x="1872" y="595"/>
                  <a:pt x="1845" y="619"/>
                </a:cubicBezTo>
                <a:cubicBezTo>
                  <a:pt x="1814" y="646"/>
                  <a:pt x="1774" y="661"/>
                  <a:pt x="1731" y="661"/>
                </a:cubicBezTo>
                <a:lnTo>
                  <a:pt x="1510" y="661"/>
                </a:lnTo>
                <a:cubicBezTo>
                  <a:pt x="1485" y="670"/>
                  <a:pt x="1461" y="683"/>
                  <a:pt x="1448" y="696"/>
                </a:cubicBezTo>
                <a:lnTo>
                  <a:pt x="841" y="1303"/>
                </a:lnTo>
                <a:cubicBezTo>
                  <a:pt x="818" y="1325"/>
                  <a:pt x="790" y="1340"/>
                  <a:pt x="759" y="1345"/>
                </a:cubicBezTo>
                <a:lnTo>
                  <a:pt x="750" y="1353"/>
                </a:lnTo>
                <a:cubicBezTo>
                  <a:pt x="713" y="1390"/>
                  <a:pt x="713" y="1450"/>
                  <a:pt x="750" y="1487"/>
                </a:cubicBezTo>
                <a:cubicBezTo>
                  <a:pt x="787" y="1523"/>
                  <a:pt x="846" y="1523"/>
                  <a:pt x="883" y="1487"/>
                </a:cubicBezTo>
                <a:lnTo>
                  <a:pt x="1232" y="1138"/>
                </a:lnTo>
                <a:cubicBezTo>
                  <a:pt x="1237" y="1133"/>
                  <a:pt x="1244" y="1130"/>
                  <a:pt x="1251" y="1130"/>
                </a:cubicBezTo>
                <a:cubicBezTo>
                  <a:pt x="1266" y="1130"/>
                  <a:pt x="1277" y="1142"/>
                  <a:pt x="1277" y="1157"/>
                </a:cubicBezTo>
                <a:cubicBezTo>
                  <a:pt x="1277" y="1164"/>
                  <a:pt x="1274" y="1170"/>
                  <a:pt x="1270" y="1175"/>
                </a:cubicBezTo>
                <a:lnTo>
                  <a:pt x="858" y="1588"/>
                </a:lnTo>
                <a:cubicBezTo>
                  <a:pt x="816" y="1630"/>
                  <a:pt x="812" y="1693"/>
                  <a:pt x="849" y="1730"/>
                </a:cubicBezTo>
                <a:cubicBezTo>
                  <a:pt x="886" y="1767"/>
                  <a:pt x="949" y="1763"/>
                  <a:pt x="991" y="1721"/>
                </a:cubicBezTo>
                <a:lnTo>
                  <a:pt x="1404" y="1309"/>
                </a:lnTo>
                <a:cubicBezTo>
                  <a:pt x="1408" y="1304"/>
                  <a:pt x="1415" y="1301"/>
                  <a:pt x="1422" y="1301"/>
                </a:cubicBezTo>
                <a:cubicBezTo>
                  <a:pt x="1437" y="1301"/>
                  <a:pt x="1449" y="1313"/>
                  <a:pt x="1449" y="1328"/>
                </a:cubicBezTo>
                <a:cubicBezTo>
                  <a:pt x="1449" y="1335"/>
                  <a:pt x="1445" y="1341"/>
                  <a:pt x="1441" y="1346"/>
                </a:cubicBezTo>
                <a:lnTo>
                  <a:pt x="1037" y="1750"/>
                </a:lnTo>
                <a:cubicBezTo>
                  <a:pt x="995" y="1792"/>
                  <a:pt x="991" y="1856"/>
                  <a:pt x="1028" y="1893"/>
                </a:cubicBezTo>
                <a:cubicBezTo>
                  <a:pt x="1065" y="1930"/>
                  <a:pt x="1128" y="1925"/>
                  <a:pt x="1170" y="1883"/>
                </a:cubicBezTo>
                <a:lnTo>
                  <a:pt x="1232" y="1821"/>
                </a:lnTo>
                <a:cubicBezTo>
                  <a:pt x="1238" y="1795"/>
                  <a:pt x="1251" y="1771"/>
                  <a:pt x="1270" y="1751"/>
                </a:cubicBezTo>
                <a:cubicBezTo>
                  <a:pt x="1290" y="1732"/>
                  <a:pt x="1314" y="1719"/>
                  <a:pt x="1340" y="1713"/>
                </a:cubicBezTo>
                <a:cubicBezTo>
                  <a:pt x="1342" y="1713"/>
                  <a:pt x="1345" y="1712"/>
                  <a:pt x="1347" y="1711"/>
                </a:cubicBezTo>
                <a:cubicBezTo>
                  <a:pt x="1346" y="1711"/>
                  <a:pt x="1346" y="1710"/>
                  <a:pt x="1345" y="1709"/>
                </a:cubicBezTo>
                <a:cubicBezTo>
                  <a:pt x="1320" y="1680"/>
                  <a:pt x="1304" y="1645"/>
                  <a:pt x="1301" y="1607"/>
                </a:cubicBezTo>
                <a:cubicBezTo>
                  <a:pt x="1298" y="1564"/>
                  <a:pt x="1314" y="1522"/>
                  <a:pt x="1344" y="1493"/>
                </a:cubicBezTo>
                <a:cubicBezTo>
                  <a:pt x="1371" y="1466"/>
                  <a:pt x="1406" y="1451"/>
                  <a:pt x="1446" y="1450"/>
                </a:cubicBezTo>
                <a:cubicBezTo>
                  <a:pt x="1441" y="1435"/>
                  <a:pt x="1438" y="1418"/>
                  <a:pt x="1438" y="1402"/>
                </a:cubicBezTo>
                <a:cubicBezTo>
                  <a:pt x="1438" y="1362"/>
                  <a:pt x="1453" y="1324"/>
                  <a:pt x="1480" y="1297"/>
                </a:cubicBezTo>
                <a:cubicBezTo>
                  <a:pt x="1508" y="1270"/>
                  <a:pt x="1544" y="1255"/>
                  <a:pt x="1584" y="1255"/>
                </a:cubicBezTo>
                <a:cubicBezTo>
                  <a:pt x="1618" y="1255"/>
                  <a:pt x="1653" y="1266"/>
                  <a:pt x="1681" y="1286"/>
                </a:cubicBezTo>
                <a:cubicBezTo>
                  <a:pt x="1687" y="1257"/>
                  <a:pt x="1702" y="1230"/>
                  <a:pt x="1724" y="1209"/>
                </a:cubicBezTo>
                <a:cubicBezTo>
                  <a:pt x="1753" y="1180"/>
                  <a:pt x="1790" y="1164"/>
                  <a:pt x="1831" y="1164"/>
                </a:cubicBezTo>
                <a:cubicBezTo>
                  <a:pt x="1872" y="1164"/>
                  <a:pt x="1911" y="1180"/>
                  <a:pt x="1940" y="1209"/>
                </a:cubicBezTo>
                <a:lnTo>
                  <a:pt x="2057" y="1326"/>
                </a:lnTo>
                <a:lnTo>
                  <a:pt x="2295" y="1083"/>
                </a:lnTo>
                <a:cubicBezTo>
                  <a:pt x="2337" y="1042"/>
                  <a:pt x="2337" y="974"/>
                  <a:pt x="2295" y="932"/>
                </a:cubicBezTo>
                <a:lnTo>
                  <a:pt x="1894" y="530"/>
                </a:lnTo>
                <a:close/>
                <a:moveTo>
                  <a:pt x="255" y="662"/>
                </a:moveTo>
                <a:cubicBezTo>
                  <a:pt x="286" y="662"/>
                  <a:pt x="311" y="686"/>
                  <a:pt x="311" y="717"/>
                </a:cubicBezTo>
                <a:cubicBezTo>
                  <a:pt x="311" y="749"/>
                  <a:pt x="286" y="774"/>
                  <a:pt x="255" y="774"/>
                </a:cubicBezTo>
                <a:cubicBezTo>
                  <a:pt x="224" y="774"/>
                  <a:pt x="199" y="749"/>
                  <a:pt x="199" y="717"/>
                </a:cubicBezTo>
                <a:cubicBezTo>
                  <a:pt x="199" y="686"/>
                  <a:pt x="224" y="662"/>
                  <a:pt x="255" y="662"/>
                </a:cubicBezTo>
                <a:close/>
                <a:moveTo>
                  <a:pt x="2510" y="687"/>
                </a:moveTo>
                <a:cubicBezTo>
                  <a:pt x="2541" y="687"/>
                  <a:pt x="2565" y="713"/>
                  <a:pt x="2565" y="744"/>
                </a:cubicBezTo>
                <a:cubicBezTo>
                  <a:pt x="2565" y="775"/>
                  <a:pt x="2541" y="800"/>
                  <a:pt x="2510" y="800"/>
                </a:cubicBezTo>
                <a:cubicBezTo>
                  <a:pt x="2479" y="800"/>
                  <a:pt x="2453" y="775"/>
                  <a:pt x="2453" y="744"/>
                </a:cubicBezTo>
                <a:cubicBezTo>
                  <a:pt x="2453" y="713"/>
                  <a:pt x="2479" y="687"/>
                  <a:pt x="2510" y="687"/>
                </a:cubicBezTo>
                <a:close/>
                <a:moveTo>
                  <a:pt x="1831" y="1223"/>
                </a:moveTo>
                <a:cubicBezTo>
                  <a:pt x="1807" y="1223"/>
                  <a:pt x="1784" y="1232"/>
                  <a:pt x="1765" y="1250"/>
                </a:cubicBezTo>
                <a:cubicBezTo>
                  <a:pt x="1728" y="1287"/>
                  <a:pt x="1728" y="1347"/>
                  <a:pt x="1765" y="1383"/>
                </a:cubicBezTo>
                <a:lnTo>
                  <a:pt x="1908" y="1525"/>
                </a:lnTo>
                <a:cubicBezTo>
                  <a:pt x="1945" y="1562"/>
                  <a:pt x="2004" y="1562"/>
                  <a:pt x="2041" y="1525"/>
                </a:cubicBezTo>
                <a:cubicBezTo>
                  <a:pt x="2078" y="1489"/>
                  <a:pt x="2078" y="1430"/>
                  <a:pt x="2041" y="1393"/>
                </a:cubicBezTo>
                <a:lnTo>
                  <a:pt x="1898" y="1250"/>
                </a:lnTo>
                <a:cubicBezTo>
                  <a:pt x="1880" y="1232"/>
                  <a:pt x="1855" y="1223"/>
                  <a:pt x="1831" y="1223"/>
                </a:cubicBezTo>
                <a:close/>
                <a:moveTo>
                  <a:pt x="1591" y="1314"/>
                </a:moveTo>
                <a:cubicBezTo>
                  <a:pt x="1566" y="1312"/>
                  <a:pt x="1540" y="1321"/>
                  <a:pt x="1522" y="1339"/>
                </a:cubicBezTo>
                <a:cubicBezTo>
                  <a:pt x="1485" y="1376"/>
                  <a:pt x="1490" y="1439"/>
                  <a:pt x="1531" y="1481"/>
                </a:cubicBezTo>
                <a:lnTo>
                  <a:pt x="1733" y="1682"/>
                </a:lnTo>
                <a:cubicBezTo>
                  <a:pt x="1774" y="1724"/>
                  <a:pt x="1838" y="1729"/>
                  <a:pt x="1875" y="1692"/>
                </a:cubicBezTo>
                <a:cubicBezTo>
                  <a:pt x="1911" y="1655"/>
                  <a:pt x="1907" y="1591"/>
                  <a:pt x="1866" y="1549"/>
                </a:cubicBezTo>
                <a:lnTo>
                  <a:pt x="1664" y="1348"/>
                </a:lnTo>
                <a:cubicBezTo>
                  <a:pt x="1643" y="1327"/>
                  <a:pt x="1617" y="1315"/>
                  <a:pt x="1591" y="1314"/>
                </a:cubicBezTo>
                <a:close/>
                <a:moveTo>
                  <a:pt x="1435" y="1509"/>
                </a:moveTo>
                <a:cubicBezTo>
                  <a:pt x="1417" y="1512"/>
                  <a:pt x="1399" y="1520"/>
                  <a:pt x="1385" y="1534"/>
                </a:cubicBezTo>
                <a:cubicBezTo>
                  <a:pt x="1348" y="1571"/>
                  <a:pt x="1352" y="1634"/>
                  <a:pt x="1394" y="1676"/>
                </a:cubicBezTo>
                <a:lnTo>
                  <a:pt x="1567" y="1849"/>
                </a:lnTo>
                <a:cubicBezTo>
                  <a:pt x="1608" y="1891"/>
                  <a:pt x="1672" y="1895"/>
                  <a:pt x="1709" y="1858"/>
                </a:cubicBezTo>
                <a:cubicBezTo>
                  <a:pt x="1745" y="1821"/>
                  <a:pt x="1742" y="1758"/>
                  <a:pt x="1700" y="1716"/>
                </a:cubicBezTo>
                <a:lnTo>
                  <a:pt x="1527" y="1543"/>
                </a:lnTo>
                <a:cubicBezTo>
                  <a:pt x="1501" y="1517"/>
                  <a:pt x="1467" y="1505"/>
                  <a:pt x="1435" y="1509"/>
                </a:cubicBezTo>
                <a:close/>
                <a:moveTo>
                  <a:pt x="1382" y="1768"/>
                </a:moveTo>
                <a:cubicBezTo>
                  <a:pt x="1356" y="1766"/>
                  <a:pt x="1330" y="1775"/>
                  <a:pt x="1312" y="1793"/>
                </a:cubicBezTo>
                <a:cubicBezTo>
                  <a:pt x="1275" y="1830"/>
                  <a:pt x="1279" y="1894"/>
                  <a:pt x="1321" y="1935"/>
                </a:cubicBezTo>
                <a:lnTo>
                  <a:pt x="1401" y="2015"/>
                </a:lnTo>
                <a:cubicBezTo>
                  <a:pt x="1443" y="2057"/>
                  <a:pt x="1506" y="2060"/>
                  <a:pt x="1543" y="2024"/>
                </a:cubicBezTo>
                <a:cubicBezTo>
                  <a:pt x="1580" y="1987"/>
                  <a:pt x="1576" y="1923"/>
                  <a:pt x="1534" y="1882"/>
                </a:cubicBezTo>
                <a:lnTo>
                  <a:pt x="1454" y="1802"/>
                </a:lnTo>
                <a:cubicBezTo>
                  <a:pt x="1433" y="1781"/>
                  <a:pt x="1407" y="1769"/>
                  <a:pt x="1382" y="1768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Slate Icon"/>
          <p:cNvSpPr>
            <a:spLocks noChangeAspect="1"/>
          </p:cNvSpPr>
          <p:nvPr/>
        </p:nvSpPr>
        <p:spPr>
          <a:xfrm>
            <a:off x="4544306" y="4044120"/>
            <a:ext cx="368866" cy="448056"/>
          </a:xfrm>
          <a:custGeom>
            <a:avLst/>
            <a:gdLst/>
            <a:ahLst/>
            <a:cxnLst/>
            <a:rect l="l" t="t" r="r" b="b"/>
            <a:pathLst>
              <a:path w="1638525" h="1990292">
                <a:moveTo>
                  <a:pt x="817003" y="1945131"/>
                </a:moveTo>
                <a:lnTo>
                  <a:pt x="817003" y="1967601"/>
                </a:lnTo>
                <a:lnTo>
                  <a:pt x="847348" y="1971790"/>
                </a:lnTo>
                <a:cubicBezTo>
                  <a:pt x="847333" y="1962904"/>
                  <a:pt x="847318" y="1954017"/>
                  <a:pt x="847303" y="1945131"/>
                </a:cubicBezTo>
                <a:close/>
                <a:moveTo>
                  <a:pt x="791192" y="1945131"/>
                </a:moveTo>
                <a:lnTo>
                  <a:pt x="791195" y="1964038"/>
                </a:lnTo>
                <a:lnTo>
                  <a:pt x="814167" y="1967209"/>
                </a:lnTo>
                <a:lnTo>
                  <a:pt x="814167" y="1945131"/>
                </a:lnTo>
                <a:close/>
                <a:moveTo>
                  <a:pt x="814167" y="1920173"/>
                </a:moveTo>
                <a:lnTo>
                  <a:pt x="791195" y="1923389"/>
                </a:lnTo>
                <a:cubicBezTo>
                  <a:pt x="791225" y="1926381"/>
                  <a:pt x="791212" y="1934205"/>
                  <a:pt x="791197" y="1942295"/>
                </a:cubicBezTo>
                <a:lnTo>
                  <a:pt x="814167" y="1942295"/>
                </a:lnTo>
                <a:close/>
                <a:moveTo>
                  <a:pt x="847253" y="1915542"/>
                </a:moveTo>
                <a:lnTo>
                  <a:pt x="817003" y="1919777"/>
                </a:lnTo>
                <a:lnTo>
                  <a:pt x="817003" y="1942295"/>
                </a:lnTo>
                <a:lnTo>
                  <a:pt x="847298" y="1942295"/>
                </a:lnTo>
                <a:cubicBezTo>
                  <a:pt x="847283" y="1933378"/>
                  <a:pt x="847268" y="1924460"/>
                  <a:pt x="847253" y="1915542"/>
                </a:cubicBezTo>
                <a:close/>
                <a:moveTo>
                  <a:pt x="217934" y="1213190"/>
                </a:moveTo>
                <a:lnTo>
                  <a:pt x="681229" y="1213190"/>
                </a:lnTo>
                <a:lnTo>
                  <a:pt x="681229" y="1287200"/>
                </a:lnTo>
                <a:lnTo>
                  <a:pt x="291944" y="1287200"/>
                </a:lnTo>
                <a:lnTo>
                  <a:pt x="291944" y="1897780"/>
                </a:lnTo>
                <a:lnTo>
                  <a:pt x="1346581" y="1897780"/>
                </a:lnTo>
                <a:lnTo>
                  <a:pt x="1346581" y="1287200"/>
                </a:lnTo>
                <a:lnTo>
                  <a:pt x="1031749" y="1287200"/>
                </a:lnTo>
                <a:lnTo>
                  <a:pt x="1031749" y="1213190"/>
                </a:lnTo>
                <a:lnTo>
                  <a:pt x="1420590" y="1213190"/>
                </a:lnTo>
                <a:lnTo>
                  <a:pt x="1420590" y="1990292"/>
                </a:lnTo>
                <a:lnTo>
                  <a:pt x="217934" y="1990292"/>
                </a:lnTo>
                <a:close/>
                <a:moveTo>
                  <a:pt x="729963" y="1118182"/>
                </a:moveTo>
                <a:lnTo>
                  <a:pt x="990488" y="1118182"/>
                </a:lnTo>
                <a:lnTo>
                  <a:pt x="990488" y="1344195"/>
                </a:lnTo>
                <a:lnTo>
                  <a:pt x="1120751" y="1344195"/>
                </a:lnTo>
                <a:lnTo>
                  <a:pt x="860226" y="1604720"/>
                </a:lnTo>
                <a:lnTo>
                  <a:pt x="599700" y="1344195"/>
                </a:lnTo>
                <a:lnTo>
                  <a:pt x="729963" y="1344195"/>
                </a:lnTo>
                <a:close/>
                <a:moveTo>
                  <a:pt x="902813" y="994475"/>
                </a:moveTo>
                <a:lnTo>
                  <a:pt x="945884" y="1022446"/>
                </a:lnTo>
                <a:lnTo>
                  <a:pt x="946034" y="1022446"/>
                </a:lnTo>
                <a:lnTo>
                  <a:pt x="946034" y="1022543"/>
                </a:lnTo>
                <a:lnTo>
                  <a:pt x="946128" y="1022604"/>
                </a:lnTo>
                <a:lnTo>
                  <a:pt x="946034" y="1022604"/>
                </a:lnTo>
                <a:lnTo>
                  <a:pt x="946034" y="1047378"/>
                </a:lnTo>
                <a:lnTo>
                  <a:pt x="774324" y="1047378"/>
                </a:lnTo>
                <a:lnTo>
                  <a:pt x="774324" y="1022446"/>
                </a:lnTo>
                <a:lnTo>
                  <a:pt x="900105" y="1022446"/>
                </a:lnTo>
                <a:lnTo>
                  <a:pt x="889235" y="1015387"/>
                </a:lnTo>
                <a:close/>
                <a:moveTo>
                  <a:pt x="902813" y="929067"/>
                </a:moveTo>
                <a:lnTo>
                  <a:pt x="945884" y="957037"/>
                </a:lnTo>
                <a:lnTo>
                  <a:pt x="946034" y="957037"/>
                </a:lnTo>
                <a:lnTo>
                  <a:pt x="946034" y="957135"/>
                </a:lnTo>
                <a:lnTo>
                  <a:pt x="946128" y="957196"/>
                </a:lnTo>
                <a:lnTo>
                  <a:pt x="946034" y="957196"/>
                </a:lnTo>
                <a:lnTo>
                  <a:pt x="946034" y="981970"/>
                </a:lnTo>
                <a:lnTo>
                  <a:pt x="774324" y="981970"/>
                </a:lnTo>
                <a:lnTo>
                  <a:pt x="774324" y="957037"/>
                </a:lnTo>
                <a:lnTo>
                  <a:pt x="900105" y="957037"/>
                </a:lnTo>
                <a:lnTo>
                  <a:pt x="889235" y="949978"/>
                </a:lnTo>
                <a:close/>
                <a:moveTo>
                  <a:pt x="860226" y="848125"/>
                </a:moveTo>
                <a:cubicBezTo>
                  <a:pt x="825424" y="848125"/>
                  <a:pt x="797211" y="860532"/>
                  <a:pt x="797211" y="875837"/>
                </a:cubicBezTo>
                <a:cubicBezTo>
                  <a:pt x="797211" y="891142"/>
                  <a:pt x="825424" y="903548"/>
                  <a:pt x="860226" y="903548"/>
                </a:cubicBezTo>
                <a:cubicBezTo>
                  <a:pt x="895027" y="903548"/>
                  <a:pt x="923240" y="891142"/>
                  <a:pt x="923240" y="875837"/>
                </a:cubicBezTo>
                <a:cubicBezTo>
                  <a:pt x="923240" y="860532"/>
                  <a:pt x="895027" y="848125"/>
                  <a:pt x="860226" y="848125"/>
                </a:cubicBezTo>
                <a:close/>
                <a:moveTo>
                  <a:pt x="860226" y="829719"/>
                </a:moveTo>
                <a:cubicBezTo>
                  <a:pt x="906358" y="829719"/>
                  <a:pt x="943755" y="850366"/>
                  <a:pt x="943755" y="875837"/>
                </a:cubicBezTo>
                <a:cubicBezTo>
                  <a:pt x="943755" y="901307"/>
                  <a:pt x="906358" y="921955"/>
                  <a:pt x="860226" y="921955"/>
                </a:cubicBezTo>
                <a:cubicBezTo>
                  <a:pt x="814093" y="921955"/>
                  <a:pt x="776697" y="901307"/>
                  <a:pt x="776697" y="875837"/>
                </a:cubicBezTo>
                <a:cubicBezTo>
                  <a:pt x="776697" y="850366"/>
                  <a:pt x="814093" y="829719"/>
                  <a:pt x="860226" y="829719"/>
                </a:cubicBezTo>
                <a:close/>
                <a:moveTo>
                  <a:pt x="902813" y="758916"/>
                </a:moveTo>
                <a:lnTo>
                  <a:pt x="945884" y="786885"/>
                </a:lnTo>
                <a:lnTo>
                  <a:pt x="946034" y="786885"/>
                </a:lnTo>
                <a:lnTo>
                  <a:pt x="946034" y="786984"/>
                </a:lnTo>
                <a:lnTo>
                  <a:pt x="946128" y="787044"/>
                </a:lnTo>
                <a:lnTo>
                  <a:pt x="946034" y="787044"/>
                </a:lnTo>
                <a:lnTo>
                  <a:pt x="946034" y="811817"/>
                </a:lnTo>
                <a:lnTo>
                  <a:pt x="774324" y="811817"/>
                </a:lnTo>
                <a:lnTo>
                  <a:pt x="774324" y="786885"/>
                </a:lnTo>
                <a:lnTo>
                  <a:pt x="900105" y="786885"/>
                </a:lnTo>
                <a:lnTo>
                  <a:pt x="889235" y="779825"/>
                </a:lnTo>
                <a:close/>
                <a:moveTo>
                  <a:pt x="860226" y="677973"/>
                </a:moveTo>
                <a:cubicBezTo>
                  <a:pt x="825424" y="677973"/>
                  <a:pt x="797211" y="690380"/>
                  <a:pt x="797211" y="705684"/>
                </a:cubicBezTo>
                <a:cubicBezTo>
                  <a:pt x="797211" y="720989"/>
                  <a:pt x="825424" y="733396"/>
                  <a:pt x="860226" y="733396"/>
                </a:cubicBezTo>
                <a:cubicBezTo>
                  <a:pt x="895027" y="733396"/>
                  <a:pt x="923240" y="720989"/>
                  <a:pt x="923240" y="705684"/>
                </a:cubicBezTo>
                <a:cubicBezTo>
                  <a:pt x="923240" y="690380"/>
                  <a:pt x="895027" y="677973"/>
                  <a:pt x="860226" y="677973"/>
                </a:cubicBezTo>
                <a:close/>
                <a:moveTo>
                  <a:pt x="860226" y="659566"/>
                </a:moveTo>
                <a:cubicBezTo>
                  <a:pt x="906358" y="659566"/>
                  <a:pt x="943755" y="680214"/>
                  <a:pt x="943755" y="705684"/>
                </a:cubicBezTo>
                <a:cubicBezTo>
                  <a:pt x="943755" y="731156"/>
                  <a:pt x="906358" y="751803"/>
                  <a:pt x="860226" y="751803"/>
                </a:cubicBezTo>
                <a:cubicBezTo>
                  <a:pt x="814093" y="751803"/>
                  <a:pt x="776697" y="731156"/>
                  <a:pt x="776697" y="705684"/>
                </a:cubicBezTo>
                <a:cubicBezTo>
                  <a:pt x="776697" y="680214"/>
                  <a:pt x="814093" y="659566"/>
                  <a:pt x="860226" y="659566"/>
                </a:cubicBezTo>
                <a:close/>
                <a:moveTo>
                  <a:pt x="902813" y="588763"/>
                </a:moveTo>
                <a:lnTo>
                  <a:pt x="945884" y="616733"/>
                </a:lnTo>
                <a:lnTo>
                  <a:pt x="946034" y="616733"/>
                </a:lnTo>
                <a:lnTo>
                  <a:pt x="946034" y="616831"/>
                </a:lnTo>
                <a:lnTo>
                  <a:pt x="946128" y="616891"/>
                </a:lnTo>
                <a:lnTo>
                  <a:pt x="946034" y="616891"/>
                </a:lnTo>
                <a:lnTo>
                  <a:pt x="946034" y="641666"/>
                </a:lnTo>
                <a:lnTo>
                  <a:pt x="774324" y="641666"/>
                </a:lnTo>
                <a:lnTo>
                  <a:pt x="774324" y="616733"/>
                </a:lnTo>
                <a:lnTo>
                  <a:pt x="900105" y="616733"/>
                </a:lnTo>
                <a:lnTo>
                  <a:pt x="889235" y="609674"/>
                </a:lnTo>
                <a:close/>
                <a:moveTo>
                  <a:pt x="1043150" y="0"/>
                </a:moveTo>
                <a:cubicBezTo>
                  <a:pt x="1255700" y="0"/>
                  <a:pt x="1428008" y="172307"/>
                  <a:pt x="1428008" y="384856"/>
                </a:cubicBezTo>
                <a:cubicBezTo>
                  <a:pt x="1428008" y="419718"/>
                  <a:pt x="1423373" y="453495"/>
                  <a:pt x="1413122" y="485187"/>
                </a:cubicBezTo>
                <a:cubicBezTo>
                  <a:pt x="1544605" y="524217"/>
                  <a:pt x="1638525" y="646871"/>
                  <a:pt x="1638525" y="791457"/>
                </a:cubicBezTo>
                <a:cubicBezTo>
                  <a:pt x="1638525" y="971903"/>
                  <a:pt x="1492243" y="1118184"/>
                  <a:pt x="1311797" y="1118184"/>
                </a:cubicBezTo>
                <a:lnTo>
                  <a:pt x="1311788" y="1118182"/>
                </a:lnTo>
                <a:lnTo>
                  <a:pt x="990488" y="1118182"/>
                </a:lnTo>
                <a:lnTo>
                  <a:pt x="990488" y="552788"/>
                </a:lnTo>
                <a:lnTo>
                  <a:pt x="729963" y="552788"/>
                </a:lnTo>
                <a:lnTo>
                  <a:pt x="729963" y="1118182"/>
                </a:lnTo>
                <a:lnTo>
                  <a:pt x="326749" y="1118182"/>
                </a:lnTo>
                <a:cubicBezTo>
                  <a:pt x="326742" y="1118187"/>
                  <a:pt x="326735" y="1118187"/>
                  <a:pt x="326728" y="1118187"/>
                </a:cubicBezTo>
                <a:cubicBezTo>
                  <a:pt x="146282" y="1118187"/>
                  <a:pt x="0" y="971906"/>
                  <a:pt x="0" y="791459"/>
                </a:cubicBezTo>
                <a:cubicBezTo>
                  <a:pt x="0" y="647188"/>
                  <a:pt x="93513" y="524753"/>
                  <a:pt x="224533" y="485364"/>
                </a:cubicBezTo>
                <a:cubicBezTo>
                  <a:pt x="212651" y="460571"/>
                  <a:pt x="208150" y="432920"/>
                  <a:pt x="208150" y="404217"/>
                </a:cubicBezTo>
                <a:cubicBezTo>
                  <a:pt x="208150" y="255855"/>
                  <a:pt x="328419" y="135586"/>
                  <a:pt x="476781" y="135586"/>
                </a:cubicBezTo>
                <a:cubicBezTo>
                  <a:pt x="563412" y="135586"/>
                  <a:pt x="640467" y="176594"/>
                  <a:pt x="686081" y="242966"/>
                </a:cubicBezTo>
                <a:cubicBezTo>
                  <a:pt x="741952" y="100509"/>
                  <a:pt x="880815" y="0"/>
                  <a:pt x="1043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Blend Icon"/>
          <p:cNvSpPr>
            <a:spLocks noChangeAspect="1" noEditPoints="1"/>
          </p:cNvSpPr>
          <p:nvPr/>
        </p:nvSpPr>
        <p:spPr bwMode="auto">
          <a:xfrm>
            <a:off x="3797974" y="4044120"/>
            <a:ext cx="336670" cy="448056"/>
          </a:xfrm>
          <a:custGeom>
            <a:avLst/>
            <a:gdLst>
              <a:gd name="T0" fmla="*/ 0 w 7377"/>
              <a:gd name="T1" fmla="*/ 9822 h 9822"/>
              <a:gd name="T2" fmla="*/ 0 w 7377"/>
              <a:gd name="T3" fmla="*/ 0 h 9822"/>
              <a:gd name="T4" fmla="*/ 3575 w 7377"/>
              <a:gd name="T5" fmla="*/ 0 h 9822"/>
              <a:gd name="T6" fmla="*/ 6103 w 7377"/>
              <a:gd name="T7" fmla="*/ 603 h 9822"/>
              <a:gd name="T8" fmla="*/ 6986 w 7377"/>
              <a:gd name="T9" fmla="*/ 2302 h 9822"/>
              <a:gd name="T10" fmla="*/ 6449 w 7377"/>
              <a:gd name="T11" fmla="*/ 3692 h 9822"/>
              <a:gd name="T12" fmla="*/ 5075 w 7377"/>
              <a:gd name="T13" fmla="*/ 4521 h 9822"/>
              <a:gd name="T14" fmla="*/ 5075 w 7377"/>
              <a:gd name="T15" fmla="*/ 4548 h 9822"/>
              <a:gd name="T16" fmla="*/ 6750 w 7377"/>
              <a:gd name="T17" fmla="*/ 5322 h 9822"/>
              <a:gd name="T18" fmla="*/ 7377 w 7377"/>
              <a:gd name="T19" fmla="*/ 6891 h 9822"/>
              <a:gd name="T20" fmla="*/ 6411 w 7377"/>
              <a:gd name="T21" fmla="*/ 9031 h 9822"/>
              <a:gd name="T22" fmla="*/ 3774 w 7377"/>
              <a:gd name="T23" fmla="*/ 9822 h 9822"/>
              <a:gd name="T24" fmla="*/ 0 w 7377"/>
              <a:gd name="T25" fmla="*/ 9822 h 9822"/>
              <a:gd name="T26" fmla="*/ 2213 w 7377"/>
              <a:gd name="T27" fmla="*/ 1630 h 9822"/>
              <a:gd name="T28" fmla="*/ 2213 w 7377"/>
              <a:gd name="T29" fmla="*/ 3959 h 9822"/>
              <a:gd name="T30" fmla="*/ 3185 w 7377"/>
              <a:gd name="T31" fmla="*/ 3959 h 9822"/>
              <a:gd name="T32" fmla="*/ 4264 w 7377"/>
              <a:gd name="T33" fmla="*/ 3627 h 9822"/>
              <a:gd name="T34" fmla="*/ 4658 w 7377"/>
              <a:gd name="T35" fmla="*/ 2713 h 9822"/>
              <a:gd name="T36" fmla="*/ 3041 w 7377"/>
              <a:gd name="T37" fmla="*/ 1630 h 9822"/>
              <a:gd name="T38" fmla="*/ 2213 w 7377"/>
              <a:gd name="T39" fmla="*/ 1630 h 9822"/>
              <a:gd name="T40" fmla="*/ 2213 w 7377"/>
              <a:gd name="T41" fmla="*/ 5603 h 9822"/>
              <a:gd name="T42" fmla="*/ 2213 w 7377"/>
              <a:gd name="T43" fmla="*/ 8192 h 9822"/>
              <a:gd name="T44" fmla="*/ 3411 w 7377"/>
              <a:gd name="T45" fmla="*/ 8192 h 9822"/>
              <a:gd name="T46" fmla="*/ 4613 w 7377"/>
              <a:gd name="T47" fmla="*/ 7836 h 9822"/>
              <a:gd name="T48" fmla="*/ 5048 w 7377"/>
              <a:gd name="T49" fmla="*/ 6863 h 9822"/>
              <a:gd name="T50" fmla="*/ 4620 w 7377"/>
              <a:gd name="T51" fmla="*/ 5939 h 9822"/>
              <a:gd name="T52" fmla="*/ 3425 w 7377"/>
              <a:gd name="T53" fmla="*/ 5603 h 9822"/>
              <a:gd name="T54" fmla="*/ 2213 w 7377"/>
              <a:gd name="T55" fmla="*/ 5603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77" h="9822">
                <a:moveTo>
                  <a:pt x="0" y="9822"/>
                </a:moveTo>
                <a:lnTo>
                  <a:pt x="0" y="0"/>
                </a:lnTo>
                <a:lnTo>
                  <a:pt x="3575" y="0"/>
                </a:lnTo>
                <a:cubicBezTo>
                  <a:pt x="4671" y="0"/>
                  <a:pt x="5514" y="201"/>
                  <a:pt x="6103" y="603"/>
                </a:cubicBezTo>
                <a:cubicBezTo>
                  <a:pt x="6692" y="1005"/>
                  <a:pt x="6986" y="1571"/>
                  <a:pt x="6986" y="2302"/>
                </a:cubicBezTo>
                <a:cubicBezTo>
                  <a:pt x="6986" y="2831"/>
                  <a:pt x="6807" y="3295"/>
                  <a:pt x="6449" y="3692"/>
                </a:cubicBezTo>
                <a:cubicBezTo>
                  <a:pt x="6090" y="4089"/>
                  <a:pt x="5632" y="4366"/>
                  <a:pt x="5075" y="4521"/>
                </a:cubicBezTo>
                <a:lnTo>
                  <a:pt x="5075" y="4548"/>
                </a:lnTo>
                <a:cubicBezTo>
                  <a:pt x="5774" y="4635"/>
                  <a:pt x="6332" y="4893"/>
                  <a:pt x="6750" y="5322"/>
                </a:cubicBezTo>
                <a:cubicBezTo>
                  <a:pt x="7168" y="5751"/>
                  <a:pt x="7377" y="6274"/>
                  <a:pt x="7377" y="6891"/>
                </a:cubicBezTo>
                <a:cubicBezTo>
                  <a:pt x="7377" y="7790"/>
                  <a:pt x="7055" y="8503"/>
                  <a:pt x="6411" y="9031"/>
                </a:cubicBezTo>
                <a:cubicBezTo>
                  <a:pt x="5767" y="9558"/>
                  <a:pt x="4888" y="9822"/>
                  <a:pt x="3774" y="9822"/>
                </a:cubicBezTo>
                <a:lnTo>
                  <a:pt x="0" y="9822"/>
                </a:lnTo>
                <a:close/>
                <a:moveTo>
                  <a:pt x="2213" y="1630"/>
                </a:moveTo>
                <a:lnTo>
                  <a:pt x="2213" y="3959"/>
                </a:lnTo>
                <a:lnTo>
                  <a:pt x="3185" y="3959"/>
                </a:lnTo>
                <a:cubicBezTo>
                  <a:pt x="3642" y="3959"/>
                  <a:pt x="4001" y="3848"/>
                  <a:pt x="4264" y="3627"/>
                </a:cubicBezTo>
                <a:cubicBezTo>
                  <a:pt x="4526" y="3405"/>
                  <a:pt x="4658" y="3101"/>
                  <a:pt x="4658" y="2713"/>
                </a:cubicBezTo>
                <a:cubicBezTo>
                  <a:pt x="4658" y="1991"/>
                  <a:pt x="4119" y="1630"/>
                  <a:pt x="3041" y="1630"/>
                </a:cubicBezTo>
                <a:lnTo>
                  <a:pt x="2213" y="1630"/>
                </a:lnTo>
                <a:close/>
                <a:moveTo>
                  <a:pt x="2213" y="5603"/>
                </a:moveTo>
                <a:lnTo>
                  <a:pt x="2213" y="8192"/>
                </a:lnTo>
                <a:lnTo>
                  <a:pt x="3411" y="8192"/>
                </a:lnTo>
                <a:cubicBezTo>
                  <a:pt x="3923" y="8192"/>
                  <a:pt x="4323" y="8073"/>
                  <a:pt x="4613" y="7836"/>
                </a:cubicBezTo>
                <a:cubicBezTo>
                  <a:pt x="4903" y="7598"/>
                  <a:pt x="5048" y="7274"/>
                  <a:pt x="5048" y="6863"/>
                </a:cubicBezTo>
                <a:cubicBezTo>
                  <a:pt x="5048" y="6470"/>
                  <a:pt x="4905" y="6162"/>
                  <a:pt x="4620" y="5939"/>
                </a:cubicBezTo>
                <a:cubicBezTo>
                  <a:pt x="4335" y="5715"/>
                  <a:pt x="3936" y="5603"/>
                  <a:pt x="3425" y="5603"/>
                </a:cubicBezTo>
                <a:lnTo>
                  <a:pt x="2213" y="5603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Cloud Lightning Rain Icon"/>
          <p:cNvSpPr>
            <a:spLocks noChangeAspect="1"/>
          </p:cNvSpPr>
          <p:nvPr/>
        </p:nvSpPr>
        <p:spPr>
          <a:xfrm>
            <a:off x="5298539" y="4044120"/>
            <a:ext cx="385261" cy="448056"/>
          </a:xfrm>
          <a:custGeom>
            <a:avLst/>
            <a:gdLst/>
            <a:ahLst/>
            <a:cxnLst/>
            <a:rect l="l" t="t" r="r" b="b"/>
            <a:pathLst>
              <a:path w="1376356" h="1600695">
                <a:moveTo>
                  <a:pt x="475057" y="1282869"/>
                </a:moveTo>
                <a:lnTo>
                  <a:pt x="528198" y="1336010"/>
                </a:lnTo>
                <a:cubicBezTo>
                  <a:pt x="557547" y="1365360"/>
                  <a:pt x="557548" y="1412945"/>
                  <a:pt x="528198" y="1442295"/>
                </a:cubicBezTo>
                <a:cubicBezTo>
                  <a:pt x="498850" y="1471643"/>
                  <a:pt x="451264" y="1471644"/>
                  <a:pt x="421915" y="1442295"/>
                </a:cubicBezTo>
                <a:cubicBezTo>
                  <a:pt x="392565" y="1412945"/>
                  <a:pt x="392565" y="1365360"/>
                  <a:pt x="421915" y="1336011"/>
                </a:cubicBezTo>
                <a:close/>
                <a:moveTo>
                  <a:pt x="1116474" y="1264623"/>
                </a:moveTo>
                <a:lnTo>
                  <a:pt x="1169616" y="1317765"/>
                </a:lnTo>
                <a:cubicBezTo>
                  <a:pt x="1198965" y="1347114"/>
                  <a:pt x="1198965" y="1394700"/>
                  <a:pt x="1169616" y="1424049"/>
                </a:cubicBezTo>
                <a:cubicBezTo>
                  <a:pt x="1140266" y="1453397"/>
                  <a:pt x="1092681" y="1453398"/>
                  <a:pt x="1063332" y="1424049"/>
                </a:cubicBezTo>
                <a:cubicBezTo>
                  <a:pt x="1033983" y="1394700"/>
                  <a:pt x="1033983" y="1347114"/>
                  <a:pt x="1063332" y="1317765"/>
                </a:cubicBezTo>
                <a:close/>
                <a:moveTo>
                  <a:pt x="997664" y="1060940"/>
                </a:moveTo>
                <a:lnTo>
                  <a:pt x="1050805" y="1114082"/>
                </a:lnTo>
                <a:cubicBezTo>
                  <a:pt x="1080155" y="1143431"/>
                  <a:pt x="1080155" y="1191016"/>
                  <a:pt x="1050806" y="1220366"/>
                </a:cubicBezTo>
                <a:cubicBezTo>
                  <a:pt x="1021456" y="1249715"/>
                  <a:pt x="973871" y="1249715"/>
                  <a:pt x="944522" y="1220366"/>
                </a:cubicBezTo>
                <a:cubicBezTo>
                  <a:pt x="915173" y="1191017"/>
                  <a:pt x="915173" y="1143431"/>
                  <a:pt x="944523" y="1114082"/>
                </a:cubicBezTo>
                <a:close/>
                <a:moveTo>
                  <a:pt x="338955" y="1054156"/>
                </a:moveTo>
                <a:lnTo>
                  <a:pt x="392095" y="1107298"/>
                </a:lnTo>
                <a:cubicBezTo>
                  <a:pt x="421445" y="1136647"/>
                  <a:pt x="421445" y="1184232"/>
                  <a:pt x="392095" y="1213582"/>
                </a:cubicBezTo>
                <a:cubicBezTo>
                  <a:pt x="362747" y="1242931"/>
                  <a:pt x="315162" y="1242931"/>
                  <a:pt x="285812" y="1213582"/>
                </a:cubicBezTo>
                <a:cubicBezTo>
                  <a:pt x="256463" y="1184232"/>
                  <a:pt x="256462" y="1136647"/>
                  <a:pt x="285812" y="1107298"/>
                </a:cubicBezTo>
                <a:close/>
                <a:moveTo>
                  <a:pt x="1205504" y="1014435"/>
                </a:moveTo>
                <a:lnTo>
                  <a:pt x="1258645" y="1067577"/>
                </a:lnTo>
                <a:cubicBezTo>
                  <a:pt x="1287995" y="1096926"/>
                  <a:pt x="1287995" y="1144512"/>
                  <a:pt x="1258645" y="1173861"/>
                </a:cubicBezTo>
                <a:cubicBezTo>
                  <a:pt x="1229297" y="1203210"/>
                  <a:pt x="1181711" y="1203210"/>
                  <a:pt x="1152362" y="1173861"/>
                </a:cubicBezTo>
                <a:cubicBezTo>
                  <a:pt x="1123013" y="1144512"/>
                  <a:pt x="1123012" y="1096926"/>
                  <a:pt x="1152362" y="1067577"/>
                </a:cubicBezTo>
                <a:close/>
                <a:moveTo>
                  <a:pt x="813432" y="939270"/>
                </a:moveTo>
                <a:lnTo>
                  <a:pt x="874424" y="1142678"/>
                </a:lnTo>
                <a:lnTo>
                  <a:pt x="789651" y="1136263"/>
                </a:lnTo>
                <a:lnTo>
                  <a:pt x="855523" y="1600695"/>
                </a:lnTo>
                <a:lnTo>
                  <a:pt x="572187" y="1110332"/>
                </a:lnTo>
                <a:lnTo>
                  <a:pt x="672851" y="1123088"/>
                </a:lnTo>
                <a:lnTo>
                  <a:pt x="569871" y="939271"/>
                </a:lnTo>
                <a:close/>
                <a:moveTo>
                  <a:pt x="876243" y="1"/>
                </a:moveTo>
                <a:cubicBezTo>
                  <a:pt x="1054785" y="1"/>
                  <a:pt x="1199522" y="144737"/>
                  <a:pt x="1199522" y="323279"/>
                </a:cubicBezTo>
                <a:cubicBezTo>
                  <a:pt x="1199522" y="352562"/>
                  <a:pt x="1195629" y="380935"/>
                  <a:pt x="1187019" y="407556"/>
                </a:cubicBezTo>
                <a:cubicBezTo>
                  <a:pt x="1297464" y="440341"/>
                  <a:pt x="1376356" y="543370"/>
                  <a:pt x="1376356" y="664822"/>
                </a:cubicBezTo>
                <a:cubicBezTo>
                  <a:pt x="1376356" y="816396"/>
                  <a:pt x="1253480" y="939272"/>
                  <a:pt x="1101906" y="939273"/>
                </a:cubicBezTo>
                <a:lnTo>
                  <a:pt x="1101897" y="939271"/>
                </a:lnTo>
                <a:lnTo>
                  <a:pt x="813432" y="939270"/>
                </a:lnTo>
                <a:lnTo>
                  <a:pt x="782072" y="834683"/>
                </a:lnTo>
                <a:lnTo>
                  <a:pt x="863606" y="846708"/>
                </a:lnTo>
                <a:lnTo>
                  <a:pt x="831429" y="530926"/>
                </a:lnTo>
                <a:lnTo>
                  <a:pt x="438491" y="494216"/>
                </a:lnTo>
                <a:lnTo>
                  <a:pt x="622114" y="819809"/>
                </a:lnTo>
                <a:lnTo>
                  <a:pt x="499523" y="813703"/>
                </a:lnTo>
                <a:lnTo>
                  <a:pt x="569871" y="939271"/>
                </a:lnTo>
                <a:lnTo>
                  <a:pt x="274468" y="939271"/>
                </a:lnTo>
                <a:cubicBezTo>
                  <a:pt x="274462" y="939275"/>
                  <a:pt x="274455" y="939274"/>
                  <a:pt x="274450" y="939275"/>
                </a:cubicBezTo>
                <a:cubicBezTo>
                  <a:pt x="122877" y="939274"/>
                  <a:pt x="0" y="816398"/>
                  <a:pt x="0" y="664824"/>
                </a:cubicBezTo>
                <a:cubicBezTo>
                  <a:pt x="0" y="543636"/>
                  <a:pt x="78551" y="440792"/>
                  <a:pt x="188608" y="407705"/>
                </a:cubicBezTo>
                <a:cubicBezTo>
                  <a:pt x="178627" y="386879"/>
                  <a:pt x="174845" y="363652"/>
                  <a:pt x="174845" y="339541"/>
                </a:cubicBezTo>
                <a:cubicBezTo>
                  <a:pt x="174845" y="214918"/>
                  <a:pt x="275871" y="113892"/>
                  <a:pt x="400494" y="113893"/>
                </a:cubicBezTo>
                <a:cubicBezTo>
                  <a:pt x="473265" y="113892"/>
                  <a:pt x="537990" y="148338"/>
                  <a:pt x="576305" y="204090"/>
                </a:cubicBezTo>
                <a:cubicBezTo>
                  <a:pt x="623237" y="84428"/>
                  <a:pt x="739881" y="0"/>
                  <a:pt x="87624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late Cloud Save Icon"/>
          <p:cNvSpPr>
            <a:spLocks noChangeAspect="1"/>
          </p:cNvSpPr>
          <p:nvPr/>
        </p:nvSpPr>
        <p:spPr>
          <a:xfrm>
            <a:off x="3020775" y="4098491"/>
            <a:ext cx="448056" cy="339315"/>
          </a:xfrm>
          <a:custGeom>
            <a:avLst/>
            <a:gdLst/>
            <a:ahLst/>
            <a:cxnLst/>
            <a:rect l="l" t="t" r="r" b="b"/>
            <a:pathLst>
              <a:path w="2187596" h="1656678">
                <a:moveTo>
                  <a:pt x="1543512" y="1128242"/>
                </a:moveTo>
                <a:lnTo>
                  <a:pt x="1599638" y="1128242"/>
                </a:lnTo>
                <a:lnTo>
                  <a:pt x="1599638" y="1250144"/>
                </a:lnTo>
                <a:lnTo>
                  <a:pt x="1543512" y="1250144"/>
                </a:lnTo>
                <a:close/>
                <a:moveTo>
                  <a:pt x="1332771" y="1113025"/>
                </a:moveTo>
                <a:lnTo>
                  <a:pt x="1397015" y="1113025"/>
                </a:lnTo>
                <a:lnTo>
                  <a:pt x="1397015" y="1292959"/>
                </a:lnTo>
                <a:lnTo>
                  <a:pt x="1617603" y="1292959"/>
                </a:lnTo>
                <a:lnTo>
                  <a:pt x="1617603" y="1113025"/>
                </a:lnTo>
                <a:lnTo>
                  <a:pt x="1647358" y="1113025"/>
                </a:lnTo>
                <a:lnTo>
                  <a:pt x="1695955" y="1161622"/>
                </a:lnTo>
                <a:lnTo>
                  <a:pt x="1695955" y="1476209"/>
                </a:lnTo>
                <a:lnTo>
                  <a:pt x="1332771" y="1476209"/>
                </a:lnTo>
                <a:close/>
                <a:moveTo>
                  <a:pt x="1290335" y="1070353"/>
                </a:moveTo>
                <a:lnTo>
                  <a:pt x="1290335" y="1518409"/>
                </a:lnTo>
                <a:lnTo>
                  <a:pt x="1738391" y="1518409"/>
                </a:lnTo>
                <a:lnTo>
                  <a:pt x="1738391" y="1204059"/>
                </a:lnTo>
                <a:lnTo>
                  <a:pt x="1738391" y="1204058"/>
                </a:lnTo>
                <a:lnTo>
                  <a:pt x="1738391" y="1130727"/>
                </a:lnTo>
                <a:lnTo>
                  <a:pt x="1678018" y="1070353"/>
                </a:lnTo>
                <a:lnTo>
                  <a:pt x="1612801" y="1070353"/>
                </a:lnTo>
                <a:close/>
                <a:moveTo>
                  <a:pt x="553502" y="758569"/>
                </a:moveTo>
                <a:lnTo>
                  <a:pt x="789537" y="758569"/>
                </a:lnTo>
                <a:lnTo>
                  <a:pt x="709745" y="838360"/>
                </a:lnTo>
                <a:lnTo>
                  <a:pt x="1141837" y="1270452"/>
                </a:lnTo>
                <a:lnTo>
                  <a:pt x="1221629" y="1190660"/>
                </a:lnTo>
                <a:lnTo>
                  <a:pt x="1221629" y="1426696"/>
                </a:lnTo>
                <a:lnTo>
                  <a:pt x="985593" y="1426696"/>
                </a:lnTo>
                <a:lnTo>
                  <a:pt x="1065385" y="1346904"/>
                </a:lnTo>
                <a:lnTo>
                  <a:pt x="633293" y="914812"/>
                </a:lnTo>
                <a:lnTo>
                  <a:pt x="553502" y="994604"/>
                </a:lnTo>
                <a:close/>
                <a:moveTo>
                  <a:pt x="1698344" y="737802"/>
                </a:moveTo>
                <a:cubicBezTo>
                  <a:pt x="1873008" y="737802"/>
                  <a:pt x="2014602" y="879396"/>
                  <a:pt x="2014602" y="1054060"/>
                </a:cubicBezTo>
                <a:cubicBezTo>
                  <a:pt x="2014602" y="1082707"/>
                  <a:pt x="2010794" y="1110464"/>
                  <a:pt x="2002370" y="1136507"/>
                </a:cubicBezTo>
                <a:cubicBezTo>
                  <a:pt x="2110418" y="1168580"/>
                  <a:pt x="2187596" y="1269372"/>
                  <a:pt x="2187596" y="1388187"/>
                </a:cubicBezTo>
                <a:cubicBezTo>
                  <a:pt x="2187596" y="1536469"/>
                  <a:pt x="2067388" y="1656676"/>
                  <a:pt x="1919106" y="1656676"/>
                </a:cubicBezTo>
                <a:lnTo>
                  <a:pt x="1919098" y="1656675"/>
                </a:lnTo>
                <a:lnTo>
                  <a:pt x="1109637" y="1656675"/>
                </a:lnTo>
                <a:cubicBezTo>
                  <a:pt x="1109632" y="1656678"/>
                  <a:pt x="1109625" y="1656678"/>
                  <a:pt x="1109620" y="1656678"/>
                </a:cubicBezTo>
                <a:cubicBezTo>
                  <a:pt x="961338" y="1656678"/>
                  <a:pt x="841130" y="1536470"/>
                  <a:pt x="841130" y="1388188"/>
                </a:cubicBezTo>
                <a:cubicBezTo>
                  <a:pt x="841130" y="1335427"/>
                  <a:pt x="856350" y="1286219"/>
                  <a:pt x="884621" y="1246208"/>
                </a:cubicBezTo>
                <a:lnTo>
                  <a:pt x="993439" y="1355026"/>
                </a:lnTo>
                <a:lnTo>
                  <a:pt x="873053" y="1475412"/>
                </a:lnTo>
                <a:lnTo>
                  <a:pt x="1270346" y="1475412"/>
                </a:lnTo>
                <a:lnTo>
                  <a:pt x="1270346" y="1078119"/>
                </a:lnTo>
                <a:lnTo>
                  <a:pt x="1149960" y="1198505"/>
                </a:lnTo>
                <a:lnTo>
                  <a:pt x="1013000" y="1061545"/>
                </a:lnTo>
                <a:cubicBezTo>
                  <a:pt x="1013324" y="1035366"/>
                  <a:pt x="1018885" y="1010387"/>
                  <a:pt x="1028472" y="987439"/>
                </a:cubicBezTo>
                <a:lnTo>
                  <a:pt x="1469018" y="987439"/>
                </a:lnTo>
                <a:lnTo>
                  <a:pt x="1469018" y="840361"/>
                </a:lnTo>
                <a:cubicBezTo>
                  <a:pt x="1524654" y="776549"/>
                  <a:pt x="1606974" y="737802"/>
                  <a:pt x="1698344" y="737802"/>
                </a:cubicBezTo>
                <a:close/>
                <a:moveTo>
                  <a:pt x="730446" y="287006"/>
                </a:moveTo>
                <a:lnTo>
                  <a:pt x="730446" y="408908"/>
                </a:lnTo>
                <a:lnTo>
                  <a:pt x="786572" y="408908"/>
                </a:lnTo>
                <a:lnTo>
                  <a:pt x="786572" y="287006"/>
                </a:lnTo>
                <a:close/>
                <a:moveTo>
                  <a:pt x="519705" y="271789"/>
                </a:moveTo>
                <a:lnTo>
                  <a:pt x="519705" y="634973"/>
                </a:lnTo>
                <a:lnTo>
                  <a:pt x="882889" y="634973"/>
                </a:lnTo>
                <a:lnTo>
                  <a:pt x="882889" y="320386"/>
                </a:lnTo>
                <a:lnTo>
                  <a:pt x="834292" y="271789"/>
                </a:lnTo>
                <a:lnTo>
                  <a:pt x="804537" y="271789"/>
                </a:lnTo>
                <a:lnTo>
                  <a:pt x="804537" y="451723"/>
                </a:lnTo>
                <a:lnTo>
                  <a:pt x="583949" y="451723"/>
                </a:lnTo>
                <a:lnTo>
                  <a:pt x="583949" y="271789"/>
                </a:lnTo>
                <a:close/>
                <a:moveTo>
                  <a:pt x="477269" y="229117"/>
                </a:moveTo>
                <a:lnTo>
                  <a:pt x="799735" y="229117"/>
                </a:lnTo>
                <a:lnTo>
                  <a:pt x="864952" y="229117"/>
                </a:lnTo>
                <a:lnTo>
                  <a:pt x="925325" y="289491"/>
                </a:lnTo>
                <a:lnTo>
                  <a:pt x="925325" y="362822"/>
                </a:lnTo>
                <a:lnTo>
                  <a:pt x="925325" y="362823"/>
                </a:lnTo>
                <a:lnTo>
                  <a:pt x="925325" y="677173"/>
                </a:lnTo>
                <a:lnTo>
                  <a:pt x="477269" y="677173"/>
                </a:lnTo>
                <a:close/>
                <a:moveTo>
                  <a:pt x="0" y="0"/>
                </a:moveTo>
                <a:lnTo>
                  <a:pt x="1402594" y="0"/>
                </a:lnTo>
                <a:lnTo>
                  <a:pt x="1402594" y="906291"/>
                </a:lnTo>
                <a:lnTo>
                  <a:pt x="857746" y="906291"/>
                </a:lnTo>
                <a:lnTo>
                  <a:pt x="781692" y="830237"/>
                </a:lnTo>
                <a:lnTo>
                  <a:pt x="813529" y="798399"/>
                </a:lnTo>
                <a:lnTo>
                  <a:pt x="1316281" y="798399"/>
                </a:lnTo>
                <a:lnTo>
                  <a:pt x="1316281" y="86313"/>
                </a:lnTo>
                <a:lnTo>
                  <a:pt x="86313" y="86313"/>
                </a:lnTo>
                <a:lnTo>
                  <a:pt x="86313" y="798399"/>
                </a:lnTo>
                <a:lnTo>
                  <a:pt x="504785" y="798399"/>
                </a:lnTo>
                <a:lnTo>
                  <a:pt x="504785" y="906291"/>
                </a:lnTo>
                <a:lnTo>
                  <a:pt x="0" y="906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loud Icon 02"/>
          <p:cNvSpPr>
            <a:spLocks noChangeAspect="1"/>
          </p:cNvSpPr>
          <p:nvPr/>
        </p:nvSpPr>
        <p:spPr bwMode="auto">
          <a:xfrm>
            <a:off x="5986899" y="4115264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1765844" h="1205075">
                <a:moveTo>
                  <a:pt x="594046" y="585834"/>
                </a:moveTo>
                <a:lnTo>
                  <a:pt x="593231" y="588541"/>
                </a:lnTo>
                <a:lnTo>
                  <a:pt x="593231" y="976505"/>
                </a:lnTo>
                <a:cubicBezTo>
                  <a:pt x="593231" y="983205"/>
                  <a:pt x="595258" y="989747"/>
                  <a:pt x="599118" y="996064"/>
                </a:cubicBezTo>
                <a:cubicBezTo>
                  <a:pt x="602978" y="1002381"/>
                  <a:pt x="608669" y="1008474"/>
                  <a:pt x="616000" y="1014278"/>
                </a:cubicBezTo>
                <a:cubicBezTo>
                  <a:pt x="623331" y="1020082"/>
                  <a:pt x="632300" y="1025598"/>
                  <a:pt x="642713" y="1030759"/>
                </a:cubicBezTo>
                <a:cubicBezTo>
                  <a:pt x="653126" y="1035920"/>
                  <a:pt x="664983" y="1040728"/>
                  <a:pt x="678090" y="1045116"/>
                </a:cubicBezTo>
                <a:cubicBezTo>
                  <a:pt x="691196" y="1049505"/>
                  <a:pt x="705553" y="1053475"/>
                  <a:pt x="720964" y="1056961"/>
                </a:cubicBezTo>
                <a:cubicBezTo>
                  <a:pt x="736377" y="1060447"/>
                  <a:pt x="752844" y="1063450"/>
                  <a:pt x="770173" y="1065904"/>
                </a:cubicBezTo>
                <a:cubicBezTo>
                  <a:pt x="804830" y="1070812"/>
                  <a:pt x="842932" y="1073525"/>
                  <a:pt x="882923" y="1073525"/>
                </a:cubicBezTo>
                <a:cubicBezTo>
                  <a:pt x="902919" y="1073525"/>
                  <a:pt x="922443" y="1072847"/>
                  <a:pt x="941299" y="1071555"/>
                </a:cubicBezTo>
                <a:lnTo>
                  <a:pt x="995674" y="1065904"/>
                </a:lnTo>
                <a:lnTo>
                  <a:pt x="1044882" y="1056961"/>
                </a:lnTo>
                <a:lnTo>
                  <a:pt x="1087757" y="1045116"/>
                </a:lnTo>
                <a:lnTo>
                  <a:pt x="1123134" y="1030759"/>
                </a:lnTo>
                <a:lnTo>
                  <a:pt x="1149847" y="1014278"/>
                </a:lnTo>
                <a:lnTo>
                  <a:pt x="1166729" y="996064"/>
                </a:lnTo>
                <a:lnTo>
                  <a:pt x="1172615" y="976505"/>
                </a:lnTo>
                <a:lnTo>
                  <a:pt x="1172615" y="588541"/>
                </a:lnTo>
                <a:lnTo>
                  <a:pt x="1171800" y="585834"/>
                </a:lnTo>
                <a:cubicBezTo>
                  <a:pt x="1168120" y="635990"/>
                  <a:pt x="1040149" y="676168"/>
                  <a:pt x="882923" y="676168"/>
                </a:cubicBezTo>
                <a:cubicBezTo>
                  <a:pt x="725698" y="676168"/>
                  <a:pt x="597727" y="635990"/>
                  <a:pt x="594046" y="585834"/>
                </a:cubicBezTo>
                <a:close/>
                <a:moveTo>
                  <a:pt x="882923" y="451657"/>
                </a:moveTo>
                <a:cubicBezTo>
                  <a:pt x="722931" y="451657"/>
                  <a:pt x="593231" y="493262"/>
                  <a:pt x="593231" y="544584"/>
                </a:cubicBezTo>
                <a:cubicBezTo>
                  <a:pt x="593231" y="595907"/>
                  <a:pt x="722931" y="637512"/>
                  <a:pt x="882923" y="637512"/>
                </a:cubicBezTo>
                <a:cubicBezTo>
                  <a:pt x="1042916" y="637512"/>
                  <a:pt x="1172615" y="595907"/>
                  <a:pt x="1172615" y="544584"/>
                </a:cubicBezTo>
                <a:cubicBezTo>
                  <a:pt x="1172615" y="493262"/>
                  <a:pt x="1042916" y="451657"/>
                  <a:pt x="882923" y="451657"/>
                </a:cubicBezTo>
                <a:close/>
                <a:moveTo>
                  <a:pt x="1124207" y="0"/>
                </a:moveTo>
                <a:cubicBezTo>
                  <a:pt x="1353273" y="0"/>
                  <a:pt x="1538969" y="185696"/>
                  <a:pt x="1538969" y="414762"/>
                </a:cubicBezTo>
                <a:cubicBezTo>
                  <a:pt x="1538969" y="452332"/>
                  <a:pt x="1533974" y="488734"/>
                  <a:pt x="1522926" y="522889"/>
                </a:cubicBezTo>
                <a:cubicBezTo>
                  <a:pt x="1664627" y="564951"/>
                  <a:pt x="1765844" y="697136"/>
                  <a:pt x="1765844" y="852957"/>
                </a:cubicBezTo>
                <a:cubicBezTo>
                  <a:pt x="1765844" y="1047424"/>
                  <a:pt x="1608196" y="1205073"/>
                  <a:pt x="1413729" y="1205073"/>
                </a:cubicBezTo>
                <a:lnTo>
                  <a:pt x="1413718" y="1205071"/>
                </a:lnTo>
                <a:lnTo>
                  <a:pt x="352138" y="1205071"/>
                </a:lnTo>
                <a:cubicBezTo>
                  <a:pt x="352131" y="1205075"/>
                  <a:pt x="352122" y="1205075"/>
                  <a:pt x="352116" y="1205075"/>
                </a:cubicBezTo>
                <a:cubicBezTo>
                  <a:pt x="157649" y="1205075"/>
                  <a:pt x="0" y="1047427"/>
                  <a:pt x="0" y="852960"/>
                </a:cubicBezTo>
                <a:cubicBezTo>
                  <a:pt x="0" y="697478"/>
                  <a:pt x="100779" y="565530"/>
                  <a:pt x="241980" y="523079"/>
                </a:cubicBezTo>
                <a:cubicBezTo>
                  <a:pt x="229176" y="496360"/>
                  <a:pt x="224324" y="466560"/>
                  <a:pt x="224324" y="435626"/>
                </a:cubicBezTo>
                <a:cubicBezTo>
                  <a:pt x="224324" y="275736"/>
                  <a:pt x="353938" y="146121"/>
                  <a:pt x="513828" y="146121"/>
                </a:cubicBezTo>
                <a:cubicBezTo>
                  <a:pt x="607192" y="146121"/>
                  <a:pt x="690233" y="190316"/>
                  <a:pt x="739391" y="261845"/>
                </a:cubicBezTo>
                <a:cubicBezTo>
                  <a:pt x="799604" y="108319"/>
                  <a:pt x="949256" y="0"/>
                  <a:pt x="11242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1" name="Azure Web Sites EMF Icon"/>
          <p:cNvSpPr>
            <a:spLocks noChangeAspect="1" noEditPoints="1"/>
          </p:cNvSpPr>
          <p:nvPr/>
        </p:nvSpPr>
        <p:spPr bwMode="auto">
          <a:xfrm>
            <a:off x="6706657" y="4044120"/>
            <a:ext cx="449263" cy="448056"/>
          </a:xfrm>
          <a:custGeom>
            <a:avLst/>
            <a:gdLst>
              <a:gd name="T0" fmla="*/ 0 w 2556"/>
              <a:gd name="T1" fmla="*/ 1278 h 2556"/>
              <a:gd name="T2" fmla="*/ 2556 w 2556"/>
              <a:gd name="T3" fmla="*/ 1278 h 2556"/>
              <a:gd name="T4" fmla="*/ 1278 w 2556"/>
              <a:gd name="T5" fmla="*/ 106 h 2556"/>
              <a:gd name="T6" fmla="*/ 1278 w 2556"/>
              <a:gd name="T7" fmla="*/ 2450 h 2556"/>
              <a:gd name="T8" fmla="*/ 1278 w 2556"/>
              <a:gd name="T9" fmla="*/ 106 h 2556"/>
              <a:gd name="T10" fmla="*/ 1107 w 2556"/>
              <a:gd name="T11" fmla="*/ 323 h 2556"/>
              <a:gd name="T12" fmla="*/ 1765 w 2556"/>
              <a:gd name="T13" fmla="*/ 439 h 2556"/>
              <a:gd name="T14" fmla="*/ 1019 w 2556"/>
              <a:gd name="T15" fmla="*/ 343 h 2556"/>
              <a:gd name="T16" fmla="*/ 1019 w 2556"/>
              <a:gd name="T17" fmla="*/ 343 h 2556"/>
              <a:gd name="T18" fmla="*/ 575 w 2556"/>
              <a:gd name="T19" fmla="*/ 610 h 2556"/>
              <a:gd name="T20" fmla="*/ 657 w 2556"/>
              <a:gd name="T21" fmla="*/ 905 h 2556"/>
              <a:gd name="T22" fmla="*/ 409 w 2556"/>
              <a:gd name="T23" fmla="*/ 852 h 2556"/>
              <a:gd name="T24" fmla="*/ 309 w 2556"/>
              <a:gd name="T25" fmla="*/ 1278 h 2556"/>
              <a:gd name="T26" fmla="*/ 499 w 2556"/>
              <a:gd name="T27" fmla="*/ 1474 h 2556"/>
              <a:gd name="T28" fmla="*/ 640 w 2556"/>
              <a:gd name="T29" fmla="*/ 2007 h 2556"/>
              <a:gd name="T30" fmla="*/ 1988 w 2556"/>
              <a:gd name="T31" fmla="*/ 1937 h 2556"/>
              <a:gd name="T32" fmla="*/ 1704 w 2556"/>
              <a:gd name="T33" fmla="*/ 1743 h 2556"/>
              <a:gd name="T34" fmla="*/ 2132 w 2556"/>
              <a:gd name="T35" fmla="*/ 1737 h 2556"/>
              <a:gd name="T36" fmla="*/ 2071 w 2556"/>
              <a:gd name="T37" fmla="*/ 1426 h 2556"/>
              <a:gd name="T38" fmla="*/ 2244 w 2556"/>
              <a:gd name="T39" fmla="*/ 1368 h 2556"/>
              <a:gd name="T40" fmla="*/ 1996 w 2556"/>
              <a:gd name="T41" fmla="*/ 625 h 2556"/>
              <a:gd name="T42" fmla="*/ 1760 w 2556"/>
              <a:gd name="T43" fmla="*/ 951 h 2556"/>
              <a:gd name="T44" fmla="*/ 1327 w 2556"/>
              <a:gd name="T45" fmla="*/ 780 h 2556"/>
              <a:gd name="T46" fmla="*/ 854 w 2556"/>
              <a:gd name="T47" fmla="*/ 887 h 2556"/>
              <a:gd name="T48" fmla="*/ 936 w 2556"/>
              <a:gd name="T49" fmla="*/ 370 h 2556"/>
              <a:gd name="T50" fmla="*/ 1078 w 2556"/>
              <a:gd name="T51" fmla="*/ 1243 h 2556"/>
              <a:gd name="T52" fmla="*/ 496 w 2556"/>
              <a:gd name="T53" fmla="*/ 1243 h 2556"/>
              <a:gd name="T54" fmla="*/ 1872 w 2556"/>
              <a:gd name="T55" fmla="*/ 1019 h 2556"/>
              <a:gd name="T56" fmla="*/ 1872 w 2556"/>
              <a:gd name="T57" fmla="*/ 1399 h 2556"/>
              <a:gd name="T58" fmla="*/ 1872 w 2556"/>
              <a:gd name="T59" fmla="*/ 1019 h 2556"/>
              <a:gd name="T60" fmla="*/ 1353 w 2556"/>
              <a:gd name="T61" fmla="*/ 1578 h 2556"/>
              <a:gd name="T62" fmla="*/ 1281 w 2556"/>
              <a:gd name="T63" fmla="*/ 1790 h 2556"/>
              <a:gd name="T64" fmla="*/ 1102 w 2556"/>
              <a:gd name="T65" fmla="*/ 1424 h 2556"/>
              <a:gd name="T66" fmla="*/ 1629 w 2556"/>
              <a:gd name="T67" fmla="*/ 1755 h 2556"/>
              <a:gd name="T68" fmla="*/ 1336 w 2556"/>
              <a:gd name="T69" fmla="*/ 1755 h 2556"/>
              <a:gd name="T70" fmla="*/ 551 w 2556"/>
              <a:gd name="T71" fmla="*/ 1919 h 2556"/>
              <a:gd name="T72" fmla="*/ 551 w 2556"/>
              <a:gd name="T73" fmla="*/ 1919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56" h="2556">
                <a:moveTo>
                  <a:pt x="1278" y="0"/>
                </a:moveTo>
                <a:cubicBezTo>
                  <a:pt x="572" y="0"/>
                  <a:pt x="0" y="572"/>
                  <a:pt x="0" y="1278"/>
                </a:cubicBezTo>
                <a:cubicBezTo>
                  <a:pt x="0" y="1984"/>
                  <a:pt x="572" y="2556"/>
                  <a:pt x="1278" y="2556"/>
                </a:cubicBezTo>
                <a:cubicBezTo>
                  <a:pt x="1984" y="2556"/>
                  <a:pt x="2556" y="1984"/>
                  <a:pt x="2556" y="1278"/>
                </a:cubicBezTo>
                <a:cubicBezTo>
                  <a:pt x="2556" y="572"/>
                  <a:pt x="1984" y="0"/>
                  <a:pt x="1278" y="0"/>
                </a:cubicBezTo>
                <a:close/>
                <a:moveTo>
                  <a:pt x="1278" y="106"/>
                </a:moveTo>
                <a:cubicBezTo>
                  <a:pt x="1925" y="106"/>
                  <a:pt x="2450" y="630"/>
                  <a:pt x="2450" y="1278"/>
                </a:cubicBezTo>
                <a:cubicBezTo>
                  <a:pt x="2450" y="1925"/>
                  <a:pt x="1925" y="2450"/>
                  <a:pt x="1278" y="2450"/>
                </a:cubicBezTo>
                <a:cubicBezTo>
                  <a:pt x="631" y="2450"/>
                  <a:pt x="106" y="1925"/>
                  <a:pt x="106" y="1278"/>
                </a:cubicBezTo>
                <a:cubicBezTo>
                  <a:pt x="106" y="630"/>
                  <a:pt x="631" y="106"/>
                  <a:pt x="1278" y="106"/>
                </a:cubicBezTo>
                <a:close/>
                <a:moveTo>
                  <a:pt x="1278" y="308"/>
                </a:moveTo>
                <a:cubicBezTo>
                  <a:pt x="1219" y="308"/>
                  <a:pt x="1162" y="313"/>
                  <a:pt x="1107" y="323"/>
                </a:cubicBezTo>
                <a:cubicBezTo>
                  <a:pt x="1179" y="398"/>
                  <a:pt x="1257" y="476"/>
                  <a:pt x="1338" y="555"/>
                </a:cubicBezTo>
                <a:cubicBezTo>
                  <a:pt x="1470" y="499"/>
                  <a:pt x="1614" y="459"/>
                  <a:pt x="1765" y="439"/>
                </a:cubicBezTo>
                <a:cubicBezTo>
                  <a:pt x="1621" y="356"/>
                  <a:pt x="1455" y="308"/>
                  <a:pt x="1278" y="308"/>
                </a:cubicBezTo>
                <a:close/>
                <a:moveTo>
                  <a:pt x="1019" y="343"/>
                </a:moveTo>
                <a:cubicBezTo>
                  <a:pt x="1005" y="347"/>
                  <a:pt x="991" y="351"/>
                  <a:pt x="977" y="355"/>
                </a:cubicBezTo>
                <a:cubicBezTo>
                  <a:pt x="991" y="351"/>
                  <a:pt x="1005" y="347"/>
                  <a:pt x="1019" y="343"/>
                </a:cubicBezTo>
                <a:close/>
                <a:moveTo>
                  <a:pt x="936" y="370"/>
                </a:moveTo>
                <a:cubicBezTo>
                  <a:pt x="798" y="422"/>
                  <a:pt x="675" y="505"/>
                  <a:pt x="575" y="610"/>
                </a:cubicBezTo>
                <a:cubicBezTo>
                  <a:pt x="576" y="611"/>
                  <a:pt x="578" y="612"/>
                  <a:pt x="579" y="613"/>
                </a:cubicBezTo>
                <a:cubicBezTo>
                  <a:pt x="580" y="701"/>
                  <a:pt x="607" y="801"/>
                  <a:pt x="657" y="905"/>
                </a:cubicBezTo>
                <a:cubicBezTo>
                  <a:pt x="587" y="931"/>
                  <a:pt x="528" y="977"/>
                  <a:pt x="486" y="1037"/>
                </a:cubicBezTo>
                <a:cubicBezTo>
                  <a:pt x="457" y="978"/>
                  <a:pt x="431" y="916"/>
                  <a:pt x="409" y="852"/>
                </a:cubicBezTo>
                <a:cubicBezTo>
                  <a:pt x="409" y="851"/>
                  <a:pt x="409" y="850"/>
                  <a:pt x="408" y="849"/>
                </a:cubicBezTo>
                <a:cubicBezTo>
                  <a:pt x="345" y="978"/>
                  <a:pt x="309" y="1124"/>
                  <a:pt x="309" y="1278"/>
                </a:cubicBezTo>
                <a:cubicBezTo>
                  <a:pt x="309" y="1448"/>
                  <a:pt x="353" y="1609"/>
                  <a:pt x="430" y="1748"/>
                </a:cubicBezTo>
                <a:cubicBezTo>
                  <a:pt x="446" y="1652"/>
                  <a:pt x="469" y="1561"/>
                  <a:pt x="499" y="1474"/>
                </a:cubicBezTo>
                <a:cubicBezTo>
                  <a:pt x="551" y="1538"/>
                  <a:pt x="624" y="1585"/>
                  <a:pt x="708" y="1603"/>
                </a:cubicBezTo>
                <a:cubicBezTo>
                  <a:pt x="670" y="1733"/>
                  <a:pt x="647" y="1869"/>
                  <a:pt x="640" y="2007"/>
                </a:cubicBezTo>
                <a:cubicBezTo>
                  <a:pt x="811" y="2156"/>
                  <a:pt x="1033" y="2247"/>
                  <a:pt x="1278" y="2247"/>
                </a:cubicBezTo>
                <a:cubicBezTo>
                  <a:pt x="1558" y="2247"/>
                  <a:pt x="1811" y="2128"/>
                  <a:pt x="1988" y="1937"/>
                </a:cubicBezTo>
                <a:cubicBezTo>
                  <a:pt x="1867" y="1936"/>
                  <a:pt x="1748" y="1923"/>
                  <a:pt x="1634" y="1900"/>
                </a:cubicBezTo>
                <a:cubicBezTo>
                  <a:pt x="1677" y="1861"/>
                  <a:pt x="1704" y="1805"/>
                  <a:pt x="1704" y="1743"/>
                </a:cubicBezTo>
                <a:cubicBezTo>
                  <a:pt x="1704" y="1729"/>
                  <a:pt x="1703" y="1716"/>
                  <a:pt x="1700" y="1704"/>
                </a:cubicBezTo>
                <a:cubicBezTo>
                  <a:pt x="1836" y="1735"/>
                  <a:pt x="1981" y="1748"/>
                  <a:pt x="2132" y="1737"/>
                </a:cubicBezTo>
                <a:cubicBezTo>
                  <a:pt x="2166" y="1675"/>
                  <a:pt x="2192" y="1608"/>
                  <a:pt x="2212" y="1539"/>
                </a:cubicBezTo>
                <a:cubicBezTo>
                  <a:pt x="2164" y="1501"/>
                  <a:pt x="2118" y="1464"/>
                  <a:pt x="2071" y="1426"/>
                </a:cubicBezTo>
                <a:cubicBezTo>
                  <a:pt x="2110" y="1391"/>
                  <a:pt x="2139" y="1345"/>
                  <a:pt x="2154" y="1293"/>
                </a:cubicBezTo>
                <a:cubicBezTo>
                  <a:pt x="2184" y="1318"/>
                  <a:pt x="2213" y="1342"/>
                  <a:pt x="2244" y="1368"/>
                </a:cubicBezTo>
                <a:cubicBezTo>
                  <a:pt x="2246" y="1338"/>
                  <a:pt x="2248" y="1308"/>
                  <a:pt x="2248" y="1278"/>
                </a:cubicBezTo>
                <a:cubicBezTo>
                  <a:pt x="2248" y="1027"/>
                  <a:pt x="2152" y="797"/>
                  <a:pt x="1996" y="625"/>
                </a:cubicBezTo>
                <a:cubicBezTo>
                  <a:pt x="1811" y="617"/>
                  <a:pt x="1642" y="645"/>
                  <a:pt x="1490" y="703"/>
                </a:cubicBezTo>
                <a:cubicBezTo>
                  <a:pt x="1576" y="783"/>
                  <a:pt x="1666" y="866"/>
                  <a:pt x="1760" y="951"/>
                </a:cubicBezTo>
                <a:cubicBezTo>
                  <a:pt x="1708" y="974"/>
                  <a:pt x="1664" y="1013"/>
                  <a:pt x="1634" y="1062"/>
                </a:cubicBezTo>
                <a:cubicBezTo>
                  <a:pt x="1531" y="971"/>
                  <a:pt x="1428" y="878"/>
                  <a:pt x="1327" y="780"/>
                </a:cubicBezTo>
                <a:cubicBezTo>
                  <a:pt x="1225" y="839"/>
                  <a:pt x="1132" y="912"/>
                  <a:pt x="1051" y="997"/>
                </a:cubicBezTo>
                <a:cubicBezTo>
                  <a:pt x="1000" y="942"/>
                  <a:pt x="931" y="902"/>
                  <a:pt x="854" y="887"/>
                </a:cubicBezTo>
                <a:cubicBezTo>
                  <a:pt x="950" y="788"/>
                  <a:pt x="1059" y="703"/>
                  <a:pt x="1180" y="634"/>
                </a:cubicBezTo>
                <a:cubicBezTo>
                  <a:pt x="1098" y="550"/>
                  <a:pt x="1016" y="462"/>
                  <a:pt x="936" y="370"/>
                </a:cubicBezTo>
                <a:close/>
                <a:moveTo>
                  <a:pt x="787" y="952"/>
                </a:moveTo>
                <a:cubicBezTo>
                  <a:pt x="947" y="952"/>
                  <a:pt x="1078" y="1083"/>
                  <a:pt x="1078" y="1243"/>
                </a:cubicBezTo>
                <a:cubicBezTo>
                  <a:pt x="1078" y="1404"/>
                  <a:pt x="947" y="1534"/>
                  <a:pt x="787" y="1534"/>
                </a:cubicBezTo>
                <a:cubicBezTo>
                  <a:pt x="626" y="1534"/>
                  <a:pt x="496" y="1404"/>
                  <a:pt x="496" y="1243"/>
                </a:cubicBezTo>
                <a:cubicBezTo>
                  <a:pt x="496" y="1083"/>
                  <a:pt x="626" y="952"/>
                  <a:pt x="787" y="952"/>
                </a:cubicBezTo>
                <a:close/>
                <a:moveTo>
                  <a:pt x="1872" y="1019"/>
                </a:moveTo>
                <a:cubicBezTo>
                  <a:pt x="1977" y="1019"/>
                  <a:pt x="2062" y="1104"/>
                  <a:pt x="2062" y="1209"/>
                </a:cubicBezTo>
                <a:cubicBezTo>
                  <a:pt x="2062" y="1314"/>
                  <a:pt x="1977" y="1399"/>
                  <a:pt x="1872" y="1399"/>
                </a:cubicBezTo>
                <a:cubicBezTo>
                  <a:pt x="1767" y="1399"/>
                  <a:pt x="1683" y="1314"/>
                  <a:pt x="1683" y="1209"/>
                </a:cubicBezTo>
                <a:cubicBezTo>
                  <a:pt x="1683" y="1104"/>
                  <a:pt x="1767" y="1019"/>
                  <a:pt x="1872" y="1019"/>
                </a:cubicBezTo>
                <a:close/>
                <a:moveTo>
                  <a:pt x="1102" y="1424"/>
                </a:moveTo>
                <a:cubicBezTo>
                  <a:pt x="1179" y="1481"/>
                  <a:pt x="1263" y="1534"/>
                  <a:pt x="1353" y="1578"/>
                </a:cubicBezTo>
                <a:cubicBezTo>
                  <a:pt x="1306" y="1618"/>
                  <a:pt x="1276" y="1676"/>
                  <a:pt x="1276" y="1743"/>
                </a:cubicBezTo>
                <a:cubicBezTo>
                  <a:pt x="1276" y="1759"/>
                  <a:pt x="1278" y="1775"/>
                  <a:pt x="1281" y="1790"/>
                </a:cubicBezTo>
                <a:cubicBezTo>
                  <a:pt x="1154" y="1735"/>
                  <a:pt x="1036" y="1664"/>
                  <a:pt x="929" y="1581"/>
                </a:cubicBezTo>
                <a:cubicBezTo>
                  <a:pt x="1002" y="1549"/>
                  <a:pt x="1063" y="1494"/>
                  <a:pt x="1102" y="1424"/>
                </a:cubicBezTo>
                <a:close/>
                <a:moveTo>
                  <a:pt x="1482" y="1608"/>
                </a:moveTo>
                <a:cubicBezTo>
                  <a:pt x="1563" y="1608"/>
                  <a:pt x="1629" y="1674"/>
                  <a:pt x="1629" y="1755"/>
                </a:cubicBezTo>
                <a:cubicBezTo>
                  <a:pt x="1629" y="1836"/>
                  <a:pt x="1563" y="1901"/>
                  <a:pt x="1482" y="1901"/>
                </a:cubicBezTo>
                <a:cubicBezTo>
                  <a:pt x="1402" y="1901"/>
                  <a:pt x="1336" y="1836"/>
                  <a:pt x="1336" y="1755"/>
                </a:cubicBezTo>
                <a:cubicBezTo>
                  <a:pt x="1336" y="1674"/>
                  <a:pt x="1402" y="1608"/>
                  <a:pt x="1482" y="1608"/>
                </a:cubicBezTo>
                <a:close/>
                <a:moveTo>
                  <a:pt x="551" y="1919"/>
                </a:moveTo>
                <a:cubicBezTo>
                  <a:pt x="559" y="1927"/>
                  <a:pt x="566" y="1935"/>
                  <a:pt x="574" y="1944"/>
                </a:cubicBezTo>
                <a:cubicBezTo>
                  <a:pt x="566" y="1935"/>
                  <a:pt x="559" y="1927"/>
                  <a:pt x="551" y="191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zure Web Sites EMF Icon 02"/>
          <p:cNvSpPr>
            <a:spLocks noChangeAspect="1" noEditPoints="1"/>
          </p:cNvSpPr>
          <p:nvPr/>
        </p:nvSpPr>
        <p:spPr bwMode="auto">
          <a:xfrm>
            <a:off x="7427706" y="4044120"/>
            <a:ext cx="448056" cy="448056"/>
          </a:xfrm>
          <a:custGeom>
            <a:avLst/>
            <a:gdLst>
              <a:gd name="T0" fmla="*/ 8530 w 17060"/>
              <a:gd name="T1" fmla="*/ 0 h 17060"/>
              <a:gd name="T2" fmla="*/ 0 w 17060"/>
              <a:gd name="T3" fmla="*/ 8530 h 17060"/>
              <a:gd name="T4" fmla="*/ 8530 w 17060"/>
              <a:gd name="T5" fmla="*/ 17060 h 17060"/>
              <a:gd name="T6" fmla="*/ 17060 w 17060"/>
              <a:gd name="T7" fmla="*/ 8530 h 17060"/>
              <a:gd name="T8" fmla="*/ 8530 w 17060"/>
              <a:gd name="T9" fmla="*/ 0 h 17060"/>
              <a:gd name="T10" fmla="*/ 8530 w 17060"/>
              <a:gd name="T11" fmla="*/ 1300 h 17060"/>
              <a:gd name="T12" fmla="*/ 12142 w 17060"/>
              <a:gd name="T13" fmla="*/ 2266 h 17060"/>
              <a:gd name="T14" fmla="*/ 8973 w 17060"/>
              <a:gd name="T15" fmla="*/ 3134 h 17060"/>
              <a:gd name="T16" fmla="*/ 7261 w 17060"/>
              <a:gd name="T17" fmla="*/ 1411 h 17060"/>
              <a:gd name="T18" fmla="*/ 8530 w 17060"/>
              <a:gd name="T19" fmla="*/ 1300 h 17060"/>
              <a:gd name="T20" fmla="*/ 5975 w 17060"/>
              <a:gd name="T21" fmla="*/ 1766 h 17060"/>
              <a:gd name="T22" fmla="*/ 7790 w 17060"/>
              <a:gd name="T23" fmla="*/ 3723 h 17060"/>
              <a:gd name="T24" fmla="*/ 5354 w 17060"/>
              <a:gd name="T25" fmla="*/ 5609 h 17060"/>
              <a:gd name="T26" fmla="*/ 4822 w 17060"/>
              <a:gd name="T27" fmla="*/ 5558 h 17060"/>
              <a:gd name="T28" fmla="*/ 3858 w 17060"/>
              <a:gd name="T29" fmla="*/ 5732 h 17060"/>
              <a:gd name="T30" fmla="*/ 3286 w 17060"/>
              <a:gd name="T31" fmla="*/ 3564 h 17060"/>
              <a:gd name="T32" fmla="*/ 3280 w 17060"/>
              <a:gd name="T33" fmla="*/ 3560 h 17060"/>
              <a:gd name="T34" fmla="*/ 5975 w 17060"/>
              <a:gd name="T35" fmla="*/ 1766 h 17060"/>
              <a:gd name="T36" fmla="*/ 13377 w 17060"/>
              <a:gd name="T37" fmla="*/ 3646 h 17060"/>
              <a:gd name="T38" fmla="*/ 13868 w 17060"/>
              <a:gd name="T39" fmla="*/ 3655 h 17060"/>
              <a:gd name="T40" fmla="*/ 15760 w 17060"/>
              <a:gd name="T41" fmla="*/ 8530 h 17060"/>
              <a:gd name="T42" fmla="*/ 15729 w 17060"/>
              <a:gd name="T43" fmla="*/ 9195 h 17060"/>
              <a:gd name="T44" fmla="*/ 15111 w 17060"/>
              <a:gd name="T45" fmla="*/ 8675 h 17060"/>
              <a:gd name="T46" fmla="*/ 15200 w 17060"/>
              <a:gd name="T47" fmla="*/ 8061 h 17060"/>
              <a:gd name="T48" fmla="*/ 13027 w 17060"/>
              <a:gd name="T49" fmla="*/ 5889 h 17060"/>
              <a:gd name="T50" fmla="*/ 12127 w 17060"/>
              <a:gd name="T51" fmla="*/ 6084 h 17060"/>
              <a:gd name="T52" fmla="*/ 10117 w 17060"/>
              <a:gd name="T53" fmla="*/ 4239 h 17060"/>
              <a:gd name="T54" fmla="*/ 13377 w 17060"/>
              <a:gd name="T55" fmla="*/ 3646 h 17060"/>
              <a:gd name="T56" fmla="*/ 8894 w 17060"/>
              <a:gd name="T57" fmla="*/ 4821 h 17060"/>
              <a:gd name="T58" fmla="*/ 11180 w 17060"/>
              <a:gd name="T59" fmla="*/ 6916 h 17060"/>
              <a:gd name="T60" fmla="*/ 10855 w 17060"/>
              <a:gd name="T61" fmla="*/ 8061 h 17060"/>
              <a:gd name="T62" fmla="*/ 13027 w 17060"/>
              <a:gd name="T63" fmla="*/ 10234 h 17060"/>
              <a:gd name="T64" fmla="*/ 14484 w 17060"/>
              <a:gd name="T65" fmla="*/ 9673 h 17060"/>
              <a:gd name="T66" fmla="*/ 15494 w 17060"/>
              <a:gd name="T67" fmla="*/ 10481 h 17060"/>
              <a:gd name="T68" fmla="*/ 14874 w 17060"/>
              <a:gd name="T69" fmla="*/ 12000 h 17060"/>
              <a:gd name="T70" fmla="*/ 11706 w 17060"/>
              <a:gd name="T71" fmla="*/ 11748 h 17060"/>
              <a:gd name="T72" fmla="*/ 10115 w 17060"/>
              <a:gd name="T73" fmla="*/ 10415 h 17060"/>
              <a:gd name="T74" fmla="*/ 9070 w 17060"/>
              <a:gd name="T75" fmla="*/ 10799 h 17060"/>
              <a:gd name="T76" fmla="*/ 7218 w 17060"/>
              <a:gd name="T77" fmla="*/ 9656 h 17060"/>
              <a:gd name="T78" fmla="*/ 7571 w 17060"/>
              <a:gd name="T79" fmla="*/ 8307 h 17060"/>
              <a:gd name="T80" fmla="*/ 6836 w 17060"/>
              <a:gd name="T81" fmla="*/ 6436 h 17060"/>
              <a:gd name="T82" fmla="*/ 8894 w 17060"/>
              <a:gd name="T83" fmla="*/ 4821 h 17060"/>
              <a:gd name="T84" fmla="*/ 2018 w 17060"/>
              <a:gd name="T85" fmla="*/ 5384 h 17060"/>
              <a:gd name="T86" fmla="*/ 2574 w 17060"/>
              <a:gd name="T87" fmla="*/ 6724 h 17060"/>
              <a:gd name="T88" fmla="*/ 2073 w 17060"/>
              <a:gd name="T89" fmla="*/ 8307 h 17060"/>
              <a:gd name="T90" fmla="*/ 2680 w 17060"/>
              <a:gd name="T91" fmla="*/ 10030 h 17060"/>
              <a:gd name="T92" fmla="*/ 2181 w 17060"/>
              <a:gd name="T93" fmla="*/ 11994 h 17060"/>
              <a:gd name="T94" fmla="*/ 1300 w 17060"/>
              <a:gd name="T95" fmla="*/ 8530 h 17060"/>
              <a:gd name="T96" fmla="*/ 2018 w 17060"/>
              <a:gd name="T97" fmla="*/ 5384 h 17060"/>
              <a:gd name="T98" fmla="*/ 5911 w 17060"/>
              <a:gd name="T99" fmla="*/ 10831 h 17060"/>
              <a:gd name="T100" fmla="*/ 8538 w 17060"/>
              <a:gd name="T101" fmla="*/ 12388 h 17060"/>
              <a:gd name="T102" fmla="*/ 10115 w 17060"/>
              <a:gd name="T103" fmla="*/ 13649 h 17060"/>
              <a:gd name="T104" fmla="*/ 11208 w 17060"/>
              <a:gd name="T105" fmla="*/ 13223 h 17060"/>
              <a:gd name="T106" fmla="*/ 13783 w 17060"/>
              <a:gd name="T107" fmla="*/ 13497 h 17060"/>
              <a:gd name="T108" fmla="*/ 8530 w 17060"/>
              <a:gd name="T109" fmla="*/ 15760 h 17060"/>
              <a:gd name="T110" fmla="*/ 3745 w 17060"/>
              <a:gd name="T111" fmla="*/ 13951 h 17060"/>
              <a:gd name="T112" fmla="*/ 4250 w 17060"/>
              <a:gd name="T113" fmla="*/ 10996 h 17060"/>
              <a:gd name="T114" fmla="*/ 4822 w 17060"/>
              <a:gd name="T115" fmla="*/ 11056 h 17060"/>
              <a:gd name="T116" fmla="*/ 5911 w 17060"/>
              <a:gd name="T117" fmla="*/ 10831 h 17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060" h="17060">
                <a:moveTo>
                  <a:pt x="8530" y="0"/>
                </a:moveTo>
                <a:cubicBezTo>
                  <a:pt x="3819" y="0"/>
                  <a:pt x="0" y="3819"/>
                  <a:pt x="0" y="8530"/>
                </a:cubicBezTo>
                <a:cubicBezTo>
                  <a:pt x="0" y="13241"/>
                  <a:pt x="3819" y="17060"/>
                  <a:pt x="8530" y="17060"/>
                </a:cubicBezTo>
                <a:cubicBezTo>
                  <a:pt x="13241" y="17060"/>
                  <a:pt x="17060" y="13241"/>
                  <a:pt x="17060" y="8530"/>
                </a:cubicBezTo>
                <a:cubicBezTo>
                  <a:pt x="17060" y="3819"/>
                  <a:pt x="13241" y="0"/>
                  <a:pt x="8530" y="0"/>
                </a:cubicBezTo>
                <a:close/>
                <a:moveTo>
                  <a:pt x="8530" y="1300"/>
                </a:moveTo>
                <a:cubicBezTo>
                  <a:pt x="9846" y="1300"/>
                  <a:pt x="11079" y="1652"/>
                  <a:pt x="12142" y="2266"/>
                </a:cubicBezTo>
                <a:cubicBezTo>
                  <a:pt x="11021" y="2418"/>
                  <a:pt x="9959" y="2713"/>
                  <a:pt x="8973" y="3134"/>
                </a:cubicBezTo>
                <a:cubicBezTo>
                  <a:pt x="8375" y="2548"/>
                  <a:pt x="7797" y="1969"/>
                  <a:pt x="7261" y="1411"/>
                </a:cubicBezTo>
                <a:cubicBezTo>
                  <a:pt x="7673" y="1338"/>
                  <a:pt x="8097" y="1300"/>
                  <a:pt x="8530" y="1300"/>
                </a:cubicBezTo>
                <a:close/>
                <a:moveTo>
                  <a:pt x="5975" y="1766"/>
                </a:moveTo>
                <a:cubicBezTo>
                  <a:pt x="6575" y="2450"/>
                  <a:pt x="7179" y="3098"/>
                  <a:pt x="7790" y="3723"/>
                </a:cubicBezTo>
                <a:cubicBezTo>
                  <a:pt x="6891" y="4237"/>
                  <a:pt x="6074" y="4871"/>
                  <a:pt x="5354" y="5609"/>
                </a:cubicBezTo>
                <a:cubicBezTo>
                  <a:pt x="5182" y="5575"/>
                  <a:pt x="5004" y="5558"/>
                  <a:pt x="4822" y="5558"/>
                </a:cubicBezTo>
                <a:cubicBezTo>
                  <a:pt x="4483" y="5558"/>
                  <a:pt x="4158" y="5619"/>
                  <a:pt x="3858" y="5732"/>
                </a:cubicBezTo>
                <a:cubicBezTo>
                  <a:pt x="3492" y="4965"/>
                  <a:pt x="3294" y="4217"/>
                  <a:pt x="3286" y="3564"/>
                </a:cubicBezTo>
                <a:cubicBezTo>
                  <a:pt x="3284" y="3562"/>
                  <a:pt x="3282" y="3561"/>
                  <a:pt x="3280" y="3560"/>
                </a:cubicBezTo>
                <a:cubicBezTo>
                  <a:pt x="4024" y="2773"/>
                  <a:pt x="4943" y="2156"/>
                  <a:pt x="5975" y="1766"/>
                </a:cubicBezTo>
                <a:close/>
                <a:moveTo>
                  <a:pt x="13377" y="3646"/>
                </a:moveTo>
                <a:cubicBezTo>
                  <a:pt x="13539" y="3645"/>
                  <a:pt x="13703" y="3648"/>
                  <a:pt x="13868" y="3655"/>
                </a:cubicBezTo>
                <a:cubicBezTo>
                  <a:pt x="15043" y="4940"/>
                  <a:pt x="15760" y="6651"/>
                  <a:pt x="15760" y="8530"/>
                </a:cubicBezTo>
                <a:cubicBezTo>
                  <a:pt x="15760" y="8754"/>
                  <a:pt x="15749" y="8976"/>
                  <a:pt x="15729" y="9195"/>
                </a:cubicBezTo>
                <a:cubicBezTo>
                  <a:pt x="15518" y="9020"/>
                  <a:pt x="15317" y="8848"/>
                  <a:pt x="15111" y="8675"/>
                </a:cubicBezTo>
                <a:cubicBezTo>
                  <a:pt x="15168" y="8480"/>
                  <a:pt x="15200" y="8274"/>
                  <a:pt x="15200" y="8061"/>
                </a:cubicBezTo>
                <a:cubicBezTo>
                  <a:pt x="15200" y="6861"/>
                  <a:pt x="14227" y="5889"/>
                  <a:pt x="13027" y="5889"/>
                </a:cubicBezTo>
                <a:cubicBezTo>
                  <a:pt x="12706" y="5889"/>
                  <a:pt x="12401" y="5959"/>
                  <a:pt x="12127" y="6084"/>
                </a:cubicBezTo>
                <a:cubicBezTo>
                  <a:pt x="11427" y="5456"/>
                  <a:pt x="10752" y="4840"/>
                  <a:pt x="10117" y="4239"/>
                </a:cubicBezTo>
                <a:cubicBezTo>
                  <a:pt x="11105" y="3862"/>
                  <a:pt x="12195" y="3652"/>
                  <a:pt x="13377" y="3646"/>
                </a:cubicBezTo>
                <a:close/>
                <a:moveTo>
                  <a:pt x="8894" y="4821"/>
                </a:moveTo>
                <a:cubicBezTo>
                  <a:pt x="9648" y="5549"/>
                  <a:pt x="10410" y="6242"/>
                  <a:pt x="11180" y="6916"/>
                </a:cubicBezTo>
                <a:cubicBezTo>
                  <a:pt x="10973" y="7249"/>
                  <a:pt x="10855" y="7641"/>
                  <a:pt x="10855" y="8061"/>
                </a:cubicBezTo>
                <a:cubicBezTo>
                  <a:pt x="10855" y="9261"/>
                  <a:pt x="11827" y="10234"/>
                  <a:pt x="13027" y="10234"/>
                </a:cubicBezTo>
                <a:cubicBezTo>
                  <a:pt x="13587" y="10234"/>
                  <a:pt x="14098" y="10022"/>
                  <a:pt x="14484" y="9673"/>
                </a:cubicBezTo>
                <a:cubicBezTo>
                  <a:pt x="14819" y="9943"/>
                  <a:pt x="15154" y="10213"/>
                  <a:pt x="15494" y="10481"/>
                </a:cubicBezTo>
                <a:cubicBezTo>
                  <a:pt x="15344" y="11015"/>
                  <a:pt x="15135" y="11524"/>
                  <a:pt x="14874" y="12000"/>
                </a:cubicBezTo>
                <a:cubicBezTo>
                  <a:pt x="13764" y="12070"/>
                  <a:pt x="12704" y="11974"/>
                  <a:pt x="11706" y="11748"/>
                </a:cubicBezTo>
                <a:cubicBezTo>
                  <a:pt x="11572" y="10991"/>
                  <a:pt x="10911" y="10415"/>
                  <a:pt x="10115" y="10415"/>
                </a:cubicBezTo>
                <a:cubicBezTo>
                  <a:pt x="9716" y="10415"/>
                  <a:pt x="9352" y="10560"/>
                  <a:pt x="9070" y="10799"/>
                </a:cubicBezTo>
                <a:cubicBezTo>
                  <a:pt x="8406" y="10467"/>
                  <a:pt x="7786" y="10079"/>
                  <a:pt x="7218" y="9656"/>
                </a:cubicBezTo>
                <a:cubicBezTo>
                  <a:pt x="7443" y="9258"/>
                  <a:pt x="7571" y="8797"/>
                  <a:pt x="7571" y="8307"/>
                </a:cubicBezTo>
                <a:cubicBezTo>
                  <a:pt x="7571" y="7584"/>
                  <a:pt x="7292" y="6926"/>
                  <a:pt x="6836" y="6436"/>
                </a:cubicBezTo>
                <a:cubicBezTo>
                  <a:pt x="7442" y="5804"/>
                  <a:pt x="8130" y="5258"/>
                  <a:pt x="8894" y="4821"/>
                </a:cubicBezTo>
                <a:close/>
                <a:moveTo>
                  <a:pt x="2018" y="5384"/>
                </a:moveTo>
                <a:cubicBezTo>
                  <a:pt x="2177" y="5847"/>
                  <a:pt x="2364" y="6294"/>
                  <a:pt x="2574" y="6724"/>
                </a:cubicBezTo>
                <a:cubicBezTo>
                  <a:pt x="2258" y="7172"/>
                  <a:pt x="2073" y="7718"/>
                  <a:pt x="2073" y="8307"/>
                </a:cubicBezTo>
                <a:cubicBezTo>
                  <a:pt x="2073" y="8959"/>
                  <a:pt x="2300" y="9558"/>
                  <a:pt x="2680" y="10030"/>
                </a:cubicBezTo>
                <a:cubicBezTo>
                  <a:pt x="2468" y="10654"/>
                  <a:pt x="2300" y="11309"/>
                  <a:pt x="2181" y="11994"/>
                </a:cubicBezTo>
                <a:cubicBezTo>
                  <a:pt x="1619" y="10965"/>
                  <a:pt x="1300" y="9785"/>
                  <a:pt x="1300" y="8530"/>
                </a:cubicBezTo>
                <a:cubicBezTo>
                  <a:pt x="1300" y="7403"/>
                  <a:pt x="1558" y="6335"/>
                  <a:pt x="2018" y="5384"/>
                </a:cubicBezTo>
                <a:close/>
                <a:moveTo>
                  <a:pt x="5911" y="10831"/>
                </a:moveTo>
                <a:cubicBezTo>
                  <a:pt x="6711" y="11451"/>
                  <a:pt x="7591" y="11975"/>
                  <a:pt x="8538" y="12388"/>
                </a:cubicBezTo>
                <a:cubicBezTo>
                  <a:pt x="8700" y="13110"/>
                  <a:pt x="9344" y="13649"/>
                  <a:pt x="10115" y="13649"/>
                </a:cubicBezTo>
                <a:cubicBezTo>
                  <a:pt x="10536" y="13649"/>
                  <a:pt x="10920" y="13487"/>
                  <a:pt x="11208" y="13223"/>
                </a:cubicBezTo>
                <a:cubicBezTo>
                  <a:pt x="12039" y="13390"/>
                  <a:pt x="12901" y="13485"/>
                  <a:pt x="13783" y="13497"/>
                </a:cubicBezTo>
                <a:cubicBezTo>
                  <a:pt x="12465" y="14891"/>
                  <a:pt x="10599" y="15760"/>
                  <a:pt x="8530" y="15760"/>
                </a:cubicBezTo>
                <a:cubicBezTo>
                  <a:pt x="6695" y="15760"/>
                  <a:pt x="5020" y="15077"/>
                  <a:pt x="3745" y="13951"/>
                </a:cubicBezTo>
                <a:cubicBezTo>
                  <a:pt x="3798" y="12942"/>
                  <a:pt x="3970" y="11947"/>
                  <a:pt x="4250" y="10996"/>
                </a:cubicBezTo>
                <a:cubicBezTo>
                  <a:pt x="4434" y="11035"/>
                  <a:pt x="4626" y="11056"/>
                  <a:pt x="4822" y="11056"/>
                </a:cubicBezTo>
                <a:cubicBezTo>
                  <a:pt x="5209" y="11056"/>
                  <a:pt x="5577" y="10976"/>
                  <a:pt x="5911" y="1083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zure Web Sites PowerPoint Icon"/>
          <p:cNvSpPr>
            <a:spLocks noChangeAspect="1"/>
          </p:cNvSpPr>
          <p:nvPr/>
        </p:nvSpPr>
        <p:spPr>
          <a:xfrm>
            <a:off x="8147548" y="4044120"/>
            <a:ext cx="448056" cy="448056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icrosoft Advertising pubCenter Logo"/>
          <p:cNvSpPr>
            <a:spLocks noChangeAspect="1"/>
          </p:cNvSpPr>
          <p:nvPr/>
        </p:nvSpPr>
        <p:spPr>
          <a:xfrm>
            <a:off x="8867305" y="4049482"/>
            <a:ext cx="448056" cy="437333"/>
          </a:xfrm>
          <a:custGeom>
            <a:avLst/>
            <a:gdLst>
              <a:gd name="connsiteX0" fmla="*/ 169085 w 2287380"/>
              <a:gd name="connsiteY0" fmla="*/ 1015625 h 2232640"/>
              <a:gd name="connsiteX1" fmla="*/ 186007 w 2287380"/>
              <a:gd name="connsiteY1" fmla="*/ 1084436 h 2232640"/>
              <a:gd name="connsiteX2" fmla="*/ 410059 w 2287380"/>
              <a:gd name="connsiteY2" fmla="*/ 1424234 h 2232640"/>
              <a:gd name="connsiteX3" fmla="*/ 438064 w 2287380"/>
              <a:gd name="connsiteY3" fmla="*/ 1448023 h 2232640"/>
              <a:gd name="connsiteX4" fmla="*/ 425439 w 2287380"/>
              <a:gd name="connsiteY4" fmla="*/ 1530229 h 2232640"/>
              <a:gd name="connsiteX5" fmla="*/ 535559 w 2287380"/>
              <a:gd name="connsiteY5" fmla="*/ 1832384 h 2232640"/>
              <a:gd name="connsiteX6" fmla="*/ 1154907 w 2287380"/>
              <a:gd name="connsiteY6" fmla="*/ 1796085 h 2232640"/>
              <a:gd name="connsiteX7" fmla="*/ 1160763 w 2287380"/>
              <a:gd name="connsiteY7" fmla="*/ 1789076 h 2232640"/>
              <a:gd name="connsiteX8" fmla="*/ 1262026 w 2287380"/>
              <a:gd name="connsiteY8" fmla="*/ 1796660 h 2232640"/>
              <a:gd name="connsiteX9" fmla="*/ 1869916 w 2287380"/>
              <a:gd name="connsiteY9" fmla="*/ 1656410 h 2232640"/>
              <a:gd name="connsiteX10" fmla="*/ 1953165 w 2287380"/>
              <a:gd name="connsiteY10" fmla="*/ 1607633 h 2232640"/>
              <a:gd name="connsiteX11" fmla="*/ 1952823 w 2287380"/>
              <a:gd name="connsiteY11" fmla="*/ 1608408 h 2232640"/>
              <a:gd name="connsiteX12" fmla="*/ 1295416 w 2287380"/>
              <a:gd name="connsiteY12" fmla="*/ 2159865 h 2232640"/>
              <a:gd name="connsiteX13" fmla="*/ 38158 w 2287380"/>
              <a:gd name="connsiteY13" fmla="*/ 1721009 h 2232640"/>
              <a:gd name="connsiteX14" fmla="*/ 130981 w 2287380"/>
              <a:gd name="connsiteY14" fmla="*/ 1065703 h 2232640"/>
              <a:gd name="connsiteX15" fmla="*/ 1148398 w 2287380"/>
              <a:gd name="connsiteY15" fmla="*/ 519490 h 2232640"/>
              <a:gd name="connsiteX16" fmla="*/ 2001835 w 2287380"/>
              <a:gd name="connsiteY16" fmla="*/ 1031032 h 2232640"/>
              <a:gd name="connsiteX17" fmla="*/ 2037394 w 2287380"/>
              <a:gd name="connsiteY17" fmla="*/ 1196013 h 2232640"/>
              <a:gd name="connsiteX18" fmla="*/ 2038866 w 2287380"/>
              <a:gd name="connsiteY18" fmla="*/ 1251932 h 2232640"/>
              <a:gd name="connsiteX19" fmla="*/ 1983819 w 2287380"/>
              <a:gd name="connsiteY19" fmla="*/ 1327703 h 2232640"/>
              <a:gd name="connsiteX20" fmla="*/ 1418907 w 2287380"/>
              <a:gd name="connsiteY20" fmla="*/ 1573879 h 2232640"/>
              <a:gd name="connsiteX21" fmla="*/ 1288449 w 2287380"/>
              <a:gd name="connsiteY21" fmla="*/ 1562746 h 2232640"/>
              <a:gd name="connsiteX22" fmla="*/ 1301327 w 2287380"/>
              <a:gd name="connsiteY22" fmla="*/ 1478893 h 2232640"/>
              <a:gd name="connsiteX23" fmla="*/ 1191206 w 2287380"/>
              <a:gd name="connsiteY23" fmla="*/ 1176737 h 2232640"/>
              <a:gd name="connsiteX24" fmla="*/ 889049 w 2287380"/>
              <a:gd name="connsiteY24" fmla="*/ 1066616 h 2232640"/>
              <a:gd name="connsiteX25" fmla="*/ 722370 w 2287380"/>
              <a:gd name="connsiteY25" fmla="*/ 1108341 h 2232640"/>
              <a:gd name="connsiteX26" fmla="*/ 703995 w 2287380"/>
              <a:gd name="connsiteY26" fmla="*/ 1118767 h 2232640"/>
              <a:gd name="connsiteX27" fmla="*/ 696698 w 2287380"/>
              <a:gd name="connsiteY27" fmla="*/ 1097686 h 2232640"/>
              <a:gd name="connsiteX28" fmla="*/ 687430 w 2287380"/>
              <a:gd name="connsiteY28" fmla="*/ 893636 h 2232640"/>
              <a:gd name="connsiteX29" fmla="*/ 858633 w 2287380"/>
              <a:gd name="connsiteY29" fmla="*/ 581496 h 2232640"/>
              <a:gd name="connsiteX30" fmla="*/ 896209 w 2287380"/>
              <a:gd name="connsiteY30" fmla="*/ 552231 h 2232640"/>
              <a:gd name="connsiteX31" fmla="*/ 948048 w 2287380"/>
              <a:gd name="connsiteY31" fmla="*/ 538574 h 2232640"/>
              <a:gd name="connsiteX32" fmla="*/ 1148398 w 2287380"/>
              <a:gd name="connsiteY32" fmla="*/ 519490 h 2232640"/>
              <a:gd name="connsiteX33" fmla="*/ 1327295 w 2287380"/>
              <a:gd name="connsiteY33" fmla="*/ 371340 h 2232640"/>
              <a:gd name="connsiteX34" fmla="*/ 641141 w 2287380"/>
              <a:gd name="connsiteY34" fmla="*/ 878324 h 2232640"/>
              <a:gd name="connsiteX35" fmla="*/ 1285578 w 2287380"/>
              <a:gd name="connsiteY35" fmla="*/ 1607662 h 2232640"/>
              <a:gd name="connsiteX36" fmla="*/ 2123018 w 2287380"/>
              <a:gd name="connsiteY36" fmla="*/ 1111752 h 2232640"/>
              <a:gd name="connsiteX37" fmla="*/ 1478581 w 2287380"/>
              <a:gd name="connsiteY37" fmla="*/ 382415 h 2232640"/>
              <a:gd name="connsiteX38" fmla="*/ 1327295 w 2287380"/>
              <a:gd name="connsiteY38" fmla="*/ 371340 h 2232640"/>
              <a:gd name="connsiteX39" fmla="*/ 1159546 w 2287380"/>
              <a:gd name="connsiteY39" fmla="*/ 81 h 2232640"/>
              <a:gd name="connsiteX40" fmla="*/ 1372279 w 2287380"/>
              <a:gd name="connsiteY40" fmla="*/ 15655 h 2232640"/>
              <a:gd name="connsiteX41" fmla="*/ 2278464 w 2287380"/>
              <a:gd name="connsiteY41" fmla="*/ 1041223 h 2232640"/>
              <a:gd name="connsiteX42" fmla="*/ 1100885 w 2287380"/>
              <a:gd name="connsiteY42" fmla="*/ 1738552 h 2232640"/>
              <a:gd name="connsiteX43" fmla="*/ 194701 w 2287380"/>
              <a:gd name="connsiteY43" fmla="*/ 712984 h 2232640"/>
              <a:gd name="connsiteX44" fmla="*/ 1159546 w 2287380"/>
              <a:gd name="connsiteY44" fmla="*/ 81 h 223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87380" h="2232640">
                <a:moveTo>
                  <a:pt x="169085" y="1015625"/>
                </a:moveTo>
                <a:lnTo>
                  <a:pt x="186007" y="1084436"/>
                </a:lnTo>
                <a:cubicBezTo>
                  <a:pt x="232345" y="1206345"/>
                  <a:pt x="309024" y="1321638"/>
                  <a:pt x="410059" y="1424234"/>
                </a:cubicBezTo>
                <a:lnTo>
                  <a:pt x="438064" y="1448023"/>
                </a:lnTo>
                <a:lnTo>
                  <a:pt x="425439" y="1530229"/>
                </a:lnTo>
                <a:cubicBezTo>
                  <a:pt x="418869" y="1642309"/>
                  <a:pt x="455058" y="1751883"/>
                  <a:pt x="535559" y="1832384"/>
                </a:cubicBezTo>
                <a:cubicBezTo>
                  <a:pt x="696562" y="1993389"/>
                  <a:pt x="973855" y="1977137"/>
                  <a:pt x="1154907" y="1796085"/>
                </a:cubicBezTo>
                <a:lnTo>
                  <a:pt x="1160763" y="1789076"/>
                </a:lnTo>
                <a:lnTo>
                  <a:pt x="1262026" y="1796660"/>
                </a:lnTo>
                <a:cubicBezTo>
                  <a:pt x="1475675" y="1803647"/>
                  <a:pt x="1681768" y="1756154"/>
                  <a:pt x="1869916" y="1656410"/>
                </a:cubicBezTo>
                <a:lnTo>
                  <a:pt x="1953165" y="1607633"/>
                </a:lnTo>
                <a:lnTo>
                  <a:pt x="1952823" y="1608408"/>
                </a:lnTo>
                <a:cubicBezTo>
                  <a:pt x="1833951" y="1845892"/>
                  <a:pt x="1600434" y="2052690"/>
                  <a:pt x="1295416" y="2159865"/>
                </a:cubicBezTo>
                <a:cubicBezTo>
                  <a:pt x="753160" y="2350396"/>
                  <a:pt x="190268" y="2153913"/>
                  <a:pt x="38158" y="1721009"/>
                </a:cubicBezTo>
                <a:cubicBezTo>
                  <a:pt x="-37897" y="1504556"/>
                  <a:pt x="3145" y="1269982"/>
                  <a:pt x="130981" y="1065703"/>
                </a:cubicBezTo>
                <a:close/>
                <a:moveTo>
                  <a:pt x="1148398" y="519490"/>
                </a:moveTo>
                <a:cubicBezTo>
                  <a:pt x="1542606" y="514663"/>
                  <a:pt x="1887753" y="706354"/>
                  <a:pt x="2001835" y="1031032"/>
                </a:cubicBezTo>
                <a:cubicBezTo>
                  <a:pt x="2020849" y="1085145"/>
                  <a:pt x="2032545" y="1140391"/>
                  <a:pt x="2037394" y="1196013"/>
                </a:cubicBezTo>
                <a:lnTo>
                  <a:pt x="2038866" y="1251932"/>
                </a:lnTo>
                <a:lnTo>
                  <a:pt x="1983819" y="1327703"/>
                </a:lnTo>
                <a:cubicBezTo>
                  <a:pt x="1856272" y="1482390"/>
                  <a:pt x="1676377" y="1579453"/>
                  <a:pt x="1418907" y="1573879"/>
                </a:cubicBezTo>
                <a:lnTo>
                  <a:pt x="1288449" y="1562746"/>
                </a:lnTo>
                <a:lnTo>
                  <a:pt x="1301327" y="1478893"/>
                </a:lnTo>
                <a:cubicBezTo>
                  <a:pt x="1307896" y="1366813"/>
                  <a:pt x="1271708" y="1257239"/>
                  <a:pt x="1191206" y="1176737"/>
                </a:cubicBezTo>
                <a:cubicBezTo>
                  <a:pt x="1110704" y="1096236"/>
                  <a:pt x="1001130" y="1060047"/>
                  <a:pt x="889049" y="1066616"/>
                </a:cubicBezTo>
                <a:cubicBezTo>
                  <a:pt x="833008" y="1069901"/>
                  <a:pt x="776342" y="1083874"/>
                  <a:pt x="722370" y="1108341"/>
                </a:cubicBezTo>
                <a:lnTo>
                  <a:pt x="703995" y="1118767"/>
                </a:lnTo>
                <a:lnTo>
                  <a:pt x="696698" y="1097686"/>
                </a:lnTo>
                <a:cubicBezTo>
                  <a:pt x="680273" y="1031100"/>
                  <a:pt x="676585" y="962475"/>
                  <a:pt x="687430" y="893636"/>
                </a:cubicBezTo>
                <a:cubicBezTo>
                  <a:pt x="706407" y="773168"/>
                  <a:pt x="767531" y="667006"/>
                  <a:pt x="858633" y="581496"/>
                </a:cubicBezTo>
                <a:lnTo>
                  <a:pt x="896209" y="552231"/>
                </a:lnTo>
                <a:lnTo>
                  <a:pt x="948048" y="538574"/>
                </a:lnTo>
                <a:cubicBezTo>
                  <a:pt x="1015633" y="526559"/>
                  <a:pt x="1082697" y="520296"/>
                  <a:pt x="1148398" y="519490"/>
                </a:cubicBezTo>
                <a:close/>
                <a:moveTo>
                  <a:pt x="1327295" y="371340"/>
                </a:moveTo>
                <a:cubicBezTo>
                  <a:pt x="980664" y="375279"/>
                  <a:pt x="687775" y="582275"/>
                  <a:pt x="641141" y="878324"/>
                </a:cubicBezTo>
                <a:cubicBezTo>
                  <a:pt x="587845" y="1216667"/>
                  <a:pt x="876370" y="1543203"/>
                  <a:pt x="1285578" y="1607662"/>
                </a:cubicBezTo>
                <a:cubicBezTo>
                  <a:pt x="1694786" y="1672122"/>
                  <a:pt x="2069721" y="1450095"/>
                  <a:pt x="2123018" y="1111752"/>
                </a:cubicBezTo>
                <a:cubicBezTo>
                  <a:pt x="2176314" y="773410"/>
                  <a:pt x="1887790" y="446874"/>
                  <a:pt x="1478581" y="382415"/>
                </a:cubicBezTo>
                <a:cubicBezTo>
                  <a:pt x="1427429" y="374357"/>
                  <a:pt x="1376814" y="370777"/>
                  <a:pt x="1327295" y="371340"/>
                </a:cubicBezTo>
                <a:close/>
                <a:moveTo>
                  <a:pt x="1159546" y="81"/>
                </a:moveTo>
                <a:cubicBezTo>
                  <a:pt x="1229179" y="-710"/>
                  <a:pt x="1300352" y="4325"/>
                  <a:pt x="1372279" y="15655"/>
                </a:cubicBezTo>
                <a:cubicBezTo>
                  <a:pt x="1947695" y="106296"/>
                  <a:pt x="2353407" y="565457"/>
                  <a:pt x="2278464" y="1041223"/>
                </a:cubicBezTo>
                <a:cubicBezTo>
                  <a:pt x="2203520" y="1516988"/>
                  <a:pt x="1676301" y="1829192"/>
                  <a:pt x="1100885" y="1738552"/>
                </a:cubicBezTo>
                <a:cubicBezTo>
                  <a:pt x="525469" y="1647911"/>
                  <a:pt x="119757" y="1188750"/>
                  <a:pt x="194701" y="712984"/>
                </a:cubicBezTo>
                <a:cubicBezTo>
                  <a:pt x="260276" y="296689"/>
                  <a:pt x="672126" y="5621"/>
                  <a:pt x="1159546" y="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ppy Icon"/>
          <p:cNvSpPr>
            <a:spLocks noChangeAspect="1"/>
          </p:cNvSpPr>
          <p:nvPr/>
        </p:nvSpPr>
        <p:spPr>
          <a:xfrm>
            <a:off x="2299269" y="4716696"/>
            <a:ext cx="448056" cy="448056"/>
          </a:xfrm>
          <a:custGeom>
            <a:avLst/>
            <a:gdLst/>
            <a:ahLst/>
            <a:cxnLst/>
            <a:rect l="l" t="t" r="r" b="b"/>
            <a:pathLst>
              <a:path w="1600201" h="1600200">
                <a:moveTo>
                  <a:pt x="904204" y="206747"/>
                </a:moveTo>
                <a:lnTo>
                  <a:pt x="904204" y="642112"/>
                </a:lnTo>
                <a:lnTo>
                  <a:pt x="1104652" y="642112"/>
                </a:lnTo>
                <a:lnTo>
                  <a:pt x="1104652" y="206747"/>
                </a:lnTo>
                <a:close/>
                <a:moveTo>
                  <a:pt x="151557" y="152400"/>
                </a:moveTo>
                <a:lnTo>
                  <a:pt x="151557" y="1449486"/>
                </a:lnTo>
                <a:lnTo>
                  <a:pt x="1448643" y="1449486"/>
                </a:lnTo>
                <a:lnTo>
                  <a:pt x="1448643" y="325962"/>
                </a:lnTo>
                <a:lnTo>
                  <a:pt x="1275081" y="152400"/>
                </a:lnTo>
                <a:lnTo>
                  <a:pt x="1168815" y="152400"/>
                </a:lnTo>
                <a:lnTo>
                  <a:pt x="1168815" y="795020"/>
                </a:lnTo>
                <a:lnTo>
                  <a:pt x="381000" y="795020"/>
                </a:lnTo>
                <a:lnTo>
                  <a:pt x="381000" y="152400"/>
                </a:lnTo>
                <a:close/>
                <a:moveTo>
                  <a:pt x="0" y="0"/>
                </a:moveTo>
                <a:lnTo>
                  <a:pt x="1151664" y="0"/>
                </a:lnTo>
                <a:lnTo>
                  <a:pt x="1151665" y="1"/>
                </a:lnTo>
                <a:lnTo>
                  <a:pt x="1384583" y="1"/>
                </a:lnTo>
                <a:lnTo>
                  <a:pt x="1600201" y="215620"/>
                </a:lnTo>
                <a:lnTo>
                  <a:pt x="1600201" y="477520"/>
                </a:lnTo>
                <a:lnTo>
                  <a:pt x="1600200" y="477519"/>
                </a:lnTo>
                <a:lnTo>
                  <a:pt x="1600200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late Save Icon"/>
          <p:cNvSpPr>
            <a:spLocks noChangeAspect="1"/>
          </p:cNvSpPr>
          <p:nvPr/>
        </p:nvSpPr>
        <p:spPr>
          <a:xfrm>
            <a:off x="4504711" y="4795968"/>
            <a:ext cx="448056" cy="289513"/>
          </a:xfrm>
          <a:custGeom>
            <a:avLst/>
            <a:gdLst/>
            <a:ahLst/>
            <a:cxnLst/>
            <a:rect l="l" t="t" r="r" b="b"/>
            <a:pathLst>
              <a:path w="1402594" h="906291">
                <a:moveTo>
                  <a:pt x="698662" y="853623"/>
                </a:moveTo>
                <a:lnTo>
                  <a:pt x="698662" y="879827"/>
                </a:lnTo>
                <a:lnTo>
                  <a:pt x="734052" y="884713"/>
                </a:lnTo>
                <a:cubicBezTo>
                  <a:pt x="734035" y="874350"/>
                  <a:pt x="734017" y="863986"/>
                  <a:pt x="734000" y="853623"/>
                </a:cubicBezTo>
                <a:close/>
                <a:moveTo>
                  <a:pt x="668561" y="853623"/>
                </a:moveTo>
                <a:cubicBezTo>
                  <a:pt x="668544" y="863058"/>
                  <a:pt x="668529" y="872183"/>
                  <a:pt x="668564" y="875673"/>
                </a:cubicBezTo>
                <a:lnTo>
                  <a:pt x="695354" y="879371"/>
                </a:lnTo>
                <a:lnTo>
                  <a:pt x="695354" y="853623"/>
                </a:lnTo>
                <a:close/>
                <a:moveTo>
                  <a:pt x="695354" y="824515"/>
                </a:moveTo>
                <a:lnTo>
                  <a:pt x="668564" y="828265"/>
                </a:lnTo>
                <a:cubicBezTo>
                  <a:pt x="668599" y="831755"/>
                  <a:pt x="668584" y="840880"/>
                  <a:pt x="668567" y="850315"/>
                </a:cubicBezTo>
                <a:lnTo>
                  <a:pt x="695354" y="850315"/>
                </a:lnTo>
                <a:close/>
                <a:moveTo>
                  <a:pt x="733942" y="819115"/>
                </a:moveTo>
                <a:lnTo>
                  <a:pt x="698662" y="824053"/>
                </a:lnTo>
                <a:lnTo>
                  <a:pt x="698662" y="850315"/>
                </a:lnTo>
                <a:lnTo>
                  <a:pt x="733994" y="850315"/>
                </a:lnTo>
                <a:cubicBezTo>
                  <a:pt x="733977" y="839915"/>
                  <a:pt x="733959" y="829515"/>
                  <a:pt x="733942" y="819115"/>
                </a:cubicBezTo>
                <a:close/>
                <a:moveTo>
                  <a:pt x="730446" y="287006"/>
                </a:moveTo>
                <a:lnTo>
                  <a:pt x="730446" y="408908"/>
                </a:lnTo>
                <a:lnTo>
                  <a:pt x="786572" y="408908"/>
                </a:lnTo>
                <a:lnTo>
                  <a:pt x="786572" y="287006"/>
                </a:lnTo>
                <a:close/>
                <a:moveTo>
                  <a:pt x="519705" y="271789"/>
                </a:moveTo>
                <a:lnTo>
                  <a:pt x="519705" y="634973"/>
                </a:lnTo>
                <a:lnTo>
                  <a:pt x="882889" y="634973"/>
                </a:lnTo>
                <a:lnTo>
                  <a:pt x="882889" y="320386"/>
                </a:lnTo>
                <a:lnTo>
                  <a:pt x="834292" y="271789"/>
                </a:lnTo>
                <a:lnTo>
                  <a:pt x="804537" y="271789"/>
                </a:lnTo>
                <a:lnTo>
                  <a:pt x="804537" y="451723"/>
                </a:lnTo>
                <a:lnTo>
                  <a:pt x="583949" y="451723"/>
                </a:lnTo>
                <a:lnTo>
                  <a:pt x="583949" y="271789"/>
                </a:lnTo>
                <a:close/>
                <a:moveTo>
                  <a:pt x="477269" y="229117"/>
                </a:moveTo>
                <a:lnTo>
                  <a:pt x="799735" y="229117"/>
                </a:lnTo>
                <a:lnTo>
                  <a:pt x="799735" y="229117"/>
                </a:lnTo>
                <a:lnTo>
                  <a:pt x="864952" y="229117"/>
                </a:lnTo>
                <a:lnTo>
                  <a:pt x="925325" y="289491"/>
                </a:lnTo>
                <a:lnTo>
                  <a:pt x="925325" y="362823"/>
                </a:lnTo>
                <a:lnTo>
                  <a:pt x="925325" y="362822"/>
                </a:lnTo>
                <a:lnTo>
                  <a:pt x="925325" y="677173"/>
                </a:lnTo>
                <a:lnTo>
                  <a:pt x="477269" y="677173"/>
                </a:lnTo>
                <a:close/>
                <a:moveTo>
                  <a:pt x="86313" y="86313"/>
                </a:moveTo>
                <a:lnTo>
                  <a:pt x="86313" y="798399"/>
                </a:lnTo>
                <a:lnTo>
                  <a:pt x="1316281" y="798399"/>
                </a:lnTo>
                <a:lnTo>
                  <a:pt x="1316281" y="86313"/>
                </a:lnTo>
                <a:close/>
                <a:moveTo>
                  <a:pt x="0" y="0"/>
                </a:moveTo>
                <a:lnTo>
                  <a:pt x="1402594" y="0"/>
                </a:lnTo>
                <a:lnTo>
                  <a:pt x="1402594" y="906291"/>
                </a:lnTo>
                <a:lnTo>
                  <a:pt x="0" y="906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s In Icon"/>
          <p:cNvSpPr>
            <a:spLocks noChangeAspect="1"/>
          </p:cNvSpPr>
          <p:nvPr/>
        </p:nvSpPr>
        <p:spPr>
          <a:xfrm>
            <a:off x="3742281" y="4718489"/>
            <a:ext cx="448056" cy="444471"/>
          </a:xfrm>
          <a:custGeom>
            <a:avLst/>
            <a:gdLst/>
            <a:ahLst/>
            <a:cxnLst/>
            <a:rect l="l" t="t" r="r" b="b"/>
            <a:pathLst>
              <a:path w="1712587" h="1698885">
                <a:moveTo>
                  <a:pt x="856294" y="924852"/>
                </a:moveTo>
                <a:lnTo>
                  <a:pt x="1098610" y="1167168"/>
                </a:lnTo>
                <a:lnTo>
                  <a:pt x="977452" y="1167168"/>
                </a:lnTo>
                <a:lnTo>
                  <a:pt x="977452" y="1698885"/>
                </a:lnTo>
                <a:lnTo>
                  <a:pt x="735136" y="1698885"/>
                </a:lnTo>
                <a:lnTo>
                  <a:pt x="735136" y="1167168"/>
                </a:lnTo>
                <a:lnTo>
                  <a:pt x="613978" y="1167168"/>
                </a:lnTo>
                <a:close/>
                <a:moveTo>
                  <a:pt x="1180870" y="607126"/>
                </a:moveTo>
                <a:lnTo>
                  <a:pt x="1180870" y="728284"/>
                </a:lnTo>
                <a:lnTo>
                  <a:pt x="1712587" y="728284"/>
                </a:lnTo>
                <a:lnTo>
                  <a:pt x="1712587" y="970600"/>
                </a:lnTo>
                <a:lnTo>
                  <a:pt x="1180870" y="970600"/>
                </a:lnTo>
                <a:lnTo>
                  <a:pt x="1180870" y="1091758"/>
                </a:lnTo>
                <a:lnTo>
                  <a:pt x="938554" y="849442"/>
                </a:lnTo>
                <a:close/>
                <a:moveTo>
                  <a:pt x="531717" y="607126"/>
                </a:moveTo>
                <a:lnTo>
                  <a:pt x="774034" y="849442"/>
                </a:lnTo>
                <a:lnTo>
                  <a:pt x="531717" y="1091758"/>
                </a:lnTo>
                <a:lnTo>
                  <a:pt x="531717" y="970600"/>
                </a:lnTo>
                <a:lnTo>
                  <a:pt x="0" y="970600"/>
                </a:lnTo>
                <a:lnTo>
                  <a:pt x="0" y="728284"/>
                </a:lnTo>
                <a:lnTo>
                  <a:pt x="531717" y="728284"/>
                </a:lnTo>
                <a:close/>
                <a:moveTo>
                  <a:pt x="735135" y="0"/>
                </a:moveTo>
                <a:lnTo>
                  <a:pt x="977451" y="0"/>
                </a:lnTo>
                <a:lnTo>
                  <a:pt x="977451" y="531717"/>
                </a:lnTo>
                <a:lnTo>
                  <a:pt x="1098609" y="531717"/>
                </a:lnTo>
                <a:lnTo>
                  <a:pt x="856293" y="774033"/>
                </a:lnTo>
                <a:lnTo>
                  <a:pt x="613977" y="531717"/>
                </a:lnTo>
                <a:lnTo>
                  <a:pt x="735135" y="5317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Slate Transfer Icon"/>
          <p:cNvSpPr>
            <a:spLocks noChangeAspect="1"/>
          </p:cNvSpPr>
          <p:nvPr/>
        </p:nvSpPr>
        <p:spPr bwMode="auto">
          <a:xfrm>
            <a:off x="5335932" y="4716696"/>
            <a:ext cx="310474" cy="448056"/>
          </a:xfrm>
          <a:custGeom>
            <a:avLst/>
            <a:gdLst/>
            <a:ahLst/>
            <a:cxnLst/>
            <a:rect l="l" t="t" r="r" b="b"/>
            <a:pathLst>
              <a:path w="1117866" h="1613233">
                <a:moveTo>
                  <a:pt x="556833" y="1571256"/>
                </a:moveTo>
                <a:lnTo>
                  <a:pt x="556833" y="1592142"/>
                </a:lnTo>
                <a:lnTo>
                  <a:pt x="585039" y="1596035"/>
                </a:lnTo>
                <a:cubicBezTo>
                  <a:pt x="585025" y="1587776"/>
                  <a:pt x="585011" y="1579516"/>
                  <a:pt x="584997" y="1571256"/>
                </a:cubicBezTo>
                <a:close/>
                <a:moveTo>
                  <a:pt x="532842" y="1571256"/>
                </a:moveTo>
                <a:lnTo>
                  <a:pt x="532845" y="1588830"/>
                </a:lnTo>
                <a:lnTo>
                  <a:pt x="554197" y="1591778"/>
                </a:lnTo>
                <a:lnTo>
                  <a:pt x="554197" y="1571256"/>
                </a:lnTo>
                <a:close/>
                <a:moveTo>
                  <a:pt x="554197" y="1548058"/>
                </a:moveTo>
                <a:lnTo>
                  <a:pt x="532845" y="1551047"/>
                </a:lnTo>
                <a:cubicBezTo>
                  <a:pt x="532872" y="1553828"/>
                  <a:pt x="532861" y="1561100"/>
                  <a:pt x="532847" y="1568620"/>
                </a:cubicBezTo>
                <a:lnTo>
                  <a:pt x="554197" y="1568620"/>
                </a:lnTo>
                <a:close/>
                <a:moveTo>
                  <a:pt x="584951" y="1543754"/>
                </a:moveTo>
                <a:lnTo>
                  <a:pt x="556833" y="1547689"/>
                </a:lnTo>
                <a:lnTo>
                  <a:pt x="556833" y="1568620"/>
                </a:lnTo>
                <a:lnTo>
                  <a:pt x="584993" y="1568620"/>
                </a:lnTo>
                <a:cubicBezTo>
                  <a:pt x="584979" y="1560332"/>
                  <a:pt x="584965" y="1552042"/>
                  <a:pt x="584951" y="1543754"/>
                </a:cubicBezTo>
                <a:close/>
                <a:moveTo>
                  <a:pt x="0" y="890920"/>
                </a:moveTo>
                <a:lnTo>
                  <a:pt x="437775" y="890920"/>
                </a:lnTo>
                <a:lnTo>
                  <a:pt x="437775" y="959712"/>
                </a:lnTo>
                <a:lnTo>
                  <a:pt x="68792" y="959712"/>
                </a:lnTo>
                <a:lnTo>
                  <a:pt x="68792" y="1527244"/>
                </a:lnTo>
                <a:lnTo>
                  <a:pt x="1049074" y="1527244"/>
                </a:lnTo>
                <a:lnTo>
                  <a:pt x="1049074" y="959712"/>
                </a:lnTo>
                <a:lnTo>
                  <a:pt x="680091" y="959712"/>
                </a:lnTo>
                <a:lnTo>
                  <a:pt x="680091" y="890920"/>
                </a:lnTo>
                <a:lnTo>
                  <a:pt x="1117866" y="890920"/>
                </a:lnTo>
                <a:lnTo>
                  <a:pt x="1117866" y="1613233"/>
                </a:lnTo>
                <a:lnTo>
                  <a:pt x="0" y="1613233"/>
                </a:lnTo>
                <a:close/>
                <a:moveTo>
                  <a:pt x="558933" y="306706"/>
                </a:moveTo>
                <a:lnTo>
                  <a:pt x="692664" y="440437"/>
                </a:lnTo>
                <a:lnTo>
                  <a:pt x="625799" y="440437"/>
                </a:lnTo>
                <a:lnTo>
                  <a:pt x="625799" y="1251309"/>
                </a:lnTo>
                <a:lnTo>
                  <a:pt x="692664" y="1251309"/>
                </a:lnTo>
                <a:lnTo>
                  <a:pt x="558933" y="1385040"/>
                </a:lnTo>
                <a:lnTo>
                  <a:pt x="425202" y="1251309"/>
                </a:lnTo>
                <a:lnTo>
                  <a:pt x="492068" y="1251309"/>
                </a:lnTo>
                <a:lnTo>
                  <a:pt x="492068" y="440437"/>
                </a:lnTo>
                <a:lnTo>
                  <a:pt x="425202" y="440437"/>
                </a:lnTo>
                <a:close/>
                <a:moveTo>
                  <a:pt x="711678" y="0"/>
                </a:moveTo>
                <a:cubicBezTo>
                  <a:pt x="856688" y="0"/>
                  <a:pt x="974243" y="117555"/>
                  <a:pt x="974243" y="262565"/>
                </a:cubicBezTo>
                <a:cubicBezTo>
                  <a:pt x="974243" y="286349"/>
                  <a:pt x="971081" y="309393"/>
                  <a:pt x="964087" y="331015"/>
                </a:cubicBezTo>
                <a:cubicBezTo>
                  <a:pt x="1053791" y="357643"/>
                  <a:pt x="1117866" y="441322"/>
                  <a:pt x="1117866" y="539965"/>
                </a:cubicBezTo>
                <a:cubicBezTo>
                  <a:pt x="1117866" y="663072"/>
                  <a:pt x="1018067" y="762872"/>
                  <a:pt x="894960" y="762872"/>
                </a:cubicBezTo>
                <a:lnTo>
                  <a:pt x="894953" y="762870"/>
                </a:lnTo>
                <a:lnTo>
                  <a:pt x="680091" y="762870"/>
                </a:lnTo>
                <a:lnTo>
                  <a:pt x="680091" y="480113"/>
                </a:lnTo>
                <a:lnTo>
                  <a:pt x="801249" y="480113"/>
                </a:lnTo>
                <a:lnTo>
                  <a:pt x="558933" y="237797"/>
                </a:lnTo>
                <a:lnTo>
                  <a:pt x="316617" y="480113"/>
                </a:lnTo>
                <a:lnTo>
                  <a:pt x="437775" y="480113"/>
                </a:lnTo>
                <a:lnTo>
                  <a:pt x="437775" y="762870"/>
                </a:lnTo>
                <a:lnTo>
                  <a:pt x="222921" y="762870"/>
                </a:lnTo>
                <a:cubicBezTo>
                  <a:pt x="222916" y="762873"/>
                  <a:pt x="222911" y="762873"/>
                  <a:pt x="222907" y="762873"/>
                </a:cubicBezTo>
                <a:cubicBezTo>
                  <a:pt x="99800" y="762873"/>
                  <a:pt x="0" y="663074"/>
                  <a:pt x="0" y="539966"/>
                </a:cubicBezTo>
                <a:cubicBezTo>
                  <a:pt x="0" y="441538"/>
                  <a:pt x="63798" y="358009"/>
                  <a:pt x="153186" y="331135"/>
                </a:cubicBezTo>
                <a:cubicBezTo>
                  <a:pt x="145080" y="314221"/>
                  <a:pt x="142008" y="295356"/>
                  <a:pt x="142008" y="275773"/>
                </a:cubicBezTo>
                <a:cubicBezTo>
                  <a:pt x="142008" y="174555"/>
                  <a:pt x="224060" y="92502"/>
                  <a:pt x="325278" y="92502"/>
                </a:cubicBezTo>
                <a:cubicBezTo>
                  <a:pt x="384382" y="92502"/>
                  <a:pt x="436951" y="120480"/>
                  <a:pt x="468071" y="165761"/>
                </a:cubicBezTo>
                <a:cubicBezTo>
                  <a:pt x="506189" y="68572"/>
                  <a:pt x="600926" y="0"/>
                  <a:pt x="7116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7" name="Slate Rotate Icon"/>
          <p:cNvSpPr>
            <a:spLocks noChangeAspect="1"/>
          </p:cNvSpPr>
          <p:nvPr/>
        </p:nvSpPr>
        <p:spPr>
          <a:xfrm>
            <a:off x="3020775" y="4779590"/>
            <a:ext cx="448056" cy="322269"/>
          </a:xfrm>
          <a:custGeom>
            <a:avLst/>
            <a:gdLst/>
            <a:ahLst/>
            <a:cxnLst/>
            <a:rect l="l" t="t" r="r" b="b"/>
            <a:pathLst>
              <a:path w="1491194" h="1072558">
                <a:moveTo>
                  <a:pt x="580777" y="1028776"/>
                </a:moveTo>
                <a:lnTo>
                  <a:pt x="580777" y="1050560"/>
                </a:lnTo>
                <a:lnTo>
                  <a:pt x="610196" y="1054621"/>
                </a:lnTo>
                <a:cubicBezTo>
                  <a:pt x="610181" y="1046006"/>
                  <a:pt x="610167" y="1037391"/>
                  <a:pt x="610152" y="1028776"/>
                </a:cubicBezTo>
                <a:close/>
                <a:moveTo>
                  <a:pt x="555755" y="1028776"/>
                </a:moveTo>
                <a:lnTo>
                  <a:pt x="555757" y="1047106"/>
                </a:lnTo>
                <a:lnTo>
                  <a:pt x="578028" y="1050180"/>
                </a:lnTo>
                <a:lnTo>
                  <a:pt x="578028" y="1028776"/>
                </a:lnTo>
                <a:close/>
                <a:moveTo>
                  <a:pt x="578028" y="1004580"/>
                </a:moveTo>
                <a:lnTo>
                  <a:pt x="555757" y="1007698"/>
                </a:lnTo>
                <a:cubicBezTo>
                  <a:pt x="555786" y="1010598"/>
                  <a:pt x="555774" y="1018183"/>
                  <a:pt x="555760" y="1026027"/>
                </a:cubicBezTo>
                <a:lnTo>
                  <a:pt x="578028" y="1026027"/>
                </a:lnTo>
                <a:close/>
                <a:moveTo>
                  <a:pt x="610104" y="1000091"/>
                </a:moveTo>
                <a:lnTo>
                  <a:pt x="580777" y="1004196"/>
                </a:lnTo>
                <a:lnTo>
                  <a:pt x="580777" y="1026027"/>
                </a:lnTo>
                <a:lnTo>
                  <a:pt x="610148" y="1026027"/>
                </a:lnTo>
                <a:cubicBezTo>
                  <a:pt x="610133" y="1017382"/>
                  <a:pt x="610119" y="1008736"/>
                  <a:pt x="610104" y="1000091"/>
                </a:cubicBezTo>
                <a:close/>
                <a:moveTo>
                  <a:pt x="650603" y="482029"/>
                </a:moveTo>
                <a:lnTo>
                  <a:pt x="938638" y="525498"/>
                </a:lnTo>
                <a:lnTo>
                  <a:pt x="856470" y="607665"/>
                </a:lnTo>
                <a:cubicBezTo>
                  <a:pt x="908720" y="668393"/>
                  <a:pt x="986542" y="705434"/>
                  <a:pt x="1073016" y="705434"/>
                </a:cubicBezTo>
                <a:cubicBezTo>
                  <a:pt x="1159587" y="705434"/>
                  <a:pt x="1237487" y="668310"/>
                  <a:pt x="1290950" y="608459"/>
                </a:cubicBezTo>
                <a:lnTo>
                  <a:pt x="1367110" y="684619"/>
                </a:lnTo>
                <a:cubicBezTo>
                  <a:pt x="1294156" y="763994"/>
                  <a:pt x="1189325" y="813140"/>
                  <a:pt x="1073016" y="813140"/>
                </a:cubicBezTo>
                <a:cubicBezTo>
                  <a:pt x="956804" y="813140"/>
                  <a:pt x="852052" y="764076"/>
                  <a:pt x="780614" y="683521"/>
                </a:cubicBezTo>
                <a:lnTo>
                  <a:pt x="694072" y="770063"/>
                </a:lnTo>
                <a:close/>
                <a:moveTo>
                  <a:pt x="0" y="319185"/>
                </a:moveTo>
                <a:lnTo>
                  <a:pt x="1165935" y="319185"/>
                </a:lnTo>
                <a:lnTo>
                  <a:pt x="1165935" y="594093"/>
                </a:lnTo>
                <a:cubicBezTo>
                  <a:pt x="1144780" y="602344"/>
                  <a:pt x="1121744" y="606634"/>
                  <a:pt x="1097705" y="606634"/>
                </a:cubicBezTo>
                <a:cubicBezTo>
                  <a:pt x="1096526" y="606634"/>
                  <a:pt x="1095349" y="606624"/>
                  <a:pt x="1094185" y="606033"/>
                </a:cubicBezTo>
                <a:lnTo>
                  <a:pt x="1094185" y="390935"/>
                </a:lnTo>
                <a:lnTo>
                  <a:pt x="71750" y="390935"/>
                </a:lnTo>
                <a:lnTo>
                  <a:pt x="71750" y="982871"/>
                </a:lnTo>
                <a:lnTo>
                  <a:pt x="1094185" y="982871"/>
                </a:lnTo>
                <a:lnTo>
                  <a:pt x="1094185" y="892666"/>
                </a:lnTo>
                <a:lnTo>
                  <a:pt x="1097705" y="892999"/>
                </a:lnTo>
                <a:cubicBezTo>
                  <a:pt x="1120946" y="892999"/>
                  <a:pt x="1143804" y="891363"/>
                  <a:pt x="1165935" y="886545"/>
                </a:cubicBezTo>
                <a:lnTo>
                  <a:pt x="1165935" y="1072558"/>
                </a:lnTo>
                <a:lnTo>
                  <a:pt x="0" y="1072558"/>
                </a:lnTo>
                <a:close/>
                <a:moveTo>
                  <a:pt x="1073016" y="0"/>
                </a:moveTo>
                <a:cubicBezTo>
                  <a:pt x="1188213" y="0"/>
                  <a:pt x="1292150" y="48211"/>
                  <a:pt x="1364787" y="126459"/>
                </a:cubicBezTo>
                <a:lnTo>
                  <a:pt x="1447725" y="43521"/>
                </a:lnTo>
                <a:lnTo>
                  <a:pt x="1491194" y="331555"/>
                </a:lnTo>
                <a:lnTo>
                  <a:pt x="1203160" y="288086"/>
                </a:lnTo>
                <a:lnTo>
                  <a:pt x="1288653" y="202593"/>
                </a:lnTo>
                <a:cubicBezTo>
                  <a:pt x="1235485" y="143883"/>
                  <a:pt x="1158476" y="107706"/>
                  <a:pt x="1073016" y="107706"/>
                </a:cubicBezTo>
                <a:cubicBezTo>
                  <a:pt x="980156" y="107706"/>
                  <a:pt x="897272" y="150420"/>
                  <a:pt x="843989" y="218124"/>
                </a:cubicBezTo>
                <a:lnTo>
                  <a:pt x="767829" y="141965"/>
                </a:lnTo>
                <a:cubicBezTo>
                  <a:pt x="840582" y="54600"/>
                  <a:pt x="950422" y="0"/>
                  <a:pt x="107301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Sad Face Icon"/>
          <p:cNvSpPr>
            <a:spLocks noChangeAspect="1"/>
          </p:cNvSpPr>
          <p:nvPr/>
        </p:nvSpPr>
        <p:spPr>
          <a:xfrm>
            <a:off x="5986899" y="4716696"/>
            <a:ext cx="448056" cy="448056"/>
          </a:xfrm>
          <a:custGeom>
            <a:avLst/>
            <a:gdLst/>
            <a:ahLst/>
            <a:cxnLst/>
            <a:rect l="l" t="t" r="r" b="b"/>
            <a:pathLst>
              <a:path w="2225040" h="2225040">
                <a:moveTo>
                  <a:pt x="1104228" y="1058036"/>
                </a:moveTo>
                <a:cubicBezTo>
                  <a:pt x="584456" y="1054207"/>
                  <a:pt x="274752" y="1501713"/>
                  <a:pt x="455936" y="1736949"/>
                </a:cubicBezTo>
                <a:cubicBezTo>
                  <a:pt x="637120" y="1972188"/>
                  <a:pt x="760538" y="1684753"/>
                  <a:pt x="1088919" y="1688580"/>
                </a:cubicBezTo>
                <a:cubicBezTo>
                  <a:pt x="1335204" y="1691450"/>
                  <a:pt x="1484858" y="1836626"/>
                  <a:pt x="1632572" y="1829171"/>
                </a:cubicBezTo>
                <a:cubicBezTo>
                  <a:pt x="1681812" y="1826685"/>
                  <a:pt x="1730832" y="1807243"/>
                  <a:pt x="1783146" y="1759917"/>
                </a:cubicBezTo>
                <a:cubicBezTo>
                  <a:pt x="1992402" y="1570615"/>
                  <a:pt x="1624001" y="1061864"/>
                  <a:pt x="1104228" y="1058036"/>
                </a:cubicBezTo>
                <a:close/>
                <a:moveTo>
                  <a:pt x="1772364" y="582000"/>
                </a:moveTo>
                <a:cubicBezTo>
                  <a:pt x="1743471" y="580079"/>
                  <a:pt x="1714199" y="617497"/>
                  <a:pt x="1666027" y="618238"/>
                </a:cubicBezTo>
                <a:cubicBezTo>
                  <a:pt x="1601798" y="619223"/>
                  <a:pt x="1577656" y="545140"/>
                  <a:pt x="1542218" y="605772"/>
                </a:cubicBezTo>
                <a:cubicBezTo>
                  <a:pt x="1506779" y="666401"/>
                  <a:pt x="1567355" y="781745"/>
                  <a:pt x="1669022" y="780759"/>
                </a:cubicBezTo>
                <a:cubicBezTo>
                  <a:pt x="1770688" y="779772"/>
                  <a:pt x="1842744" y="648644"/>
                  <a:pt x="1801817" y="599850"/>
                </a:cubicBezTo>
                <a:cubicBezTo>
                  <a:pt x="1791583" y="587652"/>
                  <a:pt x="1781995" y="582640"/>
                  <a:pt x="1772364" y="582000"/>
                </a:cubicBezTo>
                <a:close/>
                <a:moveTo>
                  <a:pt x="702778" y="582000"/>
                </a:moveTo>
                <a:cubicBezTo>
                  <a:pt x="673885" y="580079"/>
                  <a:pt x="644614" y="617497"/>
                  <a:pt x="596442" y="618238"/>
                </a:cubicBezTo>
                <a:cubicBezTo>
                  <a:pt x="532212" y="619223"/>
                  <a:pt x="508072" y="545140"/>
                  <a:pt x="472632" y="605772"/>
                </a:cubicBezTo>
                <a:cubicBezTo>
                  <a:pt x="437193" y="666401"/>
                  <a:pt x="497770" y="781745"/>
                  <a:pt x="599436" y="780759"/>
                </a:cubicBezTo>
                <a:cubicBezTo>
                  <a:pt x="701102" y="779772"/>
                  <a:pt x="773159" y="648644"/>
                  <a:pt x="732231" y="599850"/>
                </a:cubicBezTo>
                <a:cubicBezTo>
                  <a:pt x="721999" y="587652"/>
                  <a:pt x="712409" y="582640"/>
                  <a:pt x="702778" y="582000"/>
                </a:cubicBezTo>
                <a:close/>
                <a:moveTo>
                  <a:pt x="1112520" y="0"/>
                </a:moveTo>
                <a:cubicBezTo>
                  <a:pt x="1726948" y="0"/>
                  <a:pt x="2225040" y="498092"/>
                  <a:pt x="2225040" y="1112520"/>
                </a:cubicBezTo>
                <a:cubicBezTo>
                  <a:pt x="2225040" y="1726948"/>
                  <a:pt x="1726948" y="2225040"/>
                  <a:pt x="1112520" y="2225040"/>
                </a:cubicBezTo>
                <a:cubicBezTo>
                  <a:pt x="498092" y="2225040"/>
                  <a:pt x="0" y="1726948"/>
                  <a:pt x="0" y="1112520"/>
                </a:cubicBezTo>
                <a:cubicBezTo>
                  <a:pt x="0" y="498092"/>
                  <a:pt x="498092" y="0"/>
                  <a:pt x="11125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QL Database Icon"/>
          <p:cNvSpPr>
            <a:spLocks noChangeAspect="1" noEditPoints="1"/>
          </p:cNvSpPr>
          <p:nvPr/>
        </p:nvSpPr>
        <p:spPr bwMode="auto">
          <a:xfrm>
            <a:off x="6761855" y="4716696"/>
            <a:ext cx="338867" cy="448056"/>
          </a:xfrm>
          <a:custGeom>
            <a:avLst/>
            <a:gdLst>
              <a:gd name="T0" fmla="*/ 618 w 1236"/>
              <a:gd name="T1" fmla="*/ 0 h 1633"/>
              <a:gd name="T2" fmla="*/ 0 w 1236"/>
              <a:gd name="T3" fmla="*/ 200 h 1633"/>
              <a:gd name="T4" fmla="*/ 2 w 1236"/>
              <a:gd name="T5" fmla="*/ 214 h 1633"/>
              <a:gd name="T6" fmla="*/ 0 w 1236"/>
              <a:gd name="T7" fmla="*/ 214 h 1633"/>
              <a:gd name="T8" fmla="*/ 0 w 1236"/>
              <a:gd name="T9" fmla="*/ 1436 h 1633"/>
              <a:gd name="T10" fmla="*/ 618 w 1236"/>
              <a:gd name="T11" fmla="*/ 1633 h 1633"/>
              <a:gd name="T12" fmla="*/ 1236 w 1236"/>
              <a:gd name="T13" fmla="*/ 1434 h 1633"/>
              <a:gd name="T14" fmla="*/ 1236 w 1236"/>
              <a:gd name="T15" fmla="*/ 214 h 1633"/>
              <a:gd name="T16" fmla="*/ 1235 w 1236"/>
              <a:gd name="T17" fmla="*/ 214 h 1633"/>
              <a:gd name="T18" fmla="*/ 1236 w 1236"/>
              <a:gd name="T19" fmla="*/ 200 h 1633"/>
              <a:gd name="T20" fmla="*/ 618 w 1236"/>
              <a:gd name="T21" fmla="*/ 0 h 1633"/>
              <a:gd name="T22" fmla="*/ 618 w 1236"/>
              <a:gd name="T23" fmla="*/ 85 h 1633"/>
              <a:gd name="T24" fmla="*/ 1059 w 1236"/>
              <a:gd name="T25" fmla="*/ 226 h 1633"/>
              <a:gd name="T26" fmla="*/ 618 w 1236"/>
              <a:gd name="T27" fmla="*/ 368 h 1633"/>
              <a:gd name="T28" fmla="*/ 178 w 1236"/>
              <a:gd name="T29" fmla="*/ 226 h 1633"/>
              <a:gd name="T30" fmla="*/ 618 w 1236"/>
              <a:gd name="T31" fmla="*/ 85 h 1633"/>
              <a:gd name="T32" fmla="*/ 180 w 1236"/>
              <a:gd name="T33" fmla="*/ 716 h 1633"/>
              <a:gd name="T34" fmla="*/ 360 w 1236"/>
              <a:gd name="T35" fmla="*/ 716 h 1633"/>
              <a:gd name="T36" fmla="*/ 631 w 1236"/>
              <a:gd name="T37" fmla="*/ 963 h 1633"/>
              <a:gd name="T38" fmla="*/ 556 w 1236"/>
              <a:gd name="T39" fmla="*/ 1153 h 1633"/>
              <a:gd name="T40" fmla="*/ 360 w 1236"/>
              <a:gd name="T41" fmla="*/ 1224 h 1633"/>
              <a:gd name="T42" fmla="*/ 180 w 1236"/>
              <a:gd name="T43" fmla="*/ 1224 h 1633"/>
              <a:gd name="T44" fmla="*/ 180 w 1236"/>
              <a:gd name="T45" fmla="*/ 716 h 1633"/>
              <a:gd name="T46" fmla="*/ 716 w 1236"/>
              <a:gd name="T47" fmla="*/ 716 h 1633"/>
              <a:gd name="T48" fmla="*/ 901 w 1236"/>
              <a:gd name="T49" fmla="*/ 716 h 1633"/>
              <a:gd name="T50" fmla="*/ 1032 w 1236"/>
              <a:gd name="T51" fmla="*/ 747 h 1633"/>
              <a:gd name="T52" fmla="*/ 1077 w 1236"/>
              <a:gd name="T53" fmla="*/ 835 h 1633"/>
              <a:gd name="T54" fmla="*/ 1049 w 1236"/>
              <a:gd name="T55" fmla="*/ 906 h 1633"/>
              <a:gd name="T56" fmla="*/ 978 w 1236"/>
              <a:gd name="T57" fmla="*/ 949 h 1633"/>
              <a:gd name="T58" fmla="*/ 978 w 1236"/>
              <a:gd name="T59" fmla="*/ 950 h 1633"/>
              <a:gd name="T60" fmla="*/ 1066 w 1236"/>
              <a:gd name="T61" fmla="*/ 991 h 1633"/>
              <a:gd name="T62" fmla="*/ 1099 w 1236"/>
              <a:gd name="T63" fmla="*/ 1072 h 1633"/>
              <a:gd name="T64" fmla="*/ 1048 w 1236"/>
              <a:gd name="T65" fmla="*/ 1182 h 1633"/>
              <a:gd name="T66" fmla="*/ 912 w 1236"/>
              <a:gd name="T67" fmla="*/ 1224 h 1633"/>
              <a:gd name="T68" fmla="*/ 716 w 1236"/>
              <a:gd name="T69" fmla="*/ 1224 h 1633"/>
              <a:gd name="T70" fmla="*/ 716 w 1236"/>
              <a:gd name="T71" fmla="*/ 716 h 1633"/>
              <a:gd name="T72" fmla="*/ 830 w 1236"/>
              <a:gd name="T73" fmla="*/ 799 h 1633"/>
              <a:gd name="T74" fmla="*/ 830 w 1236"/>
              <a:gd name="T75" fmla="*/ 920 h 1633"/>
              <a:gd name="T76" fmla="*/ 881 w 1236"/>
              <a:gd name="T77" fmla="*/ 920 h 1633"/>
              <a:gd name="T78" fmla="*/ 936 w 1236"/>
              <a:gd name="T79" fmla="*/ 903 h 1633"/>
              <a:gd name="T80" fmla="*/ 957 w 1236"/>
              <a:gd name="T81" fmla="*/ 856 h 1633"/>
              <a:gd name="T82" fmla="*/ 873 w 1236"/>
              <a:gd name="T83" fmla="*/ 799 h 1633"/>
              <a:gd name="T84" fmla="*/ 830 w 1236"/>
              <a:gd name="T85" fmla="*/ 799 h 1633"/>
              <a:gd name="T86" fmla="*/ 294 w 1236"/>
              <a:gd name="T87" fmla="*/ 808 h 1633"/>
              <a:gd name="T88" fmla="*/ 294 w 1236"/>
              <a:gd name="T89" fmla="*/ 1131 h 1633"/>
              <a:gd name="T90" fmla="*/ 351 w 1236"/>
              <a:gd name="T91" fmla="*/ 1131 h 1633"/>
              <a:gd name="T92" fmla="*/ 468 w 1236"/>
              <a:gd name="T93" fmla="*/ 1086 h 1633"/>
              <a:gd name="T94" fmla="*/ 510 w 1236"/>
              <a:gd name="T95" fmla="*/ 964 h 1633"/>
              <a:gd name="T96" fmla="*/ 468 w 1236"/>
              <a:gd name="T97" fmla="*/ 850 h 1633"/>
              <a:gd name="T98" fmla="*/ 351 w 1236"/>
              <a:gd name="T99" fmla="*/ 808 h 1633"/>
              <a:gd name="T100" fmla="*/ 294 w 1236"/>
              <a:gd name="T101" fmla="*/ 808 h 1633"/>
              <a:gd name="T102" fmla="*/ 830 w 1236"/>
              <a:gd name="T103" fmla="*/ 1005 h 1633"/>
              <a:gd name="T104" fmla="*/ 830 w 1236"/>
              <a:gd name="T105" fmla="*/ 1139 h 1633"/>
              <a:gd name="T106" fmla="*/ 893 w 1236"/>
              <a:gd name="T107" fmla="*/ 1139 h 1633"/>
              <a:gd name="T108" fmla="*/ 955 w 1236"/>
              <a:gd name="T109" fmla="*/ 1120 h 1633"/>
              <a:gd name="T110" fmla="*/ 978 w 1236"/>
              <a:gd name="T111" fmla="*/ 1071 h 1633"/>
              <a:gd name="T112" fmla="*/ 955 w 1236"/>
              <a:gd name="T113" fmla="*/ 1023 h 1633"/>
              <a:gd name="T114" fmla="*/ 893 w 1236"/>
              <a:gd name="T115" fmla="*/ 1005 h 1633"/>
              <a:gd name="T116" fmla="*/ 830 w 1236"/>
              <a:gd name="T117" fmla="*/ 1005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6" h="1633">
                <a:moveTo>
                  <a:pt x="618" y="0"/>
                </a:moveTo>
                <a:cubicBezTo>
                  <a:pt x="277" y="0"/>
                  <a:pt x="0" y="90"/>
                  <a:pt x="0" y="200"/>
                </a:cubicBezTo>
                <a:cubicBezTo>
                  <a:pt x="0" y="204"/>
                  <a:pt x="1" y="209"/>
                  <a:pt x="2" y="214"/>
                </a:cubicBezTo>
                <a:lnTo>
                  <a:pt x="0" y="214"/>
                </a:lnTo>
                <a:lnTo>
                  <a:pt x="0" y="1436"/>
                </a:lnTo>
                <a:cubicBezTo>
                  <a:pt x="3" y="1544"/>
                  <a:pt x="279" y="1633"/>
                  <a:pt x="618" y="1633"/>
                </a:cubicBezTo>
                <a:cubicBezTo>
                  <a:pt x="960" y="1633"/>
                  <a:pt x="1236" y="1544"/>
                  <a:pt x="1236" y="1434"/>
                </a:cubicBezTo>
                <a:lnTo>
                  <a:pt x="1236" y="214"/>
                </a:lnTo>
                <a:lnTo>
                  <a:pt x="1235" y="214"/>
                </a:lnTo>
                <a:cubicBezTo>
                  <a:pt x="1236" y="209"/>
                  <a:pt x="1236" y="204"/>
                  <a:pt x="1236" y="200"/>
                </a:cubicBezTo>
                <a:cubicBezTo>
                  <a:pt x="1236" y="90"/>
                  <a:pt x="960" y="0"/>
                  <a:pt x="618" y="0"/>
                </a:cubicBezTo>
                <a:close/>
                <a:moveTo>
                  <a:pt x="618" y="85"/>
                </a:moveTo>
                <a:cubicBezTo>
                  <a:pt x="861" y="85"/>
                  <a:pt x="1059" y="148"/>
                  <a:pt x="1059" y="226"/>
                </a:cubicBezTo>
                <a:cubicBezTo>
                  <a:pt x="1059" y="304"/>
                  <a:pt x="861" y="368"/>
                  <a:pt x="618" y="368"/>
                </a:cubicBezTo>
                <a:cubicBezTo>
                  <a:pt x="375" y="368"/>
                  <a:pt x="178" y="304"/>
                  <a:pt x="178" y="226"/>
                </a:cubicBezTo>
                <a:cubicBezTo>
                  <a:pt x="178" y="148"/>
                  <a:pt x="375" y="85"/>
                  <a:pt x="618" y="85"/>
                </a:cubicBezTo>
                <a:close/>
                <a:moveTo>
                  <a:pt x="180" y="716"/>
                </a:moveTo>
                <a:lnTo>
                  <a:pt x="360" y="716"/>
                </a:lnTo>
                <a:cubicBezTo>
                  <a:pt x="541" y="716"/>
                  <a:pt x="631" y="798"/>
                  <a:pt x="631" y="963"/>
                </a:cubicBezTo>
                <a:cubicBezTo>
                  <a:pt x="631" y="1042"/>
                  <a:pt x="606" y="1106"/>
                  <a:pt x="556" y="1153"/>
                </a:cubicBezTo>
                <a:cubicBezTo>
                  <a:pt x="507" y="1200"/>
                  <a:pt x="442" y="1224"/>
                  <a:pt x="360" y="1224"/>
                </a:cubicBezTo>
                <a:lnTo>
                  <a:pt x="180" y="1224"/>
                </a:lnTo>
                <a:lnTo>
                  <a:pt x="180" y="716"/>
                </a:lnTo>
                <a:close/>
                <a:moveTo>
                  <a:pt x="716" y="716"/>
                </a:moveTo>
                <a:lnTo>
                  <a:pt x="901" y="716"/>
                </a:lnTo>
                <a:cubicBezTo>
                  <a:pt x="958" y="716"/>
                  <a:pt x="1002" y="726"/>
                  <a:pt x="1032" y="747"/>
                </a:cubicBezTo>
                <a:cubicBezTo>
                  <a:pt x="1063" y="767"/>
                  <a:pt x="1077" y="797"/>
                  <a:pt x="1077" y="835"/>
                </a:cubicBezTo>
                <a:cubicBezTo>
                  <a:pt x="1077" y="862"/>
                  <a:pt x="1068" y="885"/>
                  <a:pt x="1049" y="906"/>
                </a:cubicBezTo>
                <a:cubicBezTo>
                  <a:pt x="1031" y="926"/>
                  <a:pt x="1007" y="941"/>
                  <a:pt x="978" y="949"/>
                </a:cubicBezTo>
                <a:lnTo>
                  <a:pt x="978" y="950"/>
                </a:lnTo>
                <a:cubicBezTo>
                  <a:pt x="1014" y="955"/>
                  <a:pt x="1045" y="968"/>
                  <a:pt x="1066" y="991"/>
                </a:cubicBezTo>
                <a:cubicBezTo>
                  <a:pt x="1088" y="1013"/>
                  <a:pt x="1099" y="1041"/>
                  <a:pt x="1099" y="1072"/>
                </a:cubicBezTo>
                <a:cubicBezTo>
                  <a:pt x="1099" y="1119"/>
                  <a:pt x="1081" y="1155"/>
                  <a:pt x="1048" y="1182"/>
                </a:cubicBezTo>
                <a:cubicBezTo>
                  <a:pt x="1014" y="1209"/>
                  <a:pt x="969" y="1224"/>
                  <a:pt x="912" y="1224"/>
                </a:cubicBezTo>
                <a:lnTo>
                  <a:pt x="716" y="1224"/>
                </a:lnTo>
                <a:lnTo>
                  <a:pt x="716" y="716"/>
                </a:lnTo>
                <a:close/>
                <a:moveTo>
                  <a:pt x="830" y="799"/>
                </a:moveTo>
                <a:lnTo>
                  <a:pt x="830" y="920"/>
                </a:lnTo>
                <a:lnTo>
                  <a:pt x="881" y="920"/>
                </a:lnTo>
                <a:cubicBezTo>
                  <a:pt x="905" y="920"/>
                  <a:pt x="923" y="914"/>
                  <a:pt x="936" y="903"/>
                </a:cubicBezTo>
                <a:cubicBezTo>
                  <a:pt x="950" y="891"/>
                  <a:pt x="957" y="876"/>
                  <a:pt x="957" y="856"/>
                </a:cubicBezTo>
                <a:cubicBezTo>
                  <a:pt x="957" y="819"/>
                  <a:pt x="929" y="799"/>
                  <a:pt x="873" y="799"/>
                </a:cubicBezTo>
                <a:lnTo>
                  <a:pt x="830" y="799"/>
                </a:lnTo>
                <a:close/>
                <a:moveTo>
                  <a:pt x="294" y="808"/>
                </a:moveTo>
                <a:lnTo>
                  <a:pt x="294" y="1131"/>
                </a:lnTo>
                <a:lnTo>
                  <a:pt x="351" y="1131"/>
                </a:lnTo>
                <a:cubicBezTo>
                  <a:pt x="401" y="1131"/>
                  <a:pt x="440" y="1116"/>
                  <a:pt x="468" y="1086"/>
                </a:cubicBezTo>
                <a:cubicBezTo>
                  <a:pt x="497" y="1057"/>
                  <a:pt x="510" y="1016"/>
                  <a:pt x="510" y="964"/>
                </a:cubicBezTo>
                <a:cubicBezTo>
                  <a:pt x="510" y="916"/>
                  <a:pt x="496" y="878"/>
                  <a:pt x="468" y="850"/>
                </a:cubicBezTo>
                <a:cubicBezTo>
                  <a:pt x="440" y="822"/>
                  <a:pt x="402" y="808"/>
                  <a:pt x="351" y="808"/>
                </a:cubicBezTo>
                <a:lnTo>
                  <a:pt x="294" y="808"/>
                </a:lnTo>
                <a:close/>
                <a:moveTo>
                  <a:pt x="830" y="1005"/>
                </a:moveTo>
                <a:lnTo>
                  <a:pt x="830" y="1139"/>
                </a:lnTo>
                <a:lnTo>
                  <a:pt x="893" y="1139"/>
                </a:lnTo>
                <a:cubicBezTo>
                  <a:pt x="920" y="1139"/>
                  <a:pt x="940" y="1133"/>
                  <a:pt x="955" y="1120"/>
                </a:cubicBezTo>
                <a:cubicBezTo>
                  <a:pt x="970" y="1108"/>
                  <a:pt x="978" y="1092"/>
                  <a:pt x="978" y="1071"/>
                </a:cubicBezTo>
                <a:cubicBezTo>
                  <a:pt x="978" y="1051"/>
                  <a:pt x="970" y="1035"/>
                  <a:pt x="955" y="1023"/>
                </a:cubicBezTo>
                <a:cubicBezTo>
                  <a:pt x="940" y="1011"/>
                  <a:pt x="920" y="1005"/>
                  <a:pt x="893" y="1005"/>
                </a:cubicBezTo>
                <a:lnTo>
                  <a:pt x="830" y="1005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Web Browser Icon"/>
          <p:cNvSpPr>
            <a:spLocks noChangeAspect="1"/>
          </p:cNvSpPr>
          <p:nvPr/>
        </p:nvSpPr>
        <p:spPr>
          <a:xfrm>
            <a:off x="7427622" y="4716696"/>
            <a:ext cx="448225" cy="448056"/>
          </a:xfrm>
          <a:custGeom>
            <a:avLst/>
            <a:gdLst/>
            <a:ahLst/>
            <a:cxnLst/>
            <a:rect l="l" t="t" r="r" b="b"/>
            <a:pathLst>
              <a:path w="1566632" h="1566043">
                <a:moveTo>
                  <a:pt x="648004" y="994519"/>
                </a:moveTo>
                <a:cubicBezTo>
                  <a:pt x="631427" y="1001508"/>
                  <a:pt x="613207" y="1005338"/>
                  <a:pt x="594093" y="1005338"/>
                </a:cubicBezTo>
                <a:cubicBezTo>
                  <a:pt x="582705" y="1005338"/>
                  <a:pt x="571636" y="1003979"/>
                  <a:pt x="561131" y="1001022"/>
                </a:cubicBezTo>
                <a:cubicBezTo>
                  <a:pt x="558069" y="1018969"/>
                  <a:pt x="556646" y="1037337"/>
                  <a:pt x="556646" y="1055990"/>
                </a:cubicBezTo>
                <a:cubicBezTo>
                  <a:pt x="556646" y="1101588"/>
                  <a:pt x="565150" y="1145475"/>
                  <a:pt x="581861" y="1186135"/>
                </a:cubicBezTo>
                <a:cubicBezTo>
                  <a:pt x="639712" y="1224117"/>
                  <a:pt x="708951" y="1246068"/>
                  <a:pt x="783316" y="1246068"/>
                </a:cubicBezTo>
                <a:cubicBezTo>
                  <a:pt x="898124" y="1246068"/>
                  <a:pt x="1000713" y="1193750"/>
                  <a:pt x="1068535" y="1111649"/>
                </a:cubicBezTo>
                <a:cubicBezTo>
                  <a:pt x="1052405" y="1113138"/>
                  <a:pt x="1036060" y="1113741"/>
                  <a:pt x="1019551" y="1113741"/>
                </a:cubicBezTo>
                <a:cubicBezTo>
                  <a:pt x="988721" y="1113741"/>
                  <a:pt x="958462" y="1111638"/>
                  <a:pt x="929059" y="1106845"/>
                </a:cubicBezTo>
                <a:cubicBezTo>
                  <a:pt x="914116" y="1126006"/>
                  <a:pt x="890757" y="1138117"/>
                  <a:pt x="864569" y="1138117"/>
                </a:cubicBezTo>
                <a:cubicBezTo>
                  <a:pt x="823497" y="1138117"/>
                  <a:pt x="789383" y="1108327"/>
                  <a:pt x="782875" y="1069138"/>
                </a:cubicBezTo>
                <a:cubicBezTo>
                  <a:pt x="733511" y="1050252"/>
                  <a:pt x="688070" y="1025083"/>
                  <a:pt x="648004" y="994519"/>
                </a:cubicBezTo>
                <a:close/>
                <a:moveTo>
                  <a:pt x="456552" y="703290"/>
                </a:moveTo>
                <a:cubicBezTo>
                  <a:pt x="429023" y="754847"/>
                  <a:pt x="413509" y="813742"/>
                  <a:pt x="413509" y="876260"/>
                </a:cubicBezTo>
                <a:cubicBezTo>
                  <a:pt x="413509" y="949295"/>
                  <a:pt x="434681" y="1017385"/>
                  <a:pt x="471513" y="1074541"/>
                </a:cubicBezTo>
                <a:cubicBezTo>
                  <a:pt x="470233" y="1068416"/>
                  <a:pt x="470098" y="1062217"/>
                  <a:pt x="470098" y="1055990"/>
                </a:cubicBezTo>
                <a:cubicBezTo>
                  <a:pt x="470098" y="1019712"/>
                  <a:pt x="474665" y="984352"/>
                  <a:pt x="483591" y="950404"/>
                </a:cubicBezTo>
                <a:cubicBezTo>
                  <a:pt x="464908" y="927108"/>
                  <a:pt x="454062" y="897474"/>
                  <a:pt x="454062" y="865308"/>
                </a:cubicBezTo>
                <a:cubicBezTo>
                  <a:pt x="454062" y="834569"/>
                  <a:pt x="463967" y="806144"/>
                  <a:pt x="481065" y="783273"/>
                </a:cubicBezTo>
                <a:cubicBezTo>
                  <a:pt x="470139" y="757617"/>
                  <a:pt x="461901" y="730877"/>
                  <a:pt x="456552" y="703290"/>
                </a:cubicBezTo>
                <a:close/>
                <a:moveTo>
                  <a:pt x="801165" y="694087"/>
                </a:moveTo>
                <a:cubicBezTo>
                  <a:pt x="761185" y="713649"/>
                  <a:pt x="724778" y="737988"/>
                  <a:pt x="693251" y="766462"/>
                </a:cubicBezTo>
                <a:cubicBezTo>
                  <a:pt x="718514" y="791775"/>
                  <a:pt x="734123" y="826719"/>
                  <a:pt x="734123" y="865308"/>
                </a:cubicBezTo>
                <a:cubicBezTo>
                  <a:pt x="734123" y="893908"/>
                  <a:pt x="725549" y="920506"/>
                  <a:pt x="710744" y="942612"/>
                </a:cubicBezTo>
                <a:cubicBezTo>
                  <a:pt x="739471" y="964070"/>
                  <a:pt x="771522" y="982028"/>
                  <a:pt x="806144" y="995935"/>
                </a:cubicBezTo>
                <a:cubicBezTo>
                  <a:pt x="821130" y="981051"/>
                  <a:pt x="841779" y="971878"/>
                  <a:pt x="864569" y="971878"/>
                </a:cubicBezTo>
                <a:cubicBezTo>
                  <a:pt x="903087" y="971878"/>
                  <a:pt x="935486" y="998078"/>
                  <a:pt x="944593" y="1033714"/>
                </a:cubicBezTo>
                <a:cubicBezTo>
                  <a:pt x="968972" y="1037548"/>
                  <a:pt x="994031" y="1039247"/>
                  <a:pt x="1019551" y="1039247"/>
                </a:cubicBezTo>
                <a:cubicBezTo>
                  <a:pt x="1053805" y="1039247"/>
                  <a:pt x="1087229" y="1036186"/>
                  <a:pt x="1119382" y="1029921"/>
                </a:cubicBezTo>
                <a:cubicBezTo>
                  <a:pt x="1126593" y="1015060"/>
                  <a:pt x="1132493" y="999506"/>
                  <a:pt x="1137211" y="983455"/>
                </a:cubicBezTo>
                <a:lnTo>
                  <a:pt x="1082933" y="939359"/>
                </a:lnTo>
                <a:cubicBezTo>
                  <a:pt x="1064055" y="955207"/>
                  <a:pt x="1039654" y="964456"/>
                  <a:pt x="1013093" y="964456"/>
                </a:cubicBezTo>
                <a:cubicBezTo>
                  <a:pt x="951261" y="964456"/>
                  <a:pt x="901137" y="914332"/>
                  <a:pt x="901137" y="852500"/>
                </a:cubicBezTo>
                <a:cubicBezTo>
                  <a:pt x="901137" y="832343"/>
                  <a:pt x="906464" y="813429"/>
                  <a:pt x="916222" y="797339"/>
                </a:cubicBezTo>
                <a:cubicBezTo>
                  <a:pt x="874887" y="761146"/>
                  <a:pt x="836625" y="726515"/>
                  <a:pt x="801165" y="694087"/>
                </a:cubicBezTo>
                <a:close/>
                <a:moveTo>
                  <a:pt x="1041022" y="639074"/>
                </a:moveTo>
                <a:cubicBezTo>
                  <a:pt x="979604" y="639074"/>
                  <a:pt x="920855" y="648914"/>
                  <a:pt x="866929" y="667287"/>
                </a:cubicBezTo>
                <a:cubicBezTo>
                  <a:pt x="897354" y="695414"/>
                  <a:pt x="929414" y="724530"/>
                  <a:pt x="961971" y="753437"/>
                </a:cubicBezTo>
                <a:cubicBezTo>
                  <a:pt x="977121" y="745036"/>
                  <a:pt x="994583" y="740544"/>
                  <a:pt x="1013093" y="740544"/>
                </a:cubicBezTo>
                <a:cubicBezTo>
                  <a:pt x="1074925" y="740544"/>
                  <a:pt x="1125049" y="790669"/>
                  <a:pt x="1125049" y="852500"/>
                </a:cubicBezTo>
                <a:cubicBezTo>
                  <a:pt x="1125049" y="865453"/>
                  <a:pt x="1122850" y="877891"/>
                  <a:pt x="1118354" y="889305"/>
                </a:cubicBezTo>
                <a:lnTo>
                  <a:pt x="1150880" y="916260"/>
                </a:lnTo>
                <a:cubicBezTo>
                  <a:pt x="1152398" y="903128"/>
                  <a:pt x="1153124" y="889779"/>
                  <a:pt x="1153124" y="876260"/>
                </a:cubicBezTo>
                <a:cubicBezTo>
                  <a:pt x="1153124" y="786505"/>
                  <a:pt x="1121148" y="704218"/>
                  <a:pt x="1067927" y="640202"/>
                </a:cubicBezTo>
                <a:cubicBezTo>
                  <a:pt x="1059037" y="639287"/>
                  <a:pt x="1050058" y="639074"/>
                  <a:pt x="1041022" y="639074"/>
                </a:cubicBezTo>
                <a:close/>
                <a:moveTo>
                  <a:pt x="631471" y="539320"/>
                </a:moveTo>
                <a:cubicBezTo>
                  <a:pt x="596510" y="554745"/>
                  <a:pt x="564553" y="575702"/>
                  <a:pt x="536749" y="601202"/>
                </a:cubicBezTo>
                <a:cubicBezTo>
                  <a:pt x="535381" y="608162"/>
                  <a:pt x="535174" y="615226"/>
                  <a:pt x="535174" y="622331"/>
                </a:cubicBezTo>
                <a:cubicBezTo>
                  <a:pt x="535174" y="660421"/>
                  <a:pt x="541109" y="697319"/>
                  <a:pt x="552709" y="732208"/>
                </a:cubicBezTo>
                <a:cubicBezTo>
                  <a:pt x="565645" y="727475"/>
                  <a:pt x="579612" y="725277"/>
                  <a:pt x="594093" y="725277"/>
                </a:cubicBezTo>
                <a:lnTo>
                  <a:pt x="617801" y="727667"/>
                </a:lnTo>
                <a:cubicBezTo>
                  <a:pt x="653170" y="692815"/>
                  <a:pt x="694742" y="662996"/>
                  <a:pt x="740662" y="638650"/>
                </a:cubicBezTo>
                <a:cubicBezTo>
                  <a:pt x="700008" y="601237"/>
                  <a:pt x="663698" y="567805"/>
                  <a:pt x="631471" y="539320"/>
                </a:cubicBezTo>
                <a:close/>
                <a:moveTo>
                  <a:pt x="783316" y="506453"/>
                </a:moveTo>
                <a:cubicBezTo>
                  <a:pt x="757573" y="506453"/>
                  <a:pt x="732443" y="509083"/>
                  <a:pt x="708189" y="514120"/>
                </a:cubicBezTo>
                <a:cubicBezTo>
                  <a:pt x="733349" y="540488"/>
                  <a:pt x="766563" y="573098"/>
                  <a:pt x="804550" y="609103"/>
                </a:cubicBezTo>
                <a:cubicBezTo>
                  <a:pt x="860656" y="586672"/>
                  <a:pt x="921762" y="572143"/>
                  <a:pt x="986023" y="567146"/>
                </a:cubicBezTo>
                <a:cubicBezTo>
                  <a:pt x="927897" y="528714"/>
                  <a:pt x="858206" y="506453"/>
                  <a:pt x="783316" y="506453"/>
                </a:cubicBezTo>
                <a:close/>
                <a:moveTo>
                  <a:pt x="783316" y="440376"/>
                </a:moveTo>
                <a:cubicBezTo>
                  <a:pt x="1024048" y="440376"/>
                  <a:pt x="1219200" y="635528"/>
                  <a:pt x="1219200" y="876260"/>
                </a:cubicBezTo>
                <a:cubicBezTo>
                  <a:pt x="1219200" y="1116992"/>
                  <a:pt x="1024048" y="1312144"/>
                  <a:pt x="783316" y="1312144"/>
                </a:cubicBezTo>
                <a:cubicBezTo>
                  <a:pt x="542584" y="1312144"/>
                  <a:pt x="347432" y="1116992"/>
                  <a:pt x="347432" y="876260"/>
                </a:cubicBezTo>
                <a:cubicBezTo>
                  <a:pt x="347432" y="635528"/>
                  <a:pt x="542584" y="440376"/>
                  <a:pt x="783316" y="440376"/>
                </a:cubicBezTo>
                <a:close/>
                <a:moveTo>
                  <a:pt x="60960" y="302536"/>
                </a:moveTo>
                <a:lnTo>
                  <a:pt x="60960" y="1490432"/>
                </a:lnTo>
                <a:lnTo>
                  <a:pt x="1508760" y="1490432"/>
                </a:lnTo>
                <a:lnTo>
                  <a:pt x="1508760" y="302536"/>
                </a:lnTo>
                <a:close/>
                <a:moveTo>
                  <a:pt x="61555" y="0"/>
                </a:moveTo>
                <a:lnTo>
                  <a:pt x="852845" y="0"/>
                </a:lnTo>
                <a:lnTo>
                  <a:pt x="914400" y="246221"/>
                </a:lnTo>
                <a:lnTo>
                  <a:pt x="1566632" y="246221"/>
                </a:lnTo>
                <a:lnTo>
                  <a:pt x="1566632" y="1566043"/>
                </a:lnTo>
                <a:lnTo>
                  <a:pt x="0" y="1566043"/>
                </a:lnTo>
                <a:lnTo>
                  <a:pt x="0" y="2462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loud Icon 02"/>
          <p:cNvSpPr>
            <a:spLocks noChangeAspect="1"/>
          </p:cNvSpPr>
          <p:nvPr/>
        </p:nvSpPr>
        <p:spPr bwMode="auto">
          <a:xfrm>
            <a:off x="8147548" y="4787840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1524000" h="1040032">
                <a:moveTo>
                  <a:pt x="762000" y="706019"/>
                </a:moveTo>
                <a:cubicBezTo>
                  <a:pt x="743852" y="706019"/>
                  <a:pt x="729140" y="720731"/>
                  <a:pt x="729140" y="738879"/>
                </a:cubicBezTo>
                <a:cubicBezTo>
                  <a:pt x="729140" y="751011"/>
                  <a:pt x="735717" y="761610"/>
                  <a:pt x="745571" y="767180"/>
                </a:cubicBezTo>
                <a:lnTo>
                  <a:pt x="745571" y="813598"/>
                </a:lnTo>
                <a:cubicBezTo>
                  <a:pt x="745571" y="822672"/>
                  <a:pt x="752926" y="830028"/>
                  <a:pt x="762000" y="830028"/>
                </a:cubicBezTo>
                <a:cubicBezTo>
                  <a:pt x="771074" y="830028"/>
                  <a:pt x="778431" y="822672"/>
                  <a:pt x="778431" y="813598"/>
                </a:cubicBezTo>
                <a:lnTo>
                  <a:pt x="778431" y="767180"/>
                </a:lnTo>
                <a:cubicBezTo>
                  <a:pt x="788283" y="761610"/>
                  <a:pt x="794860" y="751011"/>
                  <a:pt x="794860" y="738879"/>
                </a:cubicBezTo>
                <a:cubicBezTo>
                  <a:pt x="794860" y="720731"/>
                  <a:pt x="780148" y="706019"/>
                  <a:pt x="762000" y="706019"/>
                </a:cubicBezTo>
                <a:close/>
                <a:moveTo>
                  <a:pt x="762000" y="583087"/>
                </a:moveTo>
                <a:cubicBezTo>
                  <a:pt x="742144" y="583087"/>
                  <a:pt x="726045" y="599184"/>
                  <a:pt x="726045" y="619042"/>
                </a:cubicBezTo>
                <a:lnTo>
                  <a:pt x="726045" y="664189"/>
                </a:lnTo>
                <a:lnTo>
                  <a:pt x="797956" y="664189"/>
                </a:lnTo>
                <a:lnTo>
                  <a:pt x="797956" y="619042"/>
                </a:lnTo>
                <a:cubicBezTo>
                  <a:pt x="797956" y="599184"/>
                  <a:pt x="781858" y="583087"/>
                  <a:pt x="762000" y="583087"/>
                </a:cubicBezTo>
                <a:close/>
                <a:moveTo>
                  <a:pt x="762000" y="532749"/>
                </a:moveTo>
                <a:cubicBezTo>
                  <a:pt x="809658" y="532749"/>
                  <a:pt x="848292" y="571384"/>
                  <a:pt x="848292" y="619042"/>
                </a:cubicBezTo>
                <a:lnTo>
                  <a:pt x="848292" y="664189"/>
                </a:lnTo>
                <a:lnTo>
                  <a:pt x="868794" y="664189"/>
                </a:lnTo>
                <a:lnTo>
                  <a:pt x="868794" y="861348"/>
                </a:lnTo>
                <a:lnTo>
                  <a:pt x="655207" y="861348"/>
                </a:lnTo>
                <a:lnTo>
                  <a:pt x="655207" y="664189"/>
                </a:lnTo>
                <a:lnTo>
                  <a:pt x="675708" y="664189"/>
                </a:lnTo>
                <a:lnTo>
                  <a:pt x="675708" y="619042"/>
                </a:lnTo>
                <a:cubicBezTo>
                  <a:pt x="675708" y="571384"/>
                  <a:pt x="714344" y="532749"/>
                  <a:pt x="762000" y="532749"/>
                </a:cubicBezTo>
                <a:close/>
                <a:moveTo>
                  <a:pt x="762000" y="330801"/>
                </a:moveTo>
                <a:cubicBezTo>
                  <a:pt x="860456" y="330801"/>
                  <a:pt x="940270" y="356962"/>
                  <a:pt x="940270" y="389234"/>
                </a:cubicBezTo>
                <a:cubicBezTo>
                  <a:pt x="940270" y="421506"/>
                  <a:pt x="860456" y="447667"/>
                  <a:pt x="762000" y="447667"/>
                </a:cubicBezTo>
                <a:cubicBezTo>
                  <a:pt x="663545" y="447667"/>
                  <a:pt x="583731" y="421506"/>
                  <a:pt x="583731" y="389234"/>
                </a:cubicBezTo>
                <a:cubicBezTo>
                  <a:pt x="583731" y="356962"/>
                  <a:pt x="663545" y="330801"/>
                  <a:pt x="762000" y="330801"/>
                </a:cubicBezTo>
                <a:close/>
                <a:moveTo>
                  <a:pt x="762000" y="298757"/>
                </a:moveTo>
                <a:cubicBezTo>
                  <a:pt x="625084" y="298757"/>
                  <a:pt x="514090" y="335138"/>
                  <a:pt x="514090" y="380018"/>
                </a:cubicBezTo>
                <a:lnTo>
                  <a:pt x="514090" y="872934"/>
                </a:lnTo>
                <a:lnTo>
                  <a:pt x="514090" y="877726"/>
                </a:lnTo>
                <a:lnTo>
                  <a:pt x="515565" y="877726"/>
                </a:lnTo>
                <a:cubicBezTo>
                  <a:pt x="522399" y="920473"/>
                  <a:pt x="630186" y="954193"/>
                  <a:pt x="762000" y="954193"/>
                </a:cubicBezTo>
                <a:cubicBezTo>
                  <a:pt x="893816" y="954193"/>
                  <a:pt x="1001603" y="920473"/>
                  <a:pt x="1008437" y="877726"/>
                </a:cubicBezTo>
                <a:lnTo>
                  <a:pt x="1009910" y="877726"/>
                </a:lnTo>
                <a:lnTo>
                  <a:pt x="1009910" y="872934"/>
                </a:lnTo>
                <a:lnTo>
                  <a:pt x="1009910" y="380018"/>
                </a:lnTo>
                <a:cubicBezTo>
                  <a:pt x="1009910" y="335138"/>
                  <a:pt x="898918" y="298757"/>
                  <a:pt x="762000" y="298757"/>
                </a:cubicBezTo>
                <a:close/>
                <a:moveTo>
                  <a:pt x="970239" y="0"/>
                </a:moveTo>
                <a:cubicBezTo>
                  <a:pt x="1167933" y="0"/>
                  <a:pt x="1328197" y="160263"/>
                  <a:pt x="1328197" y="357958"/>
                </a:cubicBezTo>
                <a:cubicBezTo>
                  <a:pt x="1328197" y="390382"/>
                  <a:pt x="1323886" y="421799"/>
                  <a:pt x="1314352" y="451276"/>
                </a:cubicBezTo>
                <a:cubicBezTo>
                  <a:pt x="1436645" y="487578"/>
                  <a:pt x="1524000" y="601658"/>
                  <a:pt x="1524000" y="736139"/>
                </a:cubicBezTo>
                <a:cubicBezTo>
                  <a:pt x="1524000" y="903973"/>
                  <a:pt x="1387943" y="1040030"/>
                  <a:pt x="1220109" y="1040030"/>
                </a:cubicBezTo>
                <a:lnTo>
                  <a:pt x="1220100" y="1040028"/>
                </a:lnTo>
                <a:lnTo>
                  <a:pt x="303910" y="1040028"/>
                </a:lnTo>
                <a:cubicBezTo>
                  <a:pt x="303904" y="1040032"/>
                  <a:pt x="303897" y="1040032"/>
                  <a:pt x="303891" y="1040032"/>
                </a:cubicBezTo>
                <a:cubicBezTo>
                  <a:pt x="136058" y="1040032"/>
                  <a:pt x="0" y="903975"/>
                  <a:pt x="0" y="736141"/>
                </a:cubicBezTo>
                <a:cubicBezTo>
                  <a:pt x="0" y="601953"/>
                  <a:pt x="86977" y="488077"/>
                  <a:pt x="208840" y="451440"/>
                </a:cubicBezTo>
                <a:cubicBezTo>
                  <a:pt x="197789" y="428380"/>
                  <a:pt x="193601" y="402662"/>
                  <a:pt x="193601" y="375964"/>
                </a:cubicBezTo>
                <a:cubicBezTo>
                  <a:pt x="193601" y="237972"/>
                  <a:pt x="305464" y="126109"/>
                  <a:pt x="443456" y="126109"/>
                </a:cubicBezTo>
                <a:cubicBezTo>
                  <a:pt x="524033" y="126109"/>
                  <a:pt x="595701" y="164251"/>
                  <a:pt x="638127" y="225984"/>
                </a:cubicBezTo>
                <a:cubicBezTo>
                  <a:pt x="690093" y="93484"/>
                  <a:pt x="819250" y="0"/>
                  <a:pt x="9702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5" name="Freeform 144"/>
          <p:cNvSpPr>
            <a:spLocks noChangeAspect="1"/>
          </p:cNvSpPr>
          <p:nvPr/>
        </p:nvSpPr>
        <p:spPr bwMode="auto">
          <a:xfrm>
            <a:off x="8867305" y="4787840"/>
            <a:ext cx="448056" cy="305769"/>
          </a:xfrm>
          <a:custGeom>
            <a:avLst/>
            <a:gdLst>
              <a:gd name="connsiteX0" fmla="*/ 1066823 w 2188766"/>
              <a:gd name="connsiteY0" fmla="*/ 915860 h 1493692"/>
              <a:gd name="connsiteX1" fmla="*/ 1066823 w 2188766"/>
              <a:gd name="connsiteY1" fmla="*/ 1189911 h 1493692"/>
              <a:gd name="connsiteX2" fmla="*/ 1436932 w 2188766"/>
              <a:gd name="connsiteY2" fmla="*/ 1241003 h 1493692"/>
              <a:gd name="connsiteX3" fmla="*/ 1436386 w 2188766"/>
              <a:gd name="connsiteY3" fmla="*/ 915860 h 1493692"/>
              <a:gd name="connsiteX4" fmla="*/ 752026 w 2188766"/>
              <a:gd name="connsiteY4" fmla="*/ 915860 h 1493692"/>
              <a:gd name="connsiteX5" fmla="*/ 752056 w 2188766"/>
              <a:gd name="connsiteY5" fmla="*/ 1146458 h 1493692"/>
              <a:gd name="connsiteX6" fmla="*/ 1032233 w 2188766"/>
              <a:gd name="connsiteY6" fmla="*/ 1185136 h 1493692"/>
              <a:gd name="connsiteX7" fmla="*/ 1032233 w 2188766"/>
              <a:gd name="connsiteY7" fmla="*/ 915860 h 1493692"/>
              <a:gd name="connsiteX8" fmla="*/ 1032233 w 2188766"/>
              <a:gd name="connsiteY8" fmla="*/ 611457 h 1493692"/>
              <a:gd name="connsiteX9" fmla="*/ 752056 w 2188766"/>
              <a:gd name="connsiteY9" fmla="*/ 650671 h 1493692"/>
              <a:gd name="connsiteX10" fmla="*/ 752086 w 2188766"/>
              <a:gd name="connsiteY10" fmla="*/ 881270 h 1493692"/>
              <a:gd name="connsiteX11" fmla="*/ 1032233 w 2188766"/>
              <a:gd name="connsiteY11" fmla="*/ 881270 h 1493692"/>
              <a:gd name="connsiteX12" fmla="*/ 1435778 w 2188766"/>
              <a:gd name="connsiteY12" fmla="*/ 554974 h 1493692"/>
              <a:gd name="connsiteX13" fmla="*/ 1066823 w 2188766"/>
              <a:gd name="connsiteY13" fmla="*/ 606615 h 1493692"/>
              <a:gd name="connsiteX14" fmla="*/ 1066823 w 2188766"/>
              <a:gd name="connsiteY14" fmla="*/ 881270 h 1493692"/>
              <a:gd name="connsiteX15" fmla="*/ 1436327 w 2188766"/>
              <a:gd name="connsiteY15" fmla="*/ 881270 h 1493692"/>
              <a:gd name="connsiteX16" fmla="*/ 1393456 w 2188766"/>
              <a:gd name="connsiteY16" fmla="*/ 0 h 1493692"/>
              <a:gd name="connsiteX17" fmla="*/ 1907554 w 2188766"/>
              <a:gd name="connsiteY17" fmla="*/ 514098 h 1493692"/>
              <a:gd name="connsiteX18" fmla="*/ 1887669 w 2188766"/>
              <a:gd name="connsiteY18" fmla="*/ 648121 h 1493692"/>
              <a:gd name="connsiteX19" fmla="*/ 2188766 w 2188766"/>
              <a:gd name="connsiteY19" fmla="*/ 1057242 h 1493692"/>
              <a:gd name="connsiteX20" fmla="*/ 1752319 w 2188766"/>
              <a:gd name="connsiteY20" fmla="*/ 1493689 h 1493692"/>
              <a:gd name="connsiteX21" fmla="*/ 1752305 w 2188766"/>
              <a:gd name="connsiteY21" fmla="*/ 1493687 h 1493692"/>
              <a:gd name="connsiteX22" fmla="*/ 436475 w 2188766"/>
              <a:gd name="connsiteY22" fmla="*/ 1493687 h 1493692"/>
              <a:gd name="connsiteX23" fmla="*/ 436448 w 2188766"/>
              <a:gd name="connsiteY23" fmla="*/ 1493692 h 1493692"/>
              <a:gd name="connsiteX24" fmla="*/ 0 w 2188766"/>
              <a:gd name="connsiteY24" fmla="*/ 1057244 h 1493692"/>
              <a:gd name="connsiteX25" fmla="*/ 299935 w 2188766"/>
              <a:gd name="connsiteY25" fmla="*/ 648357 h 1493692"/>
              <a:gd name="connsiteX26" fmla="*/ 278049 w 2188766"/>
              <a:gd name="connsiteY26" fmla="*/ 539959 h 1493692"/>
              <a:gd name="connsiteX27" fmla="*/ 636890 w 2188766"/>
              <a:gd name="connsiteY27" fmla="*/ 181118 h 1493692"/>
              <a:gd name="connsiteX28" fmla="*/ 916477 w 2188766"/>
              <a:gd name="connsiteY28" fmla="*/ 324557 h 1493692"/>
              <a:gd name="connsiteX29" fmla="*/ 1393456 w 2188766"/>
              <a:gd name="connsiteY29" fmla="*/ 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88766" h="1493692">
                <a:moveTo>
                  <a:pt x="1066823" y="915860"/>
                </a:moveTo>
                <a:lnTo>
                  <a:pt x="1066823" y="1189911"/>
                </a:lnTo>
                <a:lnTo>
                  <a:pt x="1436932" y="1241003"/>
                </a:lnTo>
                <a:cubicBezTo>
                  <a:pt x="1436750" y="1132622"/>
                  <a:pt x="1436568" y="1024241"/>
                  <a:pt x="1436386" y="915860"/>
                </a:cubicBezTo>
                <a:close/>
                <a:moveTo>
                  <a:pt x="752026" y="915860"/>
                </a:moveTo>
                <a:cubicBezTo>
                  <a:pt x="751844" y="1014536"/>
                  <a:pt x="751693" y="1109962"/>
                  <a:pt x="752056" y="1146458"/>
                </a:cubicBezTo>
                <a:lnTo>
                  <a:pt x="1032233" y="1185136"/>
                </a:lnTo>
                <a:lnTo>
                  <a:pt x="1032233" y="915860"/>
                </a:lnTo>
                <a:close/>
                <a:moveTo>
                  <a:pt x="1032233" y="611457"/>
                </a:moveTo>
                <a:lnTo>
                  <a:pt x="752056" y="650671"/>
                </a:lnTo>
                <a:cubicBezTo>
                  <a:pt x="752419" y="687167"/>
                  <a:pt x="752267" y="782594"/>
                  <a:pt x="752086" y="881270"/>
                </a:cubicBezTo>
                <a:lnTo>
                  <a:pt x="1032233" y="881270"/>
                </a:lnTo>
                <a:close/>
                <a:moveTo>
                  <a:pt x="1435778" y="554974"/>
                </a:moveTo>
                <a:lnTo>
                  <a:pt x="1066823" y="606615"/>
                </a:lnTo>
                <a:lnTo>
                  <a:pt x="1066823" y="881270"/>
                </a:lnTo>
                <a:lnTo>
                  <a:pt x="1436327" y="881270"/>
                </a:lnTo>
                <a:close/>
                <a:moveTo>
                  <a:pt x="1393456" y="0"/>
                </a:moveTo>
                <a:cubicBezTo>
                  <a:pt x="1677384" y="0"/>
                  <a:pt x="1907554" y="230170"/>
                  <a:pt x="1907554" y="514098"/>
                </a:cubicBezTo>
                <a:cubicBezTo>
                  <a:pt x="1907554" y="560666"/>
                  <a:pt x="1901363" y="605786"/>
                  <a:pt x="1887669" y="648121"/>
                </a:cubicBezTo>
                <a:cubicBezTo>
                  <a:pt x="2063307" y="700258"/>
                  <a:pt x="2188766" y="864101"/>
                  <a:pt x="2188766" y="1057242"/>
                </a:cubicBezTo>
                <a:cubicBezTo>
                  <a:pt x="2188766" y="1298284"/>
                  <a:pt x="1993361" y="1493689"/>
                  <a:pt x="1752319" y="1493689"/>
                </a:cubicBezTo>
                <a:lnTo>
                  <a:pt x="1752305" y="1493687"/>
                </a:lnTo>
                <a:lnTo>
                  <a:pt x="436475" y="1493687"/>
                </a:lnTo>
                <a:cubicBezTo>
                  <a:pt x="436467" y="1493692"/>
                  <a:pt x="436456" y="1493692"/>
                  <a:pt x="436448" y="1493692"/>
                </a:cubicBezTo>
                <a:cubicBezTo>
                  <a:pt x="195406" y="1493692"/>
                  <a:pt x="0" y="1298287"/>
                  <a:pt x="0" y="1057244"/>
                </a:cubicBezTo>
                <a:cubicBezTo>
                  <a:pt x="0" y="864524"/>
                  <a:pt x="124916" y="700975"/>
                  <a:pt x="299935" y="648357"/>
                </a:cubicBezTo>
                <a:cubicBezTo>
                  <a:pt x="284064" y="615238"/>
                  <a:pt x="278049" y="578302"/>
                  <a:pt x="278049" y="539959"/>
                </a:cubicBezTo>
                <a:cubicBezTo>
                  <a:pt x="278049" y="341775"/>
                  <a:pt x="438707" y="181118"/>
                  <a:pt x="636890" y="181118"/>
                </a:cubicBezTo>
                <a:cubicBezTo>
                  <a:pt x="752615" y="181118"/>
                  <a:pt x="855545" y="235897"/>
                  <a:pt x="916477" y="324557"/>
                </a:cubicBezTo>
                <a:cubicBezTo>
                  <a:pt x="991110" y="134262"/>
                  <a:pt x="1176605" y="0"/>
                  <a:pt x="13934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1" name="StackPanel Icon"/>
          <p:cNvGrpSpPr>
            <a:grpSpLocks noChangeAspect="1"/>
          </p:cNvGrpSpPr>
          <p:nvPr/>
        </p:nvGrpSpPr>
        <p:grpSpPr>
          <a:xfrm>
            <a:off x="2299269" y="5389271"/>
            <a:ext cx="448056" cy="448056"/>
            <a:chOff x="2743200" y="9829800"/>
            <a:chExt cx="838200" cy="838200"/>
          </a:xfrm>
          <a:noFill/>
        </p:grpSpPr>
        <p:sp>
          <p:nvSpPr>
            <p:cNvPr id="82" name="Rectangle 81"/>
            <p:cNvSpPr/>
            <p:nvPr/>
          </p:nvSpPr>
          <p:spPr>
            <a:xfrm>
              <a:off x="2743200" y="9829800"/>
              <a:ext cx="838200" cy="8382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86075" y="9959976"/>
              <a:ext cx="552451" cy="577849"/>
              <a:chOff x="3790949" y="9985376"/>
              <a:chExt cx="552451" cy="577849"/>
            </a:xfrm>
            <a:grpFill/>
          </p:grpSpPr>
          <p:sp>
            <p:nvSpPr>
              <p:cNvPr id="84" name="Rectangle 83"/>
              <p:cNvSpPr/>
              <p:nvPr/>
            </p:nvSpPr>
            <p:spPr>
              <a:xfrm>
                <a:off x="3843338" y="9985376"/>
                <a:ext cx="459581" cy="1143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843338" y="10099676"/>
                <a:ext cx="459581" cy="1143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43338" y="10213976"/>
                <a:ext cx="459581" cy="1143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790949" y="10377488"/>
                <a:ext cx="0" cy="185737"/>
              </a:xfrm>
              <a:custGeom>
                <a:avLst/>
                <a:gdLst>
                  <a:gd name="connsiteX0" fmla="*/ 0 w 88106"/>
                  <a:gd name="connsiteY0" fmla="*/ 0 h 185737"/>
                  <a:gd name="connsiteX1" fmla="*/ 0 w 88106"/>
                  <a:gd name="connsiteY1" fmla="*/ 185737 h 185737"/>
                  <a:gd name="connsiteX2" fmla="*/ 16669 w 88106"/>
                  <a:gd name="connsiteY2" fmla="*/ 185737 h 185737"/>
                  <a:gd name="connsiteX3" fmla="*/ 88106 w 88106"/>
                  <a:gd name="connsiteY3" fmla="*/ 180975 h 185737"/>
                  <a:gd name="connsiteX0" fmla="*/ 0 w 16669"/>
                  <a:gd name="connsiteY0" fmla="*/ 0 h 185737"/>
                  <a:gd name="connsiteX1" fmla="*/ 0 w 16669"/>
                  <a:gd name="connsiteY1" fmla="*/ 185737 h 185737"/>
                  <a:gd name="connsiteX2" fmla="*/ 16669 w 16669"/>
                  <a:gd name="connsiteY2" fmla="*/ 185737 h 185737"/>
                  <a:gd name="connsiteX0" fmla="*/ 0 w 0"/>
                  <a:gd name="connsiteY0" fmla="*/ 0 h 185737"/>
                  <a:gd name="connsiteX1" fmla="*/ 0 w 0"/>
                  <a:gd name="connsiteY1" fmla="*/ 185737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5737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4343400" y="10377488"/>
                <a:ext cx="0" cy="185737"/>
              </a:xfrm>
              <a:custGeom>
                <a:avLst/>
                <a:gdLst>
                  <a:gd name="connsiteX0" fmla="*/ 0 w 88106"/>
                  <a:gd name="connsiteY0" fmla="*/ 0 h 185737"/>
                  <a:gd name="connsiteX1" fmla="*/ 0 w 88106"/>
                  <a:gd name="connsiteY1" fmla="*/ 185737 h 185737"/>
                  <a:gd name="connsiteX2" fmla="*/ 16669 w 88106"/>
                  <a:gd name="connsiteY2" fmla="*/ 185737 h 185737"/>
                  <a:gd name="connsiteX3" fmla="*/ 88106 w 88106"/>
                  <a:gd name="connsiteY3" fmla="*/ 180975 h 185737"/>
                  <a:gd name="connsiteX0" fmla="*/ 0 w 16669"/>
                  <a:gd name="connsiteY0" fmla="*/ 0 h 185737"/>
                  <a:gd name="connsiteX1" fmla="*/ 0 w 16669"/>
                  <a:gd name="connsiteY1" fmla="*/ 185737 h 185737"/>
                  <a:gd name="connsiteX2" fmla="*/ 16669 w 16669"/>
                  <a:gd name="connsiteY2" fmla="*/ 185737 h 185737"/>
                  <a:gd name="connsiteX0" fmla="*/ 0 w 0"/>
                  <a:gd name="connsiteY0" fmla="*/ 0 h 185737"/>
                  <a:gd name="connsiteX1" fmla="*/ 0 w 0"/>
                  <a:gd name="connsiteY1" fmla="*/ 185737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85737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793331" y="10475119"/>
                <a:ext cx="550069" cy="0"/>
              </a:xfrm>
              <a:custGeom>
                <a:avLst/>
                <a:gdLst>
                  <a:gd name="connsiteX0" fmla="*/ 0 w 550069"/>
                  <a:gd name="connsiteY0" fmla="*/ 0 h 0"/>
                  <a:gd name="connsiteX1" fmla="*/ 550069 w 550069"/>
                  <a:gd name="connsiteY1" fmla="*/ 0 h 0"/>
                  <a:gd name="connsiteX2" fmla="*/ 550069 w 550069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0069">
                    <a:moveTo>
                      <a:pt x="0" y="0"/>
                    </a:moveTo>
                    <a:lnTo>
                      <a:pt x="550069" y="0"/>
                    </a:lnTo>
                    <a:lnTo>
                      <a:pt x="550069" y="0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0" name="Cloud Icon 02"/>
          <p:cNvSpPr>
            <a:spLocks noChangeAspect="1"/>
          </p:cNvSpPr>
          <p:nvPr/>
        </p:nvSpPr>
        <p:spPr bwMode="auto">
          <a:xfrm>
            <a:off x="4504711" y="5460415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1346466" h="918876">
                <a:moveTo>
                  <a:pt x="702382" y="390440"/>
                </a:moveTo>
                <a:lnTo>
                  <a:pt x="758508" y="390440"/>
                </a:lnTo>
                <a:lnTo>
                  <a:pt x="758508" y="512342"/>
                </a:lnTo>
                <a:lnTo>
                  <a:pt x="702382" y="512342"/>
                </a:lnTo>
                <a:close/>
                <a:moveTo>
                  <a:pt x="491641" y="375223"/>
                </a:moveTo>
                <a:lnTo>
                  <a:pt x="555885" y="375223"/>
                </a:lnTo>
                <a:lnTo>
                  <a:pt x="555885" y="555157"/>
                </a:lnTo>
                <a:lnTo>
                  <a:pt x="776473" y="555157"/>
                </a:lnTo>
                <a:lnTo>
                  <a:pt x="776473" y="375223"/>
                </a:lnTo>
                <a:lnTo>
                  <a:pt x="806228" y="375223"/>
                </a:lnTo>
                <a:lnTo>
                  <a:pt x="854825" y="423820"/>
                </a:lnTo>
                <a:lnTo>
                  <a:pt x="854825" y="738407"/>
                </a:lnTo>
                <a:lnTo>
                  <a:pt x="491641" y="738407"/>
                </a:lnTo>
                <a:close/>
                <a:moveTo>
                  <a:pt x="449205" y="332551"/>
                </a:moveTo>
                <a:lnTo>
                  <a:pt x="449205" y="780607"/>
                </a:lnTo>
                <a:lnTo>
                  <a:pt x="897261" y="780607"/>
                </a:lnTo>
                <a:lnTo>
                  <a:pt x="897261" y="466256"/>
                </a:lnTo>
                <a:lnTo>
                  <a:pt x="897261" y="466257"/>
                </a:lnTo>
                <a:lnTo>
                  <a:pt x="897261" y="392925"/>
                </a:lnTo>
                <a:lnTo>
                  <a:pt x="836888" y="332551"/>
                </a:lnTo>
                <a:lnTo>
                  <a:pt x="771671" y="332551"/>
                </a:lnTo>
                <a:lnTo>
                  <a:pt x="771671" y="332551"/>
                </a:lnTo>
                <a:close/>
                <a:moveTo>
                  <a:pt x="857214" y="0"/>
                </a:moveTo>
                <a:cubicBezTo>
                  <a:pt x="1031878" y="0"/>
                  <a:pt x="1173472" y="141594"/>
                  <a:pt x="1173472" y="316258"/>
                </a:cubicBezTo>
                <a:cubicBezTo>
                  <a:pt x="1173472" y="344905"/>
                  <a:pt x="1169664" y="372662"/>
                  <a:pt x="1161240" y="398705"/>
                </a:cubicBezTo>
                <a:cubicBezTo>
                  <a:pt x="1269288" y="430778"/>
                  <a:pt x="1346466" y="531570"/>
                  <a:pt x="1346466" y="650385"/>
                </a:cubicBezTo>
                <a:cubicBezTo>
                  <a:pt x="1346466" y="798667"/>
                  <a:pt x="1226258" y="918874"/>
                  <a:pt x="1077976" y="918874"/>
                </a:cubicBezTo>
                <a:lnTo>
                  <a:pt x="1077968" y="918873"/>
                </a:lnTo>
                <a:lnTo>
                  <a:pt x="268507" y="918873"/>
                </a:lnTo>
                <a:cubicBezTo>
                  <a:pt x="268502" y="918876"/>
                  <a:pt x="268495" y="918876"/>
                  <a:pt x="268490" y="918876"/>
                </a:cubicBezTo>
                <a:cubicBezTo>
                  <a:pt x="120208" y="918876"/>
                  <a:pt x="0" y="798668"/>
                  <a:pt x="0" y="650386"/>
                </a:cubicBezTo>
                <a:cubicBezTo>
                  <a:pt x="0" y="531830"/>
                  <a:pt x="76845" y="431219"/>
                  <a:pt x="184511" y="398851"/>
                </a:cubicBezTo>
                <a:cubicBezTo>
                  <a:pt x="174748" y="378477"/>
                  <a:pt x="171048" y="355755"/>
                  <a:pt x="171048" y="332167"/>
                </a:cubicBezTo>
                <a:cubicBezTo>
                  <a:pt x="171048" y="210250"/>
                  <a:pt x="269880" y="111418"/>
                  <a:pt x="391797" y="111418"/>
                </a:cubicBezTo>
                <a:cubicBezTo>
                  <a:pt x="462987" y="111418"/>
                  <a:pt x="526307" y="145117"/>
                  <a:pt x="563790" y="199658"/>
                </a:cubicBezTo>
                <a:cubicBezTo>
                  <a:pt x="609702" y="82594"/>
                  <a:pt x="723813" y="0"/>
                  <a:pt x="8572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1" name="Canvas Icon"/>
          <p:cNvGrpSpPr>
            <a:grpSpLocks noChangeAspect="1"/>
          </p:cNvGrpSpPr>
          <p:nvPr/>
        </p:nvGrpSpPr>
        <p:grpSpPr>
          <a:xfrm>
            <a:off x="3742281" y="5389271"/>
            <a:ext cx="448056" cy="448056"/>
            <a:chOff x="2743200" y="9829800"/>
            <a:chExt cx="838200" cy="838200"/>
          </a:xfrm>
          <a:noFill/>
        </p:grpSpPr>
        <p:sp>
          <p:nvSpPr>
            <p:cNvPr id="92" name="Rectangle 91"/>
            <p:cNvSpPr/>
            <p:nvPr/>
          </p:nvSpPr>
          <p:spPr>
            <a:xfrm>
              <a:off x="2743200" y="9829800"/>
              <a:ext cx="838200" cy="8382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938464" y="10036393"/>
              <a:ext cx="453626" cy="436155"/>
              <a:chOff x="3843338" y="10061793"/>
              <a:chExt cx="453626" cy="436155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3843338" y="10061793"/>
                <a:ext cx="279048" cy="18391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049788" y="10383648"/>
                <a:ext cx="247176" cy="1143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Slate DB Icon"/>
          <p:cNvSpPr>
            <a:spLocks noChangeAspect="1"/>
          </p:cNvSpPr>
          <p:nvPr/>
        </p:nvSpPr>
        <p:spPr>
          <a:xfrm>
            <a:off x="5267141" y="5468543"/>
            <a:ext cx="448056" cy="289513"/>
          </a:xfrm>
          <a:custGeom>
            <a:avLst/>
            <a:gdLst/>
            <a:ahLst/>
            <a:cxnLst/>
            <a:rect l="l" t="t" r="r" b="b"/>
            <a:pathLst>
              <a:path w="1896660" h="1225534">
                <a:moveTo>
                  <a:pt x="944767" y="1154313"/>
                </a:moveTo>
                <a:lnTo>
                  <a:pt x="944767" y="1189748"/>
                </a:lnTo>
                <a:lnTo>
                  <a:pt x="992623" y="1196355"/>
                </a:lnTo>
                <a:cubicBezTo>
                  <a:pt x="992599" y="1182341"/>
                  <a:pt x="992576" y="1168327"/>
                  <a:pt x="992552" y="1154313"/>
                </a:cubicBezTo>
                <a:close/>
                <a:moveTo>
                  <a:pt x="904063" y="1154313"/>
                </a:moveTo>
                <a:cubicBezTo>
                  <a:pt x="904039" y="1167072"/>
                  <a:pt x="904020" y="1179411"/>
                  <a:pt x="904066" y="1184130"/>
                </a:cubicBezTo>
                <a:lnTo>
                  <a:pt x="940294" y="1189131"/>
                </a:lnTo>
                <a:lnTo>
                  <a:pt x="940294" y="1154313"/>
                </a:lnTo>
                <a:close/>
                <a:moveTo>
                  <a:pt x="940294" y="1114953"/>
                </a:moveTo>
                <a:lnTo>
                  <a:pt x="904066" y="1120024"/>
                </a:lnTo>
                <a:cubicBezTo>
                  <a:pt x="904114" y="1124742"/>
                  <a:pt x="904094" y="1137081"/>
                  <a:pt x="904070" y="1149840"/>
                </a:cubicBezTo>
                <a:lnTo>
                  <a:pt x="940294" y="1149840"/>
                </a:lnTo>
                <a:close/>
                <a:moveTo>
                  <a:pt x="992474" y="1107649"/>
                </a:moveTo>
                <a:lnTo>
                  <a:pt x="944767" y="1114327"/>
                </a:lnTo>
                <a:lnTo>
                  <a:pt x="944767" y="1149840"/>
                </a:lnTo>
                <a:lnTo>
                  <a:pt x="992545" y="1149840"/>
                </a:lnTo>
                <a:cubicBezTo>
                  <a:pt x="992521" y="1135777"/>
                  <a:pt x="992498" y="1121713"/>
                  <a:pt x="992474" y="1107649"/>
                </a:cubicBezTo>
                <a:close/>
                <a:moveTo>
                  <a:pt x="499857" y="450600"/>
                </a:moveTo>
                <a:cubicBezTo>
                  <a:pt x="540405" y="502457"/>
                  <a:pt x="725801" y="541406"/>
                  <a:pt x="948330" y="541406"/>
                </a:cubicBezTo>
                <a:cubicBezTo>
                  <a:pt x="1170859" y="541406"/>
                  <a:pt x="1356255" y="502457"/>
                  <a:pt x="1396804" y="450600"/>
                </a:cubicBezTo>
                <a:lnTo>
                  <a:pt x="1405530" y="469939"/>
                </a:lnTo>
                <a:lnTo>
                  <a:pt x="1405530" y="878330"/>
                </a:lnTo>
                <a:lnTo>
                  <a:pt x="1396240" y="898918"/>
                </a:lnTo>
                <a:lnTo>
                  <a:pt x="1369596" y="918092"/>
                </a:lnTo>
                <a:lnTo>
                  <a:pt x="1327437" y="935440"/>
                </a:lnTo>
                <a:lnTo>
                  <a:pt x="1271605" y="950553"/>
                </a:lnTo>
                <a:lnTo>
                  <a:pt x="1203938" y="963022"/>
                </a:lnTo>
                <a:lnTo>
                  <a:pt x="1126277" y="972435"/>
                </a:lnTo>
                <a:lnTo>
                  <a:pt x="1040461" y="978384"/>
                </a:lnTo>
                <a:cubicBezTo>
                  <a:pt x="1010701" y="979744"/>
                  <a:pt x="979888" y="980458"/>
                  <a:pt x="948330" y="980458"/>
                </a:cubicBezTo>
                <a:cubicBezTo>
                  <a:pt x="885214" y="980458"/>
                  <a:pt x="825081" y="977602"/>
                  <a:pt x="770384" y="972435"/>
                </a:cubicBezTo>
                <a:cubicBezTo>
                  <a:pt x="743035" y="969852"/>
                  <a:pt x="717046" y="966692"/>
                  <a:pt x="692722" y="963022"/>
                </a:cubicBezTo>
                <a:cubicBezTo>
                  <a:pt x="668399" y="959352"/>
                  <a:pt x="645741" y="955173"/>
                  <a:pt x="625056" y="950553"/>
                </a:cubicBezTo>
                <a:cubicBezTo>
                  <a:pt x="604370" y="945934"/>
                  <a:pt x="585657" y="940873"/>
                  <a:pt x="569223" y="935440"/>
                </a:cubicBezTo>
                <a:cubicBezTo>
                  <a:pt x="552789" y="930007"/>
                  <a:pt x="538634" y="924201"/>
                  <a:pt x="527065" y="918092"/>
                </a:cubicBezTo>
                <a:cubicBezTo>
                  <a:pt x="515495" y="911982"/>
                  <a:pt x="506512" y="905568"/>
                  <a:pt x="500421" y="898918"/>
                </a:cubicBezTo>
                <a:cubicBezTo>
                  <a:pt x="494329" y="892268"/>
                  <a:pt x="491130" y="885383"/>
                  <a:pt x="491130" y="878330"/>
                </a:cubicBezTo>
                <a:lnTo>
                  <a:pt x="491130" y="469939"/>
                </a:lnTo>
                <a:close/>
                <a:moveTo>
                  <a:pt x="948330" y="256839"/>
                </a:moveTo>
                <a:cubicBezTo>
                  <a:pt x="1200835" y="256839"/>
                  <a:pt x="1405530" y="306989"/>
                  <a:pt x="1405530" y="368853"/>
                </a:cubicBezTo>
                <a:cubicBezTo>
                  <a:pt x="1405530" y="430717"/>
                  <a:pt x="1200835" y="480867"/>
                  <a:pt x="948330" y="480867"/>
                </a:cubicBezTo>
                <a:cubicBezTo>
                  <a:pt x="695825" y="480867"/>
                  <a:pt x="491130" y="430717"/>
                  <a:pt x="491130" y="368853"/>
                </a:cubicBezTo>
                <a:cubicBezTo>
                  <a:pt x="491130" y="306989"/>
                  <a:pt x="695825" y="256839"/>
                  <a:pt x="948330" y="256839"/>
                </a:cubicBezTo>
                <a:close/>
                <a:moveTo>
                  <a:pt x="116717" y="116717"/>
                </a:moveTo>
                <a:lnTo>
                  <a:pt x="116717" y="1079637"/>
                </a:lnTo>
                <a:lnTo>
                  <a:pt x="1779943" y="1079637"/>
                </a:lnTo>
                <a:lnTo>
                  <a:pt x="1779943" y="116717"/>
                </a:lnTo>
                <a:close/>
                <a:moveTo>
                  <a:pt x="0" y="0"/>
                </a:moveTo>
                <a:lnTo>
                  <a:pt x="1896660" y="0"/>
                </a:lnTo>
                <a:lnTo>
                  <a:pt x="1896660" y="1225534"/>
                </a:lnTo>
                <a:lnTo>
                  <a:pt x="0" y="12255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rid Icon"/>
          <p:cNvSpPr>
            <a:spLocks noChangeAspect="1"/>
          </p:cNvSpPr>
          <p:nvPr/>
        </p:nvSpPr>
        <p:spPr>
          <a:xfrm>
            <a:off x="3021411" y="5389271"/>
            <a:ext cx="446784" cy="448056"/>
          </a:xfrm>
          <a:custGeom>
            <a:avLst/>
            <a:gdLst/>
            <a:ahLst/>
            <a:cxnLst/>
            <a:rect l="l" t="t" r="r" b="b"/>
            <a:pathLst>
              <a:path w="647541" h="649385">
                <a:moveTo>
                  <a:pt x="482520" y="484364"/>
                </a:moveTo>
                <a:lnTo>
                  <a:pt x="647541" y="484364"/>
                </a:lnTo>
                <a:lnTo>
                  <a:pt x="647541" y="649385"/>
                </a:lnTo>
                <a:lnTo>
                  <a:pt x="482520" y="649385"/>
                </a:lnTo>
                <a:close/>
                <a:moveTo>
                  <a:pt x="241260" y="484325"/>
                </a:moveTo>
                <a:lnTo>
                  <a:pt x="406281" y="484325"/>
                </a:lnTo>
                <a:lnTo>
                  <a:pt x="406281" y="649346"/>
                </a:lnTo>
                <a:lnTo>
                  <a:pt x="241260" y="649346"/>
                </a:lnTo>
                <a:close/>
                <a:moveTo>
                  <a:pt x="0" y="484286"/>
                </a:moveTo>
                <a:lnTo>
                  <a:pt x="165021" y="484286"/>
                </a:lnTo>
                <a:lnTo>
                  <a:pt x="165021" y="649307"/>
                </a:lnTo>
                <a:lnTo>
                  <a:pt x="0" y="649307"/>
                </a:lnTo>
                <a:close/>
                <a:moveTo>
                  <a:pt x="482520" y="235871"/>
                </a:moveTo>
                <a:lnTo>
                  <a:pt x="647541" y="235871"/>
                </a:lnTo>
                <a:lnTo>
                  <a:pt x="647541" y="400892"/>
                </a:lnTo>
                <a:lnTo>
                  <a:pt x="482520" y="400892"/>
                </a:lnTo>
                <a:close/>
                <a:moveTo>
                  <a:pt x="241260" y="235832"/>
                </a:moveTo>
                <a:lnTo>
                  <a:pt x="406281" y="235832"/>
                </a:lnTo>
                <a:lnTo>
                  <a:pt x="406281" y="400853"/>
                </a:lnTo>
                <a:lnTo>
                  <a:pt x="241260" y="400853"/>
                </a:lnTo>
                <a:close/>
                <a:moveTo>
                  <a:pt x="0" y="235793"/>
                </a:moveTo>
                <a:lnTo>
                  <a:pt x="165021" y="235793"/>
                </a:lnTo>
                <a:lnTo>
                  <a:pt x="165021" y="400814"/>
                </a:lnTo>
                <a:lnTo>
                  <a:pt x="0" y="400814"/>
                </a:lnTo>
                <a:close/>
                <a:moveTo>
                  <a:pt x="482520" y="78"/>
                </a:moveTo>
                <a:lnTo>
                  <a:pt x="647541" y="78"/>
                </a:lnTo>
                <a:lnTo>
                  <a:pt x="647541" y="165099"/>
                </a:lnTo>
                <a:lnTo>
                  <a:pt x="482520" y="165099"/>
                </a:lnTo>
                <a:close/>
                <a:moveTo>
                  <a:pt x="241260" y="39"/>
                </a:moveTo>
                <a:lnTo>
                  <a:pt x="406281" y="39"/>
                </a:lnTo>
                <a:lnTo>
                  <a:pt x="406281" y="165060"/>
                </a:lnTo>
                <a:lnTo>
                  <a:pt x="241260" y="165060"/>
                </a:lnTo>
                <a:close/>
                <a:moveTo>
                  <a:pt x="0" y="0"/>
                </a:moveTo>
                <a:lnTo>
                  <a:pt x="165021" y="0"/>
                </a:lnTo>
                <a:lnTo>
                  <a:pt x="165021" y="165021"/>
                </a:lnTo>
                <a:lnTo>
                  <a:pt x="0" y="1650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late Icon"/>
          <p:cNvSpPr>
            <a:spLocks noChangeAspect="1"/>
          </p:cNvSpPr>
          <p:nvPr/>
        </p:nvSpPr>
        <p:spPr>
          <a:xfrm>
            <a:off x="5986899" y="5468543"/>
            <a:ext cx="448056" cy="289513"/>
          </a:xfrm>
          <a:custGeom>
            <a:avLst/>
            <a:gdLst/>
            <a:ahLst/>
            <a:cxnLst/>
            <a:rect l="l" t="t" r="r" b="b"/>
            <a:pathLst>
              <a:path w="2164190" h="1398399">
                <a:moveTo>
                  <a:pt x="1078029" y="1317132"/>
                </a:moveTo>
                <a:lnTo>
                  <a:pt x="1078029" y="1357566"/>
                </a:lnTo>
                <a:lnTo>
                  <a:pt x="1132635" y="1365104"/>
                </a:lnTo>
                <a:cubicBezTo>
                  <a:pt x="1132609" y="1349114"/>
                  <a:pt x="1132582" y="1333123"/>
                  <a:pt x="1132555" y="1317132"/>
                </a:cubicBezTo>
                <a:close/>
                <a:moveTo>
                  <a:pt x="1031583" y="1317132"/>
                </a:moveTo>
                <a:cubicBezTo>
                  <a:pt x="1031557" y="1331691"/>
                  <a:pt x="1031535" y="1345770"/>
                  <a:pt x="1031588" y="1351155"/>
                </a:cubicBezTo>
                <a:lnTo>
                  <a:pt x="1072925" y="1356861"/>
                </a:lnTo>
                <a:lnTo>
                  <a:pt x="1072925" y="1317132"/>
                </a:lnTo>
                <a:close/>
                <a:moveTo>
                  <a:pt x="1072925" y="1272220"/>
                </a:moveTo>
                <a:lnTo>
                  <a:pt x="1031588" y="1278006"/>
                </a:lnTo>
                <a:cubicBezTo>
                  <a:pt x="1031642" y="1283390"/>
                  <a:pt x="1031619" y="1297470"/>
                  <a:pt x="1031592" y="1312029"/>
                </a:cubicBezTo>
                <a:lnTo>
                  <a:pt x="1072925" y="1312029"/>
                </a:lnTo>
                <a:close/>
                <a:moveTo>
                  <a:pt x="1132465" y="1263887"/>
                </a:moveTo>
                <a:lnTo>
                  <a:pt x="1078029" y="1271506"/>
                </a:lnTo>
                <a:lnTo>
                  <a:pt x="1078029" y="1312029"/>
                </a:lnTo>
                <a:lnTo>
                  <a:pt x="1132546" y="1312029"/>
                </a:lnTo>
                <a:cubicBezTo>
                  <a:pt x="1132519" y="1295981"/>
                  <a:pt x="1132492" y="1279934"/>
                  <a:pt x="1132465" y="1263887"/>
                </a:cubicBezTo>
                <a:close/>
                <a:moveTo>
                  <a:pt x="1524000" y="494328"/>
                </a:moveTo>
                <a:lnTo>
                  <a:pt x="1981200" y="494328"/>
                </a:lnTo>
                <a:lnTo>
                  <a:pt x="1981200" y="974053"/>
                </a:lnTo>
                <a:lnTo>
                  <a:pt x="1524000" y="974053"/>
                </a:lnTo>
                <a:close/>
                <a:moveTo>
                  <a:pt x="916940" y="494328"/>
                </a:moveTo>
                <a:lnTo>
                  <a:pt x="1374140" y="494328"/>
                </a:lnTo>
                <a:lnTo>
                  <a:pt x="1374140" y="974053"/>
                </a:lnTo>
                <a:lnTo>
                  <a:pt x="916940" y="974053"/>
                </a:lnTo>
                <a:close/>
                <a:moveTo>
                  <a:pt x="309880" y="494328"/>
                </a:moveTo>
                <a:lnTo>
                  <a:pt x="767080" y="494328"/>
                </a:lnTo>
                <a:lnTo>
                  <a:pt x="767080" y="974053"/>
                </a:lnTo>
                <a:lnTo>
                  <a:pt x="309880" y="974053"/>
                </a:lnTo>
                <a:close/>
                <a:moveTo>
                  <a:pt x="304800" y="247220"/>
                </a:moveTo>
                <a:lnTo>
                  <a:pt x="914400" y="247220"/>
                </a:lnTo>
                <a:lnTo>
                  <a:pt x="914400" y="367467"/>
                </a:lnTo>
                <a:lnTo>
                  <a:pt x="304800" y="367467"/>
                </a:lnTo>
                <a:close/>
                <a:moveTo>
                  <a:pt x="133181" y="133181"/>
                </a:moveTo>
                <a:lnTo>
                  <a:pt x="133181" y="1231923"/>
                </a:lnTo>
                <a:lnTo>
                  <a:pt x="2031009" y="1231923"/>
                </a:lnTo>
                <a:lnTo>
                  <a:pt x="2031009" y="133181"/>
                </a:lnTo>
                <a:close/>
                <a:moveTo>
                  <a:pt x="0" y="0"/>
                </a:moveTo>
                <a:lnTo>
                  <a:pt x="2164190" y="0"/>
                </a:lnTo>
                <a:lnTo>
                  <a:pt x="2164190" y="1398399"/>
                </a:lnTo>
                <a:lnTo>
                  <a:pt x="0" y="13983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Building Icon"/>
          <p:cNvSpPr>
            <a:spLocks noChangeAspect="1"/>
          </p:cNvSpPr>
          <p:nvPr/>
        </p:nvSpPr>
        <p:spPr>
          <a:xfrm>
            <a:off x="6816137" y="5389271"/>
            <a:ext cx="230303" cy="448056"/>
          </a:xfrm>
          <a:custGeom>
            <a:avLst/>
            <a:gdLst/>
            <a:ahLst/>
            <a:cxnLst/>
            <a:rect l="l" t="t" r="r" b="b"/>
            <a:pathLst>
              <a:path w="609600" h="1185979">
                <a:moveTo>
                  <a:pt x="414333" y="784935"/>
                </a:moveTo>
                <a:lnTo>
                  <a:pt x="414333" y="898794"/>
                </a:lnTo>
                <a:lnTo>
                  <a:pt x="528192" y="898794"/>
                </a:lnTo>
                <a:lnTo>
                  <a:pt x="528192" y="784935"/>
                </a:lnTo>
                <a:close/>
                <a:moveTo>
                  <a:pt x="247870" y="784908"/>
                </a:moveTo>
                <a:lnTo>
                  <a:pt x="247870" y="898767"/>
                </a:lnTo>
                <a:lnTo>
                  <a:pt x="361730" y="898767"/>
                </a:lnTo>
                <a:lnTo>
                  <a:pt x="361730" y="784908"/>
                </a:lnTo>
                <a:close/>
                <a:moveTo>
                  <a:pt x="81408" y="784881"/>
                </a:moveTo>
                <a:lnTo>
                  <a:pt x="81408" y="898740"/>
                </a:lnTo>
                <a:lnTo>
                  <a:pt x="195268" y="898740"/>
                </a:lnTo>
                <a:lnTo>
                  <a:pt x="195268" y="784881"/>
                </a:lnTo>
                <a:close/>
                <a:moveTo>
                  <a:pt x="414333" y="613482"/>
                </a:moveTo>
                <a:lnTo>
                  <a:pt x="414333" y="621380"/>
                </a:lnTo>
                <a:lnTo>
                  <a:pt x="414333" y="727341"/>
                </a:lnTo>
                <a:lnTo>
                  <a:pt x="414333" y="735239"/>
                </a:lnTo>
                <a:lnTo>
                  <a:pt x="528192" y="735239"/>
                </a:lnTo>
                <a:lnTo>
                  <a:pt x="528192" y="727341"/>
                </a:lnTo>
                <a:lnTo>
                  <a:pt x="528192" y="621380"/>
                </a:lnTo>
                <a:lnTo>
                  <a:pt x="528192" y="613482"/>
                </a:lnTo>
                <a:close/>
                <a:moveTo>
                  <a:pt x="247870" y="613455"/>
                </a:moveTo>
                <a:lnTo>
                  <a:pt x="247870" y="621353"/>
                </a:lnTo>
                <a:lnTo>
                  <a:pt x="247870" y="727315"/>
                </a:lnTo>
                <a:lnTo>
                  <a:pt x="247870" y="735212"/>
                </a:lnTo>
                <a:lnTo>
                  <a:pt x="361730" y="735212"/>
                </a:lnTo>
                <a:lnTo>
                  <a:pt x="361730" y="727315"/>
                </a:lnTo>
                <a:lnTo>
                  <a:pt x="361730" y="621353"/>
                </a:lnTo>
                <a:lnTo>
                  <a:pt x="361730" y="613455"/>
                </a:lnTo>
                <a:close/>
                <a:moveTo>
                  <a:pt x="81408" y="613428"/>
                </a:moveTo>
                <a:lnTo>
                  <a:pt x="81408" y="621326"/>
                </a:lnTo>
                <a:lnTo>
                  <a:pt x="81408" y="727288"/>
                </a:lnTo>
                <a:lnTo>
                  <a:pt x="81408" y="735185"/>
                </a:lnTo>
                <a:lnTo>
                  <a:pt x="195268" y="735185"/>
                </a:lnTo>
                <a:lnTo>
                  <a:pt x="195268" y="727288"/>
                </a:lnTo>
                <a:lnTo>
                  <a:pt x="195268" y="621326"/>
                </a:lnTo>
                <a:lnTo>
                  <a:pt x="195268" y="613428"/>
                </a:lnTo>
                <a:close/>
                <a:moveTo>
                  <a:pt x="414333" y="449927"/>
                </a:moveTo>
                <a:lnTo>
                  <a:pt x="414333" y="450792"/>
                </a:lnTo>
                <a:lnTo>
                  <a:pt x="414333" y="563786"/>
                </a:lnTo>
                <a:lnTo>
                  <a:pt x="414333" y="564651"/>
                </a:lnTo>
                <a:lnTo>
                  <a:pt x="528192" y="564651"/>
                </a:lnTo>
                <a:lnTo>
                  <a:pt x="528192" y="563786"/>
                </a:lnTo>
                <a:lnTo>
                  <a:pt x="528192" y="450792"/>
                </a:lnTo>
                <a:lnTo>
                  <a:pt x="528192" y="449927"/>
                </a:lnTo>
                <a:close/>
                <a:moveTo>
                  <a:pt x="247870" y="449900"/>
                </a:moveTo>
                <a:lnTo>
                  <a:pt x="247870" y="450765"/>
                </a:lnTo>
                <a:lnTo>
                  <a:pt x="247870" y="563760"/>
                </a:lnTo>
                <a:lnTo>
                  <a:pt x="247870" y="564624"/>
                </a:lnTo>
                <a:lnTo>
                  <a:pt x="361730" y="564624"/>
                </a:lnTo>
                <a:lnTo>
                  <a:pt x="361730" y="563760"/>
                </a:lnTo>
                <a:lnTo>
                  <a:pt x="361730" y="450765"/>
                </a:lnTo>
                <a:lnTo>
                  <a:pt x="361730" y="449900"/>
                </a:lnTo>
                <a:close/>
                <a:moveTo>
                  <a:pt x="81408" y="449873"/>
                </a:moveTo>
                <a:lnTo>
                  <a:pt x="81408" y="450738"/>
                </a:lnTo>
                <a:lnTo>
                  <a:pt x="81408" y="563733"/>
                </a:lnTo>
                <a:lnTo>
                  <a:pt x="81408" y="564598"/>
                </a:lnTo>
                <a:lnTo>
                  <a:pt x="195268" y="564598"/>
                </a:lnTo>
                <a:lnTo>
                  <a:pt x="195268" y="563733"/>
                </a:lnTo>
                <a:lnTo>
                  <a:pt x="195268" y="450738"/>
                </a:lnTo>
                <a:lnTo>
                  <a:pt x="195268" y="449873"/>
                </a:lnTo>
                <a:close/>
                <a:moveTo>
                  <a:pt x="414333" y="287237"/>
                </a:moveTo>
                <a:lnTo>
                  <a:pt x="414333" y="401096"/>
                </a:lnTo>
                <a:lnTo>
                  <a:pt x="528192" y="401096"/>
                </a:lnTo>
                <a:lnTo>
                  <a:pt x="528192" y="287237"/>
                </a:lnTo>
                <a:close/>
                <a:moveTo>
                  <a:pt x="247870" y="287210"/>
                </a:moveTo>
                <a:lnTo>
                  <a:pt x="247870" y="401069"/>
                </a:lnTo>
                <a:lnTo>
                  <a:pt x="361730" y="401069"/>
                </a:lnTo>
                <a:lnTo>
                  <a:pt x="361730" y="287210"/>
                </a:lnTo>
                <a:close/>
                <a:moveTo>
                  <a:pt x="81408" y="287183"/>
                </a:moveTo>
                <a:lnTo>
                  <a:pt x="81408" y="401042"/>
                </a:lnTo>
                <a:lnTo>
                  <a:pt x="195268" y="401042"/>
                </a:lnTo>
                <a:lnTo>
                  <a:pt x="195268" y="287183"/>
                </a:lnTo>
                <a:close/>
                <a:moveTo>
                  <a:pt x="152400" y="0"/>
                </a:moveTo>
                <a:lnTo>
                  <a:pt x="457200" y="0"/>
                </a:lnTo>
                <a:lnTo>
                  <a:pt x="457200" y="110472"/>
                </a:lnTo>
                <a:lnTo>
                  <a:pt x="533400" y="110472"/>
                </a:lnTo>
                <a:lnTo>
                  <a:pt x="533400" y="220944"/>
                </a:lnTo>
                <a:lnTo>
                  <a:pt x="609600" y="220944"/>
                </a:lnTo>
                <a:lnTo>
                  <a:pt x="609600" y="1185979"/>
                </a:lnTo>
                <a:lnTo>
                  <a:pt x="457200" y="1185979"/>
                </a:lnTo>
                <a:lnTo>
                  <a:pt x="457200" y="1075507"/>
                </a:lnTo>
                <a:lnTo>
                  <a:pt x="152400" y="1075507"/>
                </a:lnTo>
                <a:lnTo>
                  <a:pt x="152400" y="1185979"/>
                </a:lnTo>
                <a:lnTo>
                  <a:pt x="0" y="1185979"/>
                </a:lnTo>
                <a:lnTo>
                  <a:pt x="0" y="220944"/>
                </a:lnTo>
                <a:lnTo>
                  <a:pt x="76200" y="220944"/>
                </a:lnTo>
                <a:lnTo>
                  <a:pt x="76200" y="110472"/>
                </a:lnTo>
                <a:lnTo>
                  <a:pt x="152400" y="110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B Icon 01"/>
          <p:cNvSpPr>
            <a:spLocks noChangeAspect="1"/>
          </p:cNvSpPr>
          <p:nvPr/>
        </p:nvSpPr>
        <p:spPr>
          <a:xfrm>
            <a:off x="7471647" y="5420006"/>
            <a:ext cx="360175" cy="386586"/>
          </a:xfrm>
          <a:custGeom>
            <a:avLst/>
            <a:gdLst/>
            <a:ahLst/>
            <a:cxnLst/>
            <a:rect l="l" t="t" r="r" b="b"/>
            <a:pathLst>
              <a:path w="360175" h="386586">
                <a:moveTo>
                  <a:pt x="180087" y="265258"/>
                </a:moveTo>
                <a:cubicBezTo>
                  <a:pt x="190922" y="265258"/>
                  <a:pt x="199706" y="274042"/>
                  <a:pt x="199706" y="284877"/>
                </a:cubicBezTo>
                <a:cubicBezTo>
                  <a:pt x="199706" y="292121"/>
                  <a:pt x="195779" y="298448"/>
                  <a:pt x="189896" y="301774"/>
                </a:cubicBezTo>
                <a:lnTo>
                  <a:pt x="189896" y="329487"/>
                </a:lnTo>
                <a:cubicBezTo>
                  <a:pt x="189896" y="334904"/>
                  <a:pt x="185505" y="339296"/>
                  <a:pt x="180087" y="339296"/>
                </a:cubicBezTo>
                <a:cubicBezTo>
                  <a:pt x="174670" y="339296"/>
                  <a:pt x="170278" y="334904"/>
                  <a:pt x="170278" y="329487"/>
                </a:cubicBezTo>
                <a:lnTo>
                  <a:pt x="170278" y="301774"/>
                </a:lnTo>
                <a:cubicBezTo>
                  <a:pt x="164395" y="298448"/>
                  <a:pt x="160469" y="292121"/>
                  <a:pt x="160469" y="284877"/>
                </a:cubicBezTo>
                <a:cubicBezTo>
                  <a:pt x="160469" y="274042"/>
                  <a:pt x="169252" y="265258"/>
                  <a:pt x="180087" y="265258"/>
                </a:cubicBezTo>
                <a:close/>
                <a:moveTo>
                  <a:pt x="180087" y="191864"/>
                </a:moveTo>
                <a:cubicBezTo>
                  <a:pt x="191943" y="191864"/>
                  <a:pt x="201554" y="201475"/>
                  <a:pt x="201554" y="213331"/>
                </a:cubicBezTo>
                <a:lnTo>
                  <a:pt x="201554" y="240285"/>
                </a:lnTo>
                <a:lnTo>
                  <a:pt x="158621" y="240285"/>
                </a:lnTo>
                <a:lnTo>
                  <a:pt x="158621" y="213331"/>
                </a:lnTo>
                <a:cubicBezTo>
                  <a:pt x="158621" y="201475"/>
                  <a:pt x="168231" y="191864"/>
                  <a:pt x="180087" y="191864"/>
                </a:cubicBezTo>
                <a:close/>
                <a:moveTo>
                  <a:pt x="180087" y="161811"/>
                </a:moveTo>
                <a:cubicBezTo>
                  <a:pt x="151634" y="161811"/>
                  <a:pt x="128567" y="184877"/>
                  <a:pt x="128567" y="213331"/>
                </a:cubicBezTo>
                <a:lnTo>
                  <a:pt x="128567" y="240285"/>
                </a:lnTo>
                <a:lnTo>
                  <a:pt x="116327" y="240285"/>
                </a:lnTo>
                <a:lnTo>
                  <a:pt x="116327" y="357995"/>
                </a:lnTo>
                <a:lnTo>
                  <a:pt x="243847" y="357995"/>
                </a:lnTo>
                <a:lnTo>
                  <a:pt x="243847" y="240285"/>
                </a:lnTo>
                <a:lnTo>
                  <a:pt x="231607" y="240285"/>
                </a:lnTo>
                <a:lnTo>
                  <a:pt x="231607" y="213331"/>
                </a:lnTo>
                <a:cubicBezTo>
                  <a:pt x="231607" y="184877"/>
                  <a:pt x="208541" y="161811"/>
                  <a:pt x="180087" y="161811"/>
                </a:cubicBezTo>
                <a:close/>
                <a:moveTo>
                  <a:pt x="507" y="83412"/>
                </a:moveTo>
                <a:cubicBezTo>
                  <a:pt x="2795" y="114591"/>
                  <a:pt x="82348" y="139568"/>
                  <a:pt x="180088" y="139568"/>
                </a:cubicBezTo>
                <a:cubicBezTo>
                  <a:pt x="277827" y="139568"/>
                  <a:pt x="357380" y="114591"/>
                  <a:pt x="359669" y="83412"/>
                </a:cubicBezTo>
                <a:lnTo>
                  <a:pt x="360175" y="85095"/>
                </a:lnTo>
                <a:lnTo>
                  <a:pt x="360175" y="326274"/>
                </a:lnTo>
                <a:lnTo>
                  <a:pt x="356516" y="338432"/>
                </a:lnTo>
                <a:lnTo>
                  <a:pt x="346021" y="349755"/>
                </a:lnTo>
                <a:lnTo>
                  <a:pt x="329415" y="360001"/>
                </a:lnTo>
                <a:lnTo>
                  <a:pt x="307423" y="368926"/>
                </a:lnTo>
                <a:lnTo>
                  <a:pt x="280770" y="376289"/>
                </a:lnTo>
                <a:lnTo>
                  <a:pt x="250179" y="381849"/>
                </a:lnTo>
                <a:lnTo>
                  <a:pt x="216377" y="385362"/>
                </a:lnTo>
                <a:cubicBezTo>
                  <a:pt x="204655" y="386165"/>
                  <a:pt x="192518" y="386586"/>
                  <a:pt x="180088" y="386586"/>
                </a:cubicBezTo>
                <a:cubicBezTo>
                  <a:pt x="155227" y="386586"/>
                  <a:pt x="131541" y="384900"/>
                  <a:pt x="109996" y="381849"/>
                </a:cubicBezTo>
                <a:cubicBezTo>
                  <a:pt x="99223" y="380323"/>
                  <a:pt x="88987" y="378456"/>
                  <a:pt x="79406" y="376289"/>
                </a:cubicBezTo>
                <a:cubicBezTo>
                  <a:pt x="69825" y="374122"/>
                  <a:pt x="60900" y="371654"/>
                  <a:pt x="52752" y="368926"/>
                </a:cubicBezTo>
                <a:cubicBezTo>
                  <a:pt x="44604" y="366198"/>
                  <a:pt x="37233" y="363209"/>
                  <a:pt x="30760" y="360001"/>
                </a:cubicBezTo>
                <a:cubicBezTo>
                  <a:pt x="24287" y="356792"/>
                  <a:pt x="18711" y="353363"/>
                  <a:pt x="14155" y="349755"/>
                </a:cubicBezTo>
                <a:cubicBezTo>
                  <a:pt x="9597" y="346147"/>
                  <a:pt x="6059" y="342359"/>
                  <a:pt x="3660" y="338432"/>
                </a:cubicBezTo>
                <a:cubicBezTo>
                  <a:pt x="1260" y="334505"/>
                  <a:pt x="0" y="330439"/>
                  <a:pt x="0" y="326274"/>
                </a:cubicBezTo>
                <a:lnTo>
                  <a:pt x="0" y="85095"/>
                </a:lnTo>
                <a:close/>
                <a:moveTo>
                  <a:pt x="180088" y="0"/>
                </a:moveTo>
                <a:cubicBezTo>
                  <a:pt x="279547" y="0"/>
                  <a:pt x="360175" y="25864"/>
                  <a:pt x="360175" y="57769"/>
                </a:cubicBezTo>
                <a:cubicBezTo>
                  <a:pt x="360175" y="89674"/>
                  <a:pt x="279547" y="115537"/>
                  <a:pt x="180088" y="115537"/>
                </a:cubicBezTo>
                <a:cubicBezTo>
                  <a:pt x="80628" y="115537"/>
                  <a:pt x="0" y="89674"/>
                  <a:pt x="0" y="57769"/>
                </a:cubicBezTo>
                <a:cubicBezTo>
                  <a:pt x="0" y="25864"/>
                  <a:pt x="80628" y="0"/>
                  <a:pt x="1800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" name="Cloud Icon 02"/>
          <p:cNvSpPr>
            <a:spLocks noChangeAspect="1"/>
          </p:cNvSpPr>
          <p:nvPr/>
        </p:nvSpPr>
        <p:spPr bwMode="auto">
          <a:xfrm>
            <a:off x="8147548" y="5460415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2152696" h="1469076">
                <a:moveTo>
                  <a:pt x="1076348" y="592839"/>
                </a:moveTo>
                <a:cubicBezTo>
                  <a:pt x="1193605" y="592839"/>
                  <a:pt x="1288661" y="623997"/>
                  <a:pt x="1288661" y="662431"/>
                </a:cubicBezTo>
                <a:cubicBezTo>
                  <a:pt x="1288661" y="700866"/>
                  <a:pt x="1193605" y="732024"/>
                  <a:pt x="1076348" y="732024"/>
                </a:cubicBezTo>
                <a:cubicBezTo>
                  <a:pt x="959091" y="732024"/>
                  <a:pt x="864036" y="700866"/>
                  <a:pt x="864036" y="662431"/>
                </a:cubicBezTo>
                <a:cubicBezTo>
                  <a:pt x="864036" y="623997"/>
                  <a:pt x="959091" y="592839"/>
                  <a:pt x="1076348" y="592839"/>
                </a:cubicBezTo>
                <a:close/>
                <a:moveTo>
                  <a:pt x="1076348" y="554676"/>
                </a:moveTo>
                <a:cubicBezTo>
                  <a:pt x="913285" y="554676"/>
                  <a:pt x="781096" y="598005"/>
                  <a:pt x="781096" y="651454"/>
                </a:cubicBezTo>
                <a:lnTo>
                  <a:pt x="781096" y="1238500"/>
                </a:lnTo>
                <a:lnTo>
                  <a:pt x="781096" y="1244208"/>
                </a:lnTo>
                <a:lnTo>
                  <a:pt x="782852" y="1244208"/>
                </a:lnTo>
                <a:cubicBezTo>
                  <a:pt x="790991" y="1295119"/>
                  <a:pt x="919361" y="1335278"/>
                  <a:pt x="1076348" y="1335278"/>
                </a:cubicBezTo>
                <a:cubicBezTo>
                  <a:pt x="1233335" y="1335278"/>
                  <a:pt x="1361706" y="1295119"/>
                  <a:pt x="1369845" y="1244208"/>
                </a:cubicBezTo>
                <a:lnTo>
                  <a:pt x="1371600" y="1244208"/>
                </a:lnTo>
                <a:lnTo>
                  <a:pt x="1371600" y="1238500"/>
                </a:lnTo>
                <a:lnTo>
                  <a:pt x="1371600" y="651454"/>
                </a:lnTo>
                <a:cubicBezTo>
                  <a:pt x="1371600" y="598005"/>
                  <a:pt x="1239412" y="554676"/>
                  <a:pt x="1076348" y="554676"/>
                </a:cubicBezTo>
                <a:close/>
                <a:moveTo>
                  <a:pt x="1370492" y="0"/>
                </a:moveTo>
                <a:cubicBezTo>
                  <a:pt x="1649741" y="0"/>
                  <a:pt x="1876118" y="226377"/>
                  <a:pt x="1876118" y="505626"/>
                </a:cubicBezTo>
                <a:cubicBezTo>
                  <a:pt x="1876118" y="551426"/>
                  <a:pt x="1870029" y="595803"/>
                  <a:pt x="1856561" y="637440"/>
                </a:cubicBezTo>
                <a:cubicBezTo>
                  <a:pt x="2029305" y="688718"/>
                  <a:pt x="2152696" y="849860"/>
                  <a:pt x="2152696" y="1039818"/>
                </a:cubicBezTo>
                <a:cubicBezTo>
                  <a:pt x="2152696" y="1276888"/>
                  <a:pt x="1960511" y="1469074"/>
                  <a:pt x="1723441" y="1469074"/>
                </a:cubicBezTo>
                <a:lnTo>
                  <a:pt x="1723428" y="1469071"/>
                </a:lnTo>
                <a:lnTo>
                  <a:pt x="429282" y="1469071"/>
                </a:lnTo>
                <a:cubicBezTo>
                  <a:pt x="429274" y="1469076"/>
                  <a:pt x="429263" y="1469076"/>
                  <a:pt x="429255" y="1469076"/>
                </a:cubicBezTo>
                <a:cubicBezTo>
                  <a:pt x="192186" y="1469076"/>
                  <a:pt x="0" y="1276891"/>
                  <a:pt x="0" y="1039821"/>
                </a:cubicBezTo>
                <a:cubicBezTo>
                  <a:pt x="0" y="850277"/>
                  <a:pt x="122857" y="689423"/>
                  <a:pt x="294992" y="637672"/>
                </a:cubicBezTo>
                <a:cubicBezTo>
                  <a:pt x="279383" y="605099"/>
                  <a:pt x="273467" y="568771"/>
                  <a:pt x="273467" y="531060"/>
                </a:cubicBezTo>
                <a:cubicBezTo>
                  <a:pt x="273467" y="336143"/>
                  <a:pt x="431477" y="178133"/>
                  <a:pt x="626395" y="178133"/>
                </a:cubicBezTo>
                <a:cubicBezTo>
                  <a:pt x="740212" y="178133"/>
                  <a:pt x="841446" y="232009"/>
                  <a:pt x="901373" y="319209"/>
                </a:cubicBezTo>
                <a:cubicBezTo>
                  <a:pt x="974777" y="132049"/>
                  <a:pt x="1157215" y="0"/>
                  <a:pt x="13704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6" name="Freeform 145"/>
          <p:cNvSpPr>
            <a:spLocks noChangeAspect="1"/>
          </p:cNvSpPr>
          <p:nvPr/>
        </p:nvSpPr>
        <p:spPr>
          <a:xfrm>
            <a:off x="8867305" y="5479872"/>
            <a:ext cx="448056" cy="266855"/>
          </a:xfrm>
          <a:custGeom>
            <a:avLst/>
            <a:gdLst>
              <a:gd name="connsiteX0" fmla="*/ 3997452 w 5657088"/>
              <a:gd name="connsiteY0" fmla="*/ 1423416 h 3369268"/>
              <a:gd name="connsiteX1" fmla="*/ 4462272 w 5657088"/>
              <a:gd name="connsiteY1" fmla="*/ 2562606 h 3369268"/>
              <a:gd name="connsiteX2" fmla="*/ 1246632 w 5657088"/>
              <a:gd name="connsiteY2" fmla="*/ 2562606 h 3369268"/>
              <a:gd name="connsiteX3" fmla="*/ 1707642 w 5657088"/>
              <a:gd name="connsiteY3" fmla="*/ 1427226 h 3369268"/>
              <a:gd name="connsiteX4" fmla="*/ 2835402 w 5657088"/>
              <a:gd name="connsiteY4" fmla="*/ 1754886 h 3369268"/>
              <a:gd name="connsiteX5" fmla="*/ 2846832 w 5657088"/>
              <a:gd name="connsiteY5" fmla="*/ 0 h 3369268"/>
              <a:gd name="connsiteX6" fmla="*/ 5657088 w 5657088"/>
              <a:gd name="connsiteY6" fmla="*/ 792480 h 3369268"/>
              <a:gd name="connsiteX7" fmla="*/ 4852057 w 5657088"/>
              <a:gd name="connsiteY7" fmla="*/ 1016293 h 3369268"/>
              <a:gd name="connsiteX8" fmla="*/ 4886291 w 5657088"/>
              <a:gd name="connsiteY8" fmla="*/ 1056789 h 3369268"/>
              <a:gd name="connsiteX9" fmla="*/ 4909542 w 5657088"/>
              <a:gd name="connsiteY9" fmla="*/ 1116768 h 3369268"/>
              <a:gd name="connsiteX10" fmla="*/ 4801969 w 5657088"/>
              <a:gd name="connsiteY10" fmla="*/ 1338704 h 3369268"/>
              <a:gd name="connsiteX11" fmla="*/ 4801850 w 5657088"/>
              <a:gd name="connsiteY11" fmla="*/ 1338751 h 3369268"/>
              <a:gd name="connsiteX12" fmla="*/ 4880956 w 5657088"/>
              <a:gd name="connsiteY12" fmla="*/ 1814059 h 3369268"/>
              <a:gd name="connsiteX13" fmla="*/ 4991862 w 5657088"/>
              <a:gd name="connsiteY13" fmla="*/ 3347465 h 3369268"/>
              <a:gd name="connsiteX14" fmla="*/ 4873752 w 5657088"/>
              <a:gd name="connsiteY14" fmla="*/ 3236975 h 3369268"/>
              <a:gd name="connsiteX15" fmla="*/ 4713732 w 5657088"/>
              <a:gd name="connsiteY15" fmla="*/ 3233165 h 3369268"/>
              <a:gd name="connsiteX16" fmla="*/ 4534662 w 5657088"/>
              <a:gd name="connsiteY16" fmla="*/ 3244595 h 3369268"/>
              <a:gd name="connsiteX17" fmla="*/ 4325112 w 5657088"/>
              <a:gd name="connsiteY17" fmla="*/ 3286505 h 3369268"/>
              <a:gd name="connsiteX18" fmla="*/ 4681246 w 5657088"/>
              <a:gd name="connsiteY18" fmla="*/ 1460475 h 3369268"/>
              <a:gd name="connsiteX19" fmla="*/ 4676518 w 5657088"/>
              <a:gd name="connsiteY19" fmla="*/ 1374703 h 3369268"/>
              <a:gd name="connsiteX20" fmla="*/ 4615543 w 5657088"/>
              <a:gd name="connsiteY20" fmla="*/ 1376160 h 3369268"/>
              <a:gd name="connsiteX21" fmla="*/ 4430599 w 5657088"/>
              <a:gd name="connsiteY21" fmla="*/ 1212994 h 3369268"/>
              <a:gd name="connsiteX22" fmla="*/ 4432932 w 5657088"/>
              <a:gd name="connsiteY22" fmla="*/ 1132817 h 3369268"/>
              <a:gd name="connsiteX23" fmla="*/ 2828544 w 5657088"/>
              <a:gd name="connsiteY23" fmla="*/ 1578864 h 3369268"/>
              <a:gd name="connsiteX24" fmla="*/ 0 w 5657088"/>
              <a:gd name="connsiteY24" fmla="*/ 786384 h 336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7088" h="3369268">
                <a:moveTo>
                  <a:pt x="3997452" y="1423416"/>
                </a:moveTo>
                <a:cubicBezTo>
                  <a:pt x="4316222" y="1753616"/>
                  <a:pt x="4452112" y="2144776"/>
                  <a:pt x="4462272" y="2562606"/>
                </a:cubicBezTo>
                <a:cubicBezTo>
                  <a:pt x="3618992" y="2257806"/>
                  <a:pt x="2188972" y="2177796"/>
                  <a:pt x="1246632" y="2562606"/>
                </a:cubicBezTo>
                <a:cubicBezTo>
                  <a:pt x="1263142" y="2161286"/>
                  <a:pt x="1378712" y="1771396"/>
                  <a:pt x="1707642" y="1427226"/>
                </a:cubicBezTo>
                <a:lnTo>
                  <a:pt x="2835402" y="1754886"/>
                </a:lnTo>
                <a:close/>
                <a:moveTo>
                  <a:pt x="2846832" y="0"/>
                </a:moveTo>
                <a:lnTo>
                  <a:pt x="5657088" y="792480"/>
                </a:lnTo>
                <a:lnTo>
                  <a:pt x="4852057" y="1016293"/>
                </a:lnTo>
                <a:lnTo>
                  <a:pt x="4886291" y="1056789"/>
                </a:lnTo>
                <a:cubicBezTo>
                  <a:pt x="4897232" y="1075014"/>
                  <a:pt x="4905194" y="1095128"/>
                  <a:pt x="4909542" y="1116768"/>
                </a:cubicBezTo>
                <a:cubicBezTo>
                  <a:pt x="4926933" y="1203327"/>
                  <a:pt x="4881545" y="1289712"/>
                  <a:pt x="4801969" y="1338704"/>
                </a:cubicBezTo>
                <a:lnTo>
                  <a:pt x="4801850" y="1338751"/>
                </a:lnTo>
                <a:lnTo>
                  <a:pt x="4880956" y="1814059"/>
                </a:lnTo>
                <a:cubicBezTo>
                  <a:pt x="4951143" y="2310193"/>
                  <a:pt x="4983290" y="2798825"/>
                  <a:pt x="4991862" y="3347465"/>
                </a:cubicBezTo>
                <a:cubicBezTo>
                  <a:pt x="4986782" y="3402075"/>
                  <a:pt x="4913122" y="3350005"/>
                  <a:pt x="4873752" y="3236975"/>
                </a:cubicBezTo>
                <a:cubicBezTo>
                  <a:pt x="4806442" y="3394455"/>
                  <a:pt x="4777232" y="3250945"/>
                  <a:pt x="4713732" y="3233165"/>
                </a:cubicBezTo>
                <a:cubicBezTo>
                  <a:pt x="4654042" y="3236975"/>
                  <a:pt x="4659122" y="3404615"/>
                  <a:pt x="4534662" y="3244595"/>
                </a:cubicBezTo>
                <a:cubicBezTo>
                  <a:pt x="4476242" y="3319525"/>
                  <a:pt x="4360672" y="3409695"/>
                  <a:pt x="4325112" y="3286505"/>
                </a:cubicBezTo>
                <a:cubicBezTo>
                  <a:pt x="4425720" y="2984682"/>
                  <a:pt x="4690411" y="2000853"/>
                  <a:pt x="4681246" y="1460475"/>
                </a:cubicBezTo>
                <a:lnTo>
                  <a:pt x="4676518" y="1374703"/>
                </a:lnTo>
                <a:lnTo>
                  <a:pt x="4615543" y="1376160"/>
                </a:lnTo>
                <a:cubicBezTo>
                  <a:pt x="4523220" y="1361704"/>
                  <a:pt x="4447990" y="1299553"/>
                  <a:pt x="4430599" y="1212994"/>
                </a:cubicBezTo>
                <a:lnTo>
                  <a:pt x="4432932" y="1132817"/>
                </a:lnTo>
                <a:lnTo>
                  <a:pt x="2828544" y="1578864"/>
                </a:lnTo>
                <a:lnTo>
                  <a:pt x="0" y="7863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nection Icon"/>
          <p:cNvSpPr>
            <a:spLocks noChangeAspect="1" noEditPoints="1"/>
          </p:cNvSpPr>
          <p:nvPr/>
        </p:nvSpPr>
        <p:spPr bwMode="auto">
          <a:xfrm>
            <a:off x="2354305" y="2698968"/>
            <a:ext cx="337985" cy="448056"/>
          </a:xfrm>
          <a:custGeom>
            <a:avLst/>
            <a:gdLst>
              <a:gd name="T0" fmla="*/ 2699 w 5390"/>
              <a:gd name="T1" fmla="*/ 0 h 7135"/>
              <a:gd name="T2" fmla="*/ 0 w 5390"/>
              <a:gd name="T3" fmla="*/ 2699 h 7135"/>
              <a:gd name="T4" fmla="*/ 730 w 5390"/>
              <a:gd name="T5" fmla="*/ 4541 h 7135"/>
              <a:gd name="T6" fmla="*/ 1114 w 5390"/>
              <a:gd name="T7" fmla="*/ 4157 h 7135"/>
              <a:gd name="T8" fmla="*/ 542 w 5390"/>
              <a:gd name="T9" fmla="*/ 2699 h 7135"/>
              <a:gd name="T10" fmla="*/ 2699 w 5390"/>
              <a:gd name="T11" fmla="*/ 549 h 7135"/>
              <a:gd name="T12" fmla="*/ 4849 w 5390"/>
              <a:gd name="T13" fmla="*/ 2699 h 7135"/>
              <a:gd name="T14" fmla="*/ 4278 w 5390"/>
              <a:gd name="T15" fmla="*/ 4159 h 7135"/>
              <a:gd name="T16" fmla="*/ 4662 w 5390"/>
              <a:gd name="T17" fmla="*/ 4542 h 7135"/>
              <a:gd name="T18" fmla="*/ 5390 w 5390"/>
              <a:gd name="T19" fmla="*/ 2699 h 7135"/>
              <a:gd name="T20" fmla="*/ 2699 w 5390"/>
              <a:gd name="T21" fmla="*/ 0 h 7135"/>
              <a:gd name="T22" fmla="*/ 2699 w 5390"/>
              <a:gd name="T23" fmla="*/ 1008 h 7135"/>
              <a:gd name="T24" fmla="*/ 1008 w 5390"/>
              <a:gd name="T25" fmla="*/ 2699 h 7135"/>
              <a:gd name="T26" fmla="*/ 1444 w 5390"/>
              <a:gd name="T27" fmla="*/ 3827 h 7135"/>
              <a:gd name="T28" fmla="*/ 1827 w 5390"/>
              <a:gd name="T29" fmla="*/ 3443 h 7135"/>
              <a:gd name="T30" fmla="*/ 1551 w 5390"/>
              <a:gd name="T31" fmla="*/ 2699 h 7135"/>
              <a:gd name="T32" fmla="*/ 2699 w 5390"/>
              <a:gd name="T33" fmla="*/ 1556 h 7135"/>
              <a:gd name="T34" fmla="*/ 3841 w 5390"/>
              <a:gd name="T35" fmla="*/ 2699 h 7135"/>
              <a:gd name="T36" fmla="*/ 3566 w 5390"/>
              <a:gd name="T37" fmla="*/ 3446 h 7135"/>
              <a:gd name="T38" fmla="*/ 3951 w 5390"/>
              <a:gd name="T39" fmla="*/ 3832 h 7135"/>
              <a:gd name="T40" fmla="*/ 4389 w 5390"/>
              <a:gd name="T41" fmla="*/ 2699 h 7135"/>
              <a:gd name="T42" fmla="*/ 2699 w 5390"/>
              <a:gd name="T43" fmla="*/ 1008 h 7135"/>
              <a:gd name="T44" fmla="*/ 2694 w 5390"/>
              <a:gd name="T45" fmla="*/ 2054 h 7135"/>
              <a:gd name="T46" fmla="*/ 2172 w 5390"/>
              <a:gd name="T47" fmla="*/ 2577 h 7135"/>
              <a:gd name="T48" fmla="*/ 2694 w 5390"/>
              <a:gd name="T49" fmla="*/ 3098 h 7135"/>
              <a:gd name="T50" fmla="*/ 3216 w 5390"/>
              <a:gd name="T51" fmla="*/ 2577 h 7135"/>
              <a:gd name="T52" fmla="*/ 2694 w 5390"/>
              <a:gd name="T53" fmla="*/ 2054 h 7135"/>
              <a:gd name="T54" fmla="*/ 2296 w 5390"/>
              <a:gd name="T55" fmla="*/ 3380 h 7135"/>
              <a:gd name="T56" fmla="*/ 1218 w 5390"/>
              <a:gd name="T57" fmla="*/ 7135 h 7135"/>
              <a:gd name="T58" fmla="*/ 1914 w 5390"/>
              <a:gd name="T59" fmla="*/ 7134 h 7135"/>
              <a:gd name="T60" fmla="*/ 2691 w 5390"/>
              <a:gd name="T61" fmla="*/ 3869 h 7135"/>
              <a:gd name="T62" fmla="*/ 3468 w 5390"/>
              <a:gd name="T63" fmla="*/ 7134 h 7135"/>
              <a:gd name="T64" fmla="*/ 4164 w 5390"/>
              <a:gd name="T65" fmla="*/ 7135 h 7135"/>
              <a:gd name="T66" fmla="*/ 3086 w 5390"/>
              <a:gd name="T67" fmla="*/ 3380 h 7135"/>
              <a:gd name="T68" fmla="*/ 2691 w 5390"/>
              <a:gd name="T69" fmla="*/ 3472 h 7135"/>
              <a:gd name="T70" fmla="*/ 2296 w 5390"/>
              <a:gd name="T71" fmla="*/ 3380 h 7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90" h="7135">
                <a:moveTo>
                  <a:pt x="2699" y="0"/>
                </a:moveTo>
                <a:cubicBezTo>
                  <a:pt x="1212" y="0"/>
                  <a:pt x="0" y="1213"/>
                  <a:pt x="0" y="2699"/>
                </a:cubicBezTo>
                <a:cubicBezTo>
                  <a:pt x="0" y="3410"/>
                  <a:pt x="278" y="4058"/>
                  <a:pt x="730" y="4541"/>
                </a:cubicBezTo>
                <a:lnTo>
                  <a:pt x="1114" y="4157"/>
                </a:lnTo>
                <a:cubicBezTo>
                  <a:pt x="759" y="3774"/>
                  <a:pt x="542" y="3263"/>
                  <a:pt x="542" y="2699"/>
                </a:cubicBezTo>
                <a:cubicBezTo>
                  <a:pt x="542" y="1508"/>
                  <a:pt x="1508" y="549"/>
                  <a:pt x="2699" y="549"/>
                </a:cubicBezTo>
                <a:cubicBezTo>
                  <a:pt x="3890" y="549"/>
                  <a:pt x="4849" y="1508"/>
                  <a:pt x="4849" y="2699"/>
                </a:cubicBezTo>
                <a:cubicBezTo>
                  <a:pt x="4849" y="3264"/>
                  <a:pt x="4632" y="3776"/>
                  <a:pt x="4278" y="4159"/>
                </a:cubicBezTo>
                <a:lnTo>
                  <a:pt x="4662" y="4542"/>
                </a:lnTo>
                <a:cubicBezTo>
                  <a:pt x="5113" y="4059"/>
                  <a:pt x="5390" y="3411"/>
                  <a:pt x="5390" y="2699"/>
                </a:cubicBezTo>
                <a:cubicBezTo>
                  <a:pt x="5390" y="1213"/>
                  <a:pt x="4185" y="0"/>
                  <a:pt x="2699" y="0"/>
                </a:cubicBezTo>
                <a:close/>
                <a:moveTo>
                  <a:pt x="2699" y="1008"/>
                </a:moveTo>
                <a:cubicBezTo>
                  <a:pt x="1769" y="1008"/>
                  <a:pt x="1008" y="1769"/>
                  <a:pt x="1008" y="2699"/>
                </a:cubicBezTo>
                <a:cubicBezTo>
                  <a:pt x="1008" y="3132"/>
                  <a:pt x="1174" y="3527"/>
                  <a:pt x="1444" y="3827"/>
                </a:cubicBezTo>
                <a:lnTo>
                  <a:pt x="1827" y="3443"/>
                </a:lnTo>
                <a:cubicBezTo>
                  <a:pt x="1656" y="3244"/>
                  <a:pt x="1551" y="2985"/>
                  <a:pt x="1551" y="2699"/>
                </a:cubicBezTo>
                <a:cubicBezTo>
                  <a:pt x="1551" y="2064"/>
                  <a:pt x="2064" y="1556"/>
                  <a:pt x="2699" y="1556"/>
                </a:cubicBezTo>
                <a:cubicBezTo>
                  <a:pt x="3334" y="1556"/>
                  <a:pt x="3841" y="2064"/>
                  <a:pt x="3841" y="2699"/>
                </a:cubicBezTo>
                <a:cubicBezTo>
                  <a:pt x="3841" y="2986"/>
                  <a:pt x="3737" y="3246"/>
                  <a:pt x="3566" y="3446"/>
                </a:cubicBezTo>
                <a:lnTo>
                  <a:pt x="3951" y="3832"/>
                </a:lnTo>
                <a:cubicBezTo>
                  <a:pt x="4223" y="3531"/>
                  <a:pt x="4389" y="3134"/>
                  <a:pt x="4389" y="2699"/>
                </a:cubicBezTo>
                <a:cubicBezTo>
                  <a:pt x="4389" y="1769"/>
                  <a:pt x="3629" y="1008"/>
                  <a:pt x="2699" y="1008"/>
                </a:cubicBezTo>
                <a:close/>
                <a:moveTo>
                  <a:pt x="2694" y="2054"/>
                </a:moveTo>
                <a:cubicBezTo>
                  <a:pt x="2406" y="2054"/>
                  <a:pt x="2172" y="2289"/>
                  <a:pt x="2172" y="2577"/>
                </a:cubicBezTo>
                <a:cubicBezTo>
                  <a:pt x="2172" y="2864"/>
                  <a:pt x="2406" y="3098"/>
                  <a:pt x="2694" y="3098"/>
                </a:cubicBezTo>
                <a:cubicBezTo>
                  <a:pt x="2982" y="3098"/>
                  <a:pt x="3216" y="2864"/>
                  <a:pt x="3216" y="2577"/>
                </a:cubicBezTo>
                <a:cubicBezTo>
                  <a:pt x="3216" y="2289"/>
                  <a:pt x="2982" y="2054"/>
                  <a:pt x="2694" y="2054"/>
                </a:cubicBezTo>
                <a:close/>
                <a:moveTo>
                  <a:pt x="2296" y="3380"/>
                </a:moveTo>
                <a:lnTo>
                  <a:pt x="1218" y="7135"/>
                </a:lnTo>
                <a:lnTo>
                  <a:pt x="1914" y="7134"/>
                </a:lnTo>
                <a:lnTo>
                  <a:pt x="2691" y="3869"/>
                </a:lnTo>
                <a:lnTo>
                  <a:pt x="3468" y="7134"/>
                </a:lnTo>
                <a:lnTo>
                  <a:pt x="4164" y="7135"/>
                </a:lnTo>
                <a:lnTo>
                  <a:pt x="3086" y="3380"/>
                </a:lnTo>
                <a:cubicBezTo>
                  <a:pt x="2967" y="3439"/>
                  <a:pt x="2833" y="3472"/>
                  <a:pt x="2691" y="3472"/>
                </a:cubicBezTo>
                <a:cubicBezTo>
                  <a:pt x="2549" y="3472"/>
                  <a:pt x="2415" y="3439"/>
                  <a:pt x="2296" y="33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Hosted TFS Icon"/>
          <p:cNvSpPr>
            <a:spLocks noChangeAspect="1" noEditPoints="1"/>
          </p:cNvSpPr>
          <p:nvPr/>
        </p:nvSpPr>
        <p:spPr bwMode="auto">
          <a:xfrm>
            <a:off x="4504711" y="2770406"/>
            <a:ext cx="448056" cy="305181"/>
          </a:xfrm>
          <a:custGeom>
            <a:avLst/>
            <a:gdLst>
              <a:gd name="T0" fmla="*/ 5282 w 8930"/>
              <a:gd name="T1" fmla="*/ 42 h 6092"/>
              <a:gd name="T2" fmla="*/ 4833 w 8930"/>
              <a:gd name="T3" fmla="*/ 182 h 6092"/>
              <a:gd name="T4" fmla="*/ 4431 w 8930"/>
              <a:gd name="T5" fmla="*/ 419 h 6092"/>
              <a:gd name="T6" fmla="*/ 4097 w 8930"/>
              <a:gd name="T7" fmla="*/ 732 h 6092"/>
              <a:gd name="T8" fmla="*/ 3838 w 8930"/>
              <a:gd name="T9" fmla="*/ 1113 h 6092"/>
              <a:gd name="T10" fmla="*/ 3580 w 8930"/>
              <a:gd name="T11" fmla="*/ 1138 h 6092"/>
              <a:gd name="T12" fmla="*/ 3255 w 8930"/>
              <a:gd name="T13" fmla="*/ 897 h 6092"/>
              <a:gd name="T14" fmla="*/ 3022 w 8930"/>
              <a:gd name="T15" fmla="*/ 803 h 6092"/>
              <a:gd name="T16" fmla="*/ 2772 w 8930"/>
              <a:gd name="T17" fmla="*/ 749 h 6092"/>
              <a:gd name="T18" fmla="*/ 2450 w 8930"/>
              <a:gd name="T19" fmla="*/ 749 h 6092"/>
              <a:gd name="T20" fmla="*/ 2031 w 8930"/>
              <a:gd name="T21" fmla="*/ 855 h 6092"/>
              <a:gd name="T22" fmla="*/ 1667 w 8930"/>
              <a:gd name="T23" fmla="*/ 1074 h 6092"/>
              <a:gd name="T24" fmla="*/ 1384 w 8930"/>
              <a:gd name="T25" fmla="*/ 1384 h 6092"/>
              <a:gd name="T26" fmla="*/ 1202 w 8930"/>
              <a:gd name="T27" fmla="*/ 1768 h 6092"/>
              <a:gd name="T28" fmla="*/ 1134 w 8930"/>
              <a:gd name="T29" fmla="*/ 2204 h 6092"/>
              <a:gd name="T30" fmla="*/ 1185 w 8930"/>
              <a:gd name="T31" fmla="*/ 2543 h 6092"/>
              <a:gd name="T32" fmla="*/ 970 w 8930"/>
              <a:gd name="T33" fmla="*/ 2745 h 6092"/>
              <a:gd name="T34" fmla="*/ 626 w 8930"/>
              <a:gd name="T35" fmla="*/ 2970 h 6092"/>
              <a:gd name="T36" fmla="*/ 347 w 8930"/>
              <a:gd name="T37" fmla="*/ 3266 h 6092"/>
              <a:gd name="T38" fmla="*/ 140 w 8930"/>
              <a:gd name="T39" fmla="*/ 3621 h 6092"/>
              <a:gd name="T40" fmla="*/ 26 w 8930"/>
              <a:gd name="T41" fmla="*/ 4023 h 6092"/>
              <a:gd name="T42" fmla="*/ 5 w 8930"/>
              <a:gd name="T43" fmla="*/ 4404 h 6092"/>
              <a:gd name="T44" fmla="*/ 38 w 8930"/>
              <a:gd name="T45" fmla="*/ 4671 h 6092"/>
              <a:gd name="T46" fmla="*/ 216 w 8930"/>
              <a:gd name="T47" fmla="*/ 5161 h 6092"/>
              <a:gd name="T48" fmla="*/ 525 w 8930"/>
              <a:gd name="T49" fmla="*/ 5571 h 6092"/>
              <a:gd name="T50" fmla="*/ 932 w 8930"/>
              <a:gd name="T51" fmla="*/ 5876 h 6092"/>
              <a:gd name="T52" fmla="*/ 1422 w 8930"/>
              <a:gd name="T53" fmla="*/ 6054 h 6092"/>
              <a:gd name="T54" fmla="*/ 1688 w 8930"/>
              <a:gd name="T55" fmla="*/ 6088 h 6092"/>
              <a:gd name="T56" fmla="*/ 7283 w 8930"/>
              <a:gd name="T57" fmla="*/ 6084 h 6092"/>
              <a:gd name="T58" fmla="*/ 7593 w 8930"/>
              <a:gd name="T59" fmla="*/ 6032 h 6092"/>
              <a:gd name="T60" fmla="*/ 8071 w 8930"/>
              <a:gd name="T61" fmla="*/ 5834 h 6092"/>
              <a:gd name="T62" fmla="*/ 8464 w 8930"/>
              <a:gd name="T63" fmla="*/ 5509 h 6092"/>
              <a:gd name="T64" fmla="*/ 8752 w 8930"/>
              <a:gd name="T65" fmla="*/ 5085 h 6092"/>
              <a:gd name="T66" fmla="*/ 8900 w 8930"/>
              <a:gd name="T67" fmla="*/ 4628 h 6092"/>
              <a:gd name="T68" fmla="*/ 8926 w 8930"/>
              <a:gd name="T69" fmla="*/ 4358 h 6092"/>
              <a:gd name="T70" fmla="*/ 8892 w 8930"/>
              <a:gd name="T71" fmla="*/ 3951 h 6092"/>
              <a:gd name="T72" fmla="*/ 8761 w 8930"/>
              <a:gd name="T73" fmla="*/ 3558 h 6092"/>
              <a:gd name="T74" fmla="*/ 8541 w 8930"/>
              <a:gd name="T75" fmla="*/ 3207 h 6092"/>
              <a:gd name="T76" fmla="*/ 8248 w 8930"/>
              <a:gd name="T77" fmla="*/ 2924 h 6092"/>
              <a:gd name="T78" fmla="*/ 7897 w 8930"/>
              <a:gd name="T79" fmla="*/ 2716 h 6092"/>
              <a:gd name="T80" fmla="*/ 7749 w 8930"/>
              <a:gd name="T81" fmla="*/ 2446 h 6092"/>
              <a:gd name="T82" fmla="*/ 7779 w 8930"/>
              <a:gd name="T83" fmla="*/ 2043 h 6092"/>
              <a:gd name="T84" fmla="*/ 7749 w 8930"/>
              <a:gd name="T85" fmla="*/ 1726 h 6092"/>
              <a:gd name="T86" fmla="*/ 7673 w 8930"/>
              <a:gd name="T87" fmla="*/ 1426 h 6092"/>
              <a:gd name="T88" fmla="*/ 7551 w 8930"/>
              <a:gd name="T89" fmla="*/ 1142 h 6092"/>
              <a:gd name="T90" fmla="*/ 7237 w 8930"/>
              <a:gd name="T91" fmla="*/ 690 h 6092"/>
              <a:gd name="T92" fmla="*/ 6772 w 8930"/>
              <a:gd name="T93" fmla="*/ 304 h 6092"/>
              <a:gd name="T94" fmla="*/ 6454 w 8930"/>
              <a:gd name="T95" fmla="*/ 148 h 6092"/>
              <a:gd name="T96" fmla="*/ 6158 w 8930"/>
              <a:gd name="T97" fmla="*/ 55 h 6092"/>
              <a:gd name="T98" fmla="*/ 5845 w 8930"/>
              <a:gd name="T99" fmla="*/ 9 h 6092"/>
              <a:gd name="T100" fmla="*/ 6192 w 8930"/>
              <a:gd name="T101" fmla="*/ 4931 h 6092"/>
              <a:gd name="T102" fmla="*/ 3091 w 8930"/>
              <a:gd name="T103" fmla="*/ 2516 h 6092"/>
              <a:gd name="T104" fmla="*/ 5321 w 8930"/>
              <a:gd name="T105" fmla="*/ 2855 h 6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30" h="6092">
                <a:moveTo>
                  <a:pt x="5683" y="0"/>
                </a:moveTo>
                <a:lnTo>
                  <a:pt x="5603" y="4"/>
                </a:lnTo>
                <a:lnTo>
                  <a:pt x="5519" y="9"/>
                </a:lnTo>
                <a:lnTo>
                  <a:pt x="5438" y="17"/>
                </a:lnTo>
                <a:lnTo>
                  <a:pt x="5358" y="26"/>
                </a:lnTo>
                <a:lnTo>
                  <a:pt x="5282" y="42"/>
                </a:lnTo>
                <a:lnTo>
                  <a:pt x="5201" y="59"/>
                </a:lnTo>
                <a:lnTo>
                  <a:pt x="5125" y="76"/>
                </a:lnTo>
                <a:lnTo>
                  <a:pt x="5049" y="97"/>
                </a:lnTo>
                <a:lnTo>
                  <a:pt x="4977" y="123"/>
                </a:lnTo>
                <a:lnTo>
                  <a:pt x="4901" y="153"/>
                </a:lnTo>
                <a:lnTo>
                  <a:pt x="4833" y="182"/>
                </a:lnTo>
                <a:lnTo>
                  <a:pt x="4761" y="216"/>
                </a:lnTo>
                <a:lnTo>
                  <a:pt x="4694" y="250"/>
                </a:lnTo>
                <a:lnTo>
                  <a:pt x="4626" y="288"/>
                </a:lnTo>
                <a:lnTo>
                  <a:pt x="4558" y="330"/>
                </a:lnTo>
                <a:lnTo>
                  <a:pt x="4495" y="372"/>
                </a:lnTo>
                <a:lnTo>
                  <a:pt x="4431" y="419"/>
                </a:lnTo>
                <a:lnTo>
                  <a:pt x="4372" y="466"/>
                </a:lnTo>
                <a:lnTo>
                  <a:pt x="4313" y="512"/>
                </a:lnTo>
                <a:lnTo>
                  <a:pt x="4257" y="567"/>
                </a:lnTo>
                <a:lnTo>
                  <a:pt x="4198" y="617"/>
                </a:lnTo>
                <a:lnTo>
                  <a:pt x="4147" y="673"/>
                </a:lnTo>
                <a:lnTo>
                  <a:pt x="4097" y="732"/>
                </a:lnTo>
                <a:lnTo>
                  <a:pt x="4046" y="791"/>
                </a:lnTo>
                <a:lnTo>
                  <a:pt x="4000" y="850"/>
                </a:lnTo>
                <a:lnTo>
                  <a:pt x="3958" y="914"/>
                </a:lnTo>
                <a:lnTo>
                  <a:pt x="3915" y="977"/>
                </a:lnTo>
                <a:lnTo>
                  <a:pt x="3873" y="1045"/>
                </a:lnTo>
                <a:lnTo>
                  <a:pt x="3838" y="1113"/>
                </a:lnTo>
                <a:lnTo>
                  <a:pt x="3801" y="1180"/>
                </a:lnTo>
                <a:lnTo>
                  <a:pt x="3771" y="1252"/>
                </a:lnTo>
                <a:lnTo>
                  <a:pt x="3741" y="1324"/>
                </a:lnTo>
                <a:lnTo>
                  <a:pt x="3690" y="1260"/>
                </a:lnTo>
                <a:lnTo>
                  <a:pt x="3640" y="1198"/>
                </a:lnTo>
                <a:lnTo>
                  <a:pt x="3580" y="1138"/>
                </a:lnTo>
                <a:lnTo>
                  <a:pt x="3521" y="1083"/>
                </a:lnTo>
                <a:lnTo>
                  <a:pt x="3462" y="1028"/>
                </a:lnTo>
                <a:lnTo>
                  <a:pt x="3394" y="982"/>
                </a:lnTo>
                <a:lnTo>
                  <a:pt x="3327" y="935"/>
                </a:lnTo>
                <a:lnTo>
                  <a:pt x="3288" y="918"/>
                </a:lnTo>
                <a:lnTo>
                  <a:pt x="3255" y="897"/>
                </a:lnTo>
                <a:lnTo>
                  <a:pt x="3217" y="880"/>
                </a:lnTo>
                <a:lnTo>
                  <a:pt x="3179" y="863"/>
                </a:lnTo>
                <a:lnTo>
                  <a:pt x="3140" y="846"/>
                </a:lnTo>
                <a:lnTo>
                  <a:pt x="3102" y="829"/>
                </a:lnTo>
                <a:lnTo>
                  <a:pt x="3064" y="817"/>
                </a:lnTo>
                <a:lnTo>
                  <a:pt x="3022" y="803"/>
                </a:lnTo>
                <a:lnTo>
                  <a:pt x="2984" y="791"/>
                </a:lnTo>
                <a:lnTo>
                  <a:pt x="2942" y="779"/>
                </a:lnTo>
                <a:lnTo>
                  <a:pt x="2899" y="770"/>
                </a:lnTo>
                <a:lnTo>
                  <a:pt x="2857" y="761"/>
                </a:lnTo>
                <a:lnTo>
                  <a:pt x="2815" y="758"/>
                </a:lnTo>
                <a:lnTo>
                  <a:pt x="2772" y="749"/>
                </a:lnTo>
                <a:lnTo>
                  <a:pt x="2730" y="744"/>
                </a:lnTo>
                <a:lnTo>
                  <a:pt x="2688" y="744"/>
                </a:lnTo>
                <a:lnTo>
                  <a:pt x="2645" y="740"/>
                </a:lnTo>
                <a:lnTo>
                  <a:pt x="2598" y="740"/>
                </a:lnTo>
                <a:lnTo>
                  <a:pt x="2523" y="740"/>
                </a:lnTo>
                <a:lnTo>
                  <a:pt x="2450" y="749"/>
                </a:lnTo>
                <a:lnTo>
                  <a:pt x="2374" y="758"/>
                </a:lnTo>
                <a:lnTo>
                  <a:pt x="2302" y="770"/>
                </a:lnTo>
                <a:lnTo>
                  <a:pt x="2234" y="787"/>
                </a:lnTo>
                <a:lnTo>
                  <a:pt x="2163" y="803"/>
                </a:lnTo>
                <a:lnTo>
                  <a:pt x="2095" y="829"/>
                </a:lnTo>
                <a:lnTo>
                  <a:pt x="2031" y="855"/>
                </a:lnTo>
                <a:lnTo>
                  <a:pt x="1963" y="885"/>
                </a:lnTo>
                <a:lnTo>
                  <a:pt x="1900" y="918"/>
                </a:lnTo>
                <a:lnTo>
                  <a:pt x="1841" y="952"/>
                </a:lnTo>
                <a:lnTo>
                  <a:pt x="1782" y="990"/>
                </a:lnTo>
                <a:lnTo>
                  <a:pt x="1723" y="1032"/>
                </a:lnTo>
                <a:lnTo>
                  <a:pt x="1667" y="1074"/>
                </a:lnTo>
                <a:lnTo>
                  <a:pt x="1617" y="1121"/>
                </a:lnTo>
                <a:lnTo>
                  <a:pt x="1566" y="1168"/>
                </a:lnTo>
                <a:lnTo>
                  <a:pt x="1515" y="1218"/>
                </a:lnTo>
                <a:lnTo>
                  <a:pt x="1469" y="1274"/>
                </a:lnTo>
                <a:lnTo>
                  <a:pt x="1426" y="1328"/>
                </a:lnTo>
                <a:lnTo>
                  <a:pt x="1384" y="1384"/>
                </a:lnTo>
                <a:lnTo>
                  <a:pt x="1346" y="1443"/>
                </a:lnTo>
                <a:lnTo>
                  <a:pt x="1312" y="1506"/>
                </a:lnTo>
                <a:lnTo>
                  <a:pt x="1278" y="1570"/>
                </a:lnTo>
                <a:lnTo>
                  <a:pt x="1253" y="1633"/>
                </a:lnTo>
                <a:lnTo>
                  <a:pt x="1224" y="1700"/>
                </a:lnTo>
                <a:lnTo>
                  <a:pt x="1202" y="1768"/>
                </a:lnTo>
                <a:lnTo>
                  <a:pt x="1181" y="1836"/>
                </a:lnTo>
                <a:lnTo>
                  <a:pt x="1164" y="1908"/>
                </a:lnTo>
                <a:lnTo>
                  <a:pt x="1151" y="1980"/>
                </a:lnTo>
                <a:lnTo>
                  <a:pt x="1142" y="2051"/>
                </a:lnTo>
                <a:lnTo>
                  <a:pt x="1139" y="2128"/>
                </a:lnTo>
                <a:lnTo>
                  <a:pt x="1134" y="2204"/>
                </a:lnTo>
                <a:lnTo>
                  <a:pt x="1139" y="2263"/>
                </a:lnTo>
                <a:lnTo>
                  <a:pt x="1142" y="2319"/>
                </a:lnTo>
                <a:lnTo>
                  <a:pt x="1147" y="2378"/>
                </a:lnTo>
                <a:lnTo>
                  <a:pt x="1156" y="2432"/>
                </a:lnTo>
                <a:lnTo>
                  <a:pt x="1168" y="2488"/>
                </a:lnTo>
                <a:lnTo>
                  <a:pt x="1185" y="2543"/>
                </a:lnTo>
                <a:lnTo>
                  <a:pt x="1202" y="2593"/>
                </a:lnTo>
                <a:lnTo>
                  <a:pt x="1224" y="2644"/>
                </a:lnTo>
                <a:lnTo>
                  <a:pt x="1160" y="2665"/>
                </a:lnTo>
                <a:lnTo>
                  <a:pt x="1092" y="2691"/>
                </a:lnTo>
                <a:lnTo>
                  <a:pt x="1029" y="2716"/>
                </a:lnTo>
                <a:lnTo>
                  <a:pt x="970" y="2745"/>
                </a:lnTo>
                <a:lnTo>
                  <a:pt x="906" y="2775"/>
                </a:lnTo>
                <a:lnTo>
                  <a:pt x="847" y="2809"/>
                </a:lnTo>
                <a:lnTo>
                  <a:pt x="787" y="2847"/>
                </a:lnTo>
                <a:lnTo>
                  <a:pt x="732" y="2885"/>
                </a:lnTo>
                <a:lnTo>
                  <a:pt x="678" y="2927"/>
                </a:lnTo>
                <a:lnTo>
                  <a:pt x="626" y="2970"/>
                </a:lnTo>
                <a:lnTo>
                  <a:pt x="575" y="3012"/>
                </a:lnTo>
                <a:lnTo>
                  <a:pt x="525" y="3059"/>
                </a:lnTo>
                <a:lnTo>
                  <a:pt x="478" y="3110"/>
                </a:lnTo>
                <a:lnTo>
                  <a:pt x="432" y="3160"/>
                </a:lnTo>
                <a:lnTo>
                  <a:pt x="385" y="3211"/>
                </a:lnTo>
                <a:lnTo>
                  <a:pt x="347" y="3266"/>
                </a:lnTo>
                <a:lnTo>
                  <a:pt x="305" y="3321"/>
                </a:lnTo>
                <a:lnTo>
                  <a:pt x="267" y="3376"/>
                </a:lnTo>
                <a:lnTo>
                  <a:pt x="233" y="3435"/>
                </a:lnTo>
                <a:lnTo>
                  <a:pt x="199" y="3494"/>
                </a:lnTo>
                <a:lnTo>
                  <a:pt x="170" y="3558"/>
                </a:lnTo>
                <a:lnTo>
                  <a:pt x="140" y="3621"/>
                </a:lnTo>
                <a:lnTo>
                  <a:pt x="114" y="3685"/>
                </a:lnTo>
                <a:lnTo>
                  <a:pt x="93" y="3748"/>
                </a:lnTo>
                <a:lnTo>
                  <a:pt x="72" y="3816"/>
                </a:lnTo>
                <a:lnTo>
                  <a:pt x="55" y="3884"/>
                </a:lnTo>
                <a:lnTo>
                  <a:pt x="38" y="3956"/>
                </a:lnTo>
                <a:lnTo>
                  <a:pt x="26" y="4023"/>
                </a:lnTo>
                <a:lnTo>
                  <a:pt x="17" y="4095"/>
                </a:lnTo>
                <a:lnTo>
                  <a:pt x="8" y="4167"/>
                </a:lnTo>
                <a:lnTo>
                  <a:pt x="5" y="4239"/>
                </a:lnTo>
                <a:lnTo>
                  <a:pt x="0" y="4311"/>
                </a:lnTo>
                <a:lnTo>
                  <a:pt x="0" y="4358"/>
                </a:lnTo>
                <a:lnTo>
                  <a:pt x="5" y="4404"/>
                </a:lnTo>
                <a:lnTo>
                  <a:pt x="8" y="4450"/>
                </a:lnTo>
                <a:lnTo>
                  <a:pt x="8" y="4493"/>
                </a:lnTo>
                <a:lnTo>
                  <a:pt x="17" y="4539"/>
                </a:lnTo>
                <a:lnTo>
                  <a:pt x="21" y="4582"/>
                </a:lnTo>
                <a:lnTo>
                  <a:pt x="29" y="4628"/>
                </a:lnTo>
                <a:lnTo>
                  <a:pt x="38" y="4671"/>
                </a:lnTo>
                <a:lnTo>
                  <a:pt x="59" y="4755"/>
                </a:lnTo>
                <a:lnTo>
                  <a:pt x="81" y="4840"/>
                </a:lnTo>
                <a:lnTo>
                  <a:pt x="110" y="4925"/>
                </a:lnTo>
                <a:lnTo>
                  <a:pt x="140" y="5005"/>
                </a:lnTo>
                <a:lnTo>
                  <a:pt x="178" y="5085"/>
                </a:lnTo>
                <a:lnTo>
                  <a:pt x="216" y="5161"/>
                </a:lnTo>
                <a:lnTo>
                  <a:pt x="259" y="5233"/>
                </a:lnTo>
                <a:lnTo>
                  <a:pt x="305" y="5305"/>
                </a:lnTo>
                <a:lnTo>
                  <a:pt x="356" y="5377"/>
                </a:lnTo>
                <a:lnTo>
                  <a:pt x="406" y="5445"/>
                </a:lnTo>
                <a:lnTo>
                  <a:pt x="466" y="5509"/>
                </a:lnTo>
                <a:lnTo>
                  <a:pt x="525" y="5571"/>
                </a:lnTo>
                <a:lnTo>
                  <a:pt x="584" y="5631"/>
                </a:lnTo>
                <a:lnTo>
                  <a:pt x="648" y="5686"/>
                </a:lnTo>
                <a:lnTo>
                  <a:pt x="716" y="5737"/>
                </a:lnTo>
                <a:lnTo>
                  <a:pt x="787" y="5787"/>
                </a:lnTo>
                <a:lnTo>
                  <a:pt x="859" y="5834"/>
                </a:lnTo>
                <a:lnTo>
                  <a:pt x="932" y="5876"/>
                </a:lnTo>
                <a:lnTo>
                  <a:pt x="1012" y="5914"/>
                </a:lnTo>
                <a:lnTo>
                  <a:pt x="1088" y="5952"/>
                </a:lnTo>
                <a:lnTo>
                  <a:pt x="1168" y="5982"/>
                </a:lnTo>
                <a:lnTo>
                  <a:pt x="1253" y="6011"/>
                </a:lnTo>
                <a:lnTo>
                  <a:pt x="1337" y="6037"/>
                </a:lnTo>
                <a:lnTo>
                  <a:pt x="1422" y="6054"/>
                </a:lnTo>
                <a:lnTo>
                  <a:pt x="1469" y="6062"/>
                </a:lnTo>
                <a:lnTo>
                  <a:pt x="1511" y="6070"/>
                </a:lnTo>
                <a:lnTo>
                  <a:pt x="1553" y="6075"/>
                </a:lnTo>
                <a:lnTo>
                  <a:pt x="1600" y="6084"/>
                </a:lnTo>
                <a:lnTo>
                  <a:pt x="1646" y="6088"/>
                </a:lnTo>
                <a:lnTo>
                  <a:pt x="1688" y="6088"/>
                </a:lnTo>
                <a:lnTo>
                  <a:pt x="1735" y="6092"/>
                </a:lnTo>
                <a:lnTo>
                  <a:pt x="1782" y="6092"/>
                </a:lnTo>
                <a:lnTo>
                  <a:pt x="7148" y="6092"/>
                </a:lnTo>
                <a:lnTo>
                  <a:pt x="7195" y="6088"/>
                </a:lnTo>
                <a:lnTo>
                  <a:pt x="7241" y="6088"/>
                </a:lnTo>
                <a:lnTo>
                  <a:pt x="7283" y="6084"/>
                </a:lnTo>
                <a:lnTo>
                  <a:pt x="7330" y="6079"/>
                </a:lnTo>
                <a:lnTo>
                  <a:pt x="7377" y="6075"/>
                </a:lnTo>
                <a:lnTo>
                  <a:pt x="7419" y="6070"/>
                </a:lnTo>
                <a:lnTo>
                  <a:pt x="7461" y="6062"/>
                </a:lnTo>
                <a:lnTo>
                  <a:pt x="7508" y="6054"/>
                </a:lnTo>
                <a:lnTo>
                  <a:pt x="7593" y="6032"/>
                </a:lnTo>
                <a:lnTo>
                  <a:pt x="7678" y="6011"/>
                </a:lnTo>
                <a:lnTo>
                  <a:pt x="7762" y="5982"/>
                </a:lnTo>
                <a:lnTo>
                  <a:pt x="7842" y="5952"/>
                </a:lnTo>
                <a:lnTo>
                  <a:pt x="7918" y="5914"/>
                </a:lnTo>
                <a:lnTo>
                  <a:pt x="7994" y="5876"/>
                </a:lnTo>
                <a:lnTo>
                  <a:pt x="8071" y="5834"/>
                </a:lnTo>
                <a:lnTo>
                  <a:pt x="8142" y="5787"/>
                </a:lnTo>
                <a:lnTo>
                  <a:pt x="8215" y="5737"/>
                </a:lnTo>
                <a:lnTo>
                  <a:pt x="8278" y="5686"/>
                </a:lnTo>
                <a:lnTo>
                  <a:pt x="8346" y="5631"/>
                </a:lnTo>
                <a:lnTo>
                  <a:pt x="8405" y="5571"/>
                </a:lnTo>
                <a:lnTo>
                  <a:pt x="8464" y="5509"/>
                </a:lnTo>
                <a:lnTo>
                  <a:pt x="8523" y="5445"/>
                </a:lnTo>
                <a:lnTo>
                  <a:pt x="8575" y="5377"/>
                </a:lnTo>
                <a:lnTo>
                  <a:pt x="8625" y="5305"/>
                </a:lnTo>
                <a:lnTo>
                  <a:pt x="8672" y="5233"/>
                </a:lnTo>
                <a:lnTo>
                  <a:pt x="8714" y="5161"/>
                </a:lnTo>
                <a:lnTo>
                  <a:pt x="8752" y="5085"/>
                </a:lnTo>
                <a:lnTo>
                  <a:pt x="8786" y="5005"/>
                </a:lnTo>
                <a:lnTo>
                  <a:pt x="8820" y="4925"/>
                </a:lnTo>
                <a:lnTo>
                  <a:pt x="8850" y="4840"/>
                </a:lnTo>
                <a:lnTo>
                  <a:pt x="8871" y="4755"/>
                </a:lnTo>
                <a:lnTo>
                  <a:pt x="8892" y="4671"/>
                </a:lnTo>
                <a:lnTo>
                  <a:pt x="8900" y="4628"/>
                </a:lnTo>
                <a:lnTo>
                  <a:pt x="8909" y="4582"/>
                </a:lnTo>
                <a:lnTo>
                  <a:pt x="8913" y="4539"/>
                </a:lnTo>
                <a:lnTo>
                  <a:pt x="8918" y="4493"/>
                </a:lnTo>
                <a:lnTo>
                  <a:pt x="8921" y="4450"/>
                </a:lnTo>
                <a:lnTo>
                  <a:pt x="8926" y="4404"/>
                </a:lnTo>
                <a:lnTo>
                  <a:pt x="8926" y="4358"/>
                </a:lnTo>
                <a:lnTo>
                  <a:pt x="8930" y="4311"/>
                </a:lnTo>
                <a:lnTo>
                  <a:pt x="8926" y="4239"/>
                </a:lnTo>
                <a:lnTo>
                  <a:pt x="8921" y="4167"/>
                </a:lnTo>
                <a:lnTo>
                  <a:pt x="8913" y="4095"/>
                </a:lnTo>
                <a:lnTo>
                  <a:pt x="8904" y="4023"/>
                </a:lnTo>
                <a:lnTo>
                  <a:pt x="8892" y="3951"/>
                </a:lnTo>
                <a:lnTo>
                  <a:pt x="8875" y="3884"/>
                </a:lnTo>
                <a:lnTo>
                  <a:pt x="8858" y="3816"/>
                </a:lnTo>
                <a:lnTo>
                  <a:pt x="8836" y="3748"/>
                </a:lnTo>
                <a:lnTo>
                  <a:pt x="8812" y="3685"/>
                </a:lnTo>
                <a:lnTo>
                  <a:pt x="8786" y="3617"/>
                </a:lnTo>
                <a:lnTo>
                  <a:pt x="8761" y="3558"/>
                </a:lnTo>
                <a:lnTo>
                  <a:pt x="8727" y="3494"/>
                </a:lnTo>
                <a:lnTo>
                  <a:pt x="8697" y="3435"/>
                </a:lnTo>
                <a:lnTo>
                  <a:pt x="8659" y="3376"/>
                </a:lnTo>
                <a:lnTo>
                  <a:pt x="8621" y="3317"/>
                </a:lnTo>
                <a:lnTo>
                  <a:pt x="8582" y="3261"/>
                </a:lnTo>
                <a:lnTo>
                  <a:pt x="8541" y="3207"/>
                </a:lnTo>
                <a:lnTo>
                  <a:pt x="8499" y="3156"/>
                </a:lnTo>
                <a:lnTo>
                  <a:pt x="8452" y="3105"/>
                </a:lnTo>
                <a:lnTo>
                  <a:pt x="8405" y="3059"/>
                </a:lnTo>
                <a:lnTo>
                  <a:pt x="8354" y="3012"/>
                </a:lnTo>
                <a:lnTo>
                  <a:pt x="8304" y="2966"/>
                </a:lnTo>
                <a:lnTo>
                  <a:pt x="8248" y="2924"/>
                </a:lnTo>
                <a:lnTo>
                  <a:pt x="8194" y="2885"/>
                </a:lnTo>
                <a:lnTo>
                  <a:pt x="8139" y="2847"/>
                </a:lnTo>
                <a:lnTo>
                  <a:pt x="8079" y="2809"/>
                </a:lnTo>
                <a:lnTo>
                  <a:pt x="8020" y="2775"/>
                </a:lnTo>
                <a:lnTo>
                  <a:pt x="7956" y="2745"/>
                </a:lnTo>
                <a:lnTo>
                  <a:pt x="7897" y="2716"/>
                </a:lnTo>
                <a:lnTo>
                  <a:pt x="7834" y="2691"/>
                </a:lnTo>
                <a:lnTo>
                  <a:pt x="7766" y="2665"/>
                </a:lnTo>
                <a:lnTo>
                  <a:pt x="7699" y="2644"/>
                </a:lnTo>
                <a:lnTo>
                  <a:pt x="7720" y="2581"/>
                </a:lnTo>
                <a:lnTo>
                  <a:pt x="7737" y="2513"/>
                </a:lnTo>
                <a:lnTo>
                  <a:pt x="7749" y="2446"/>
                </a:lnTo>
                <a:lnTo>
                  <a:pt x="7762" y="2378"/>
                </a:lnTo>
                <a:lnTo>
                  <a:pt x="7770" y="2310"/>
                </a:lnTo>
                <a:lnTo>
                  <a:pt x="7779" y="2238"/>
                </a:lnTo>
                <a:lnTo>
                  <a:pt x="7779" y="2170"/>
                </a:lnTo>
                <a:lnTo>
                  <a:pt x="7783" y="2098"/>
                </a:lnTo>
                <a:lnTo>
                  <a:pt x="7779" y="2043"/>
                </a:lnTo>
                <a:lnTo>
                  <a:pt x="7779" y="1989"/>
                </a:lnTo>
                <a:lnTo>
                  <a:pt x="7775" y="1933"/>
                </a:lnTo>
                <a:lnTo>
                  <a:pt x="7770" y="1883"/>
                </a:lnTo>
                <a:lnTo>
                  <a:pt x="7766" y="1832"/>
                </a:lnTo>
                <a:lnTo>
                  <a:pt x="7758" y="1777"/>
                </a:lnTo>
                <a:lnTo>
                  <a:pt x="7749" y="1726"/>
                </a:lnTo>
                <a:lnTo>
                  <a:pt x="7741" y="1676"/>
                </a:lnTo>
                <a:lnTo>
                  <a:pt x="7728" y="1625"/>
                </a:lnTo>
                <a:lnTo>
                  <a:pt x="7715" y="1573"/>
                </a:lnTo>
                <a:lnTo>
                  <a:pt x="7702" y="1523"/>
                </a:lnTo>
                <a:lnTo>
                  <a:pt x="7686" y="1472"/>
                </a:lnTo>
                <a:lnTo>
                  <a:pt x="7673" y="1426"/>
                </a:lnTo>
                <a:lnTo>
                  <a:pt x="7656" y="1375"/>
                </a:lnTo>
                <a:lnTo>
                  <a:pt x="7635" y="1328"/>
                </a:lnTo>
                <a:lnTo>
                  <a:pt x="7618" y="1281"/>
                </a:lnTo>
                <a:lnTo>
                  <a:pt x="7596" y="1236"/>
                </a:lnTo>
                <a:lnTo>
                  <a:pt x="7575" y="1189"/>
                </a:lnTo>
                <a:lnTo>
                  <a:pt x="7551" y="1142"/>
                </a:lnTo>
                <a:lnTo>
                  <a:pt x="7529" y="1100"/>
                </a:lnTo>
                <a:lnTo>
                  <a:pt x="7478" y="1011"/>
                </a:lnTo>
                <a:lnTo>
                  <a:pt x="7424" y="927"/>
                </a:lnTo>
                <a:lnTo>
                  <a:pt x="7364" y="842"/>
                </a:lnTo>
                <a:lnTo>
                  <a:pt x="7300" y="766"/>
                </a:lnTo>
                <a:lnTo>
                  <a:pt x="7237" y="690"/>
                </a:lnTo>
                <a:lnTo>
                  <a:pt x="7165" y="614"/>
                </a:lnTo>
                <a:lnTo>
                  <a:pt x="7093" y="546"/>
                </a:lnTo>
                <a:lnTo>
                  <a:pt x="7017" y="482"/>
                </a:lnTo>
                <a:lnTo>
                  <a:pt x="6941" y="419"/>
                </a:lnTo>
                <a:lnTo>
                  <a:pt x="6856" y="360"/>
                </a:lnTo>
                <a:lnTo>
                  <a:pt x="6772" y="304"/>
                </a:lnTo>
                <a:lnTo>
                  <a:pt x="6683" y="254"/>
                </a:lnTo>
                <a:lnTo>
                  <a:pt x="6640" y="233"/>
                </a:lnTo>
                <a:lnTo>
                  <a:pt x="6594" y="207"/>
                </a:lnTo>
                <a:lnTo>
                  <a:pt x="6547" y="186"/>
                </a:lnTo>
                <a:lnTo>
                  <a:pt x="6501" y="165"/>
                </a:lnTo>
                <a:lnTo>
                  <a:pt x="6454" y="148"/>
                </a:lnTo>
                <a:lnTo>
                  <a:pt x="6408" y="127"/>
                </a:lnTo>
                <a:lnTo>
                  <a:pt x="6356" y="110"/>
                </a:lnTo>
                <a:lnTo>
                  <a:pt x="6306" y="97"/>
                </a:lnTo>
                <a:lnTo>
                  <a:pt x="6259" y="80"/>
                </a:lnTo>
                <a:lnTo>
                  <a:pt x="6208" y="68"/>
                </a:lnTo>
                <a:lnTo>
                  <a:pt x="6158" y="55"/>
                </a:lnTo>
                <a:lnTo>
                  <a:pt x="6107" y="42"/>
                </a:lnTo>
                <a:lnTo>
                  <a:pt x="6057" y="34"/>
                </a:lnTo>
                <a:lnTo>
                  <a:pt x="6005" y="26"/>
                </a:lnTo>
                <a:lnTo>
                  <a:pt x="5951" y="17"/>
                </a:lnTo>
                <a:lnTo>
                  <a:pt x="5900" y="12"/>
                </a:lnTo>
                <a:lnTo>
                  <a:pt x="5845" y="9"/>
                </a:lnTo>
                <a:lnTo>
                  <a:pt x="5794" y="4"/>
                </a:lnTo>
                <a:lnTo>
                  <a:pt x="5739" y="4"/>
                </a:lnTo>
                <a:lnTo>
                  <a:pt x="5683" y="0"/>
                </a:lnTo>
                <a:close/>
                <a:moveTo>
                  <a:pt x="5332" y="1829"/>
                </a:moveTo>
                <a:lnTo>
                  <a:pt x="6192" y="2172"/>
                </a:lnTo>
                <a:lnTo>
                  <a:pt x="6192" y="4931"/>
                </a:lnTo>
                <a:lnTo>
                  <a:pt x="5326" y="5279"/>
                </a:lnTo>
                <a:lnTo>
                  <a:pt x="3963" y="3915"/>
                </a:lnTo>
                <a:lnTo>
                  <a:pt x="3091" y="4597"/>
                </a:lnTo>
                <a:lnTo>
                  <a:pt x="2738" y="4418"/>
                </a:lnTo>
                <a:lnTo>
                  <a:pt x="2738" y="2686"/>
                </a:lnTo>
                <a:lnTo>
                  <a:pt x="3091" y="2516"/>
                </a:lnTo>
                <a:lnTo>
                  <a:pt x="3973" y="3208"/>
                </a:lnTo>
                <a:lnTo>
                  <a:pt x="5332" y="1829"/>
                </a:lnTo>
                <a:close/>
                <a:moveTo>
                  <a:pt x="5321" y="2855"/>
                </a:moveTo>
                <a:lnTo>
                  <a:pt x="4440" y="3556"/>
                </a:lnTo>
                <a:lnTo>
                  <a:pt x="5326" y="4254"/>
                </a:lnTo>
                <a:lnTo>
                  <a:pt x="5321" y="2855"/>
                </a:lnTo>
                <a:close/>
                <a:moveTo>
                  <a:pt x="3086" y="3038"/>
                </a:moveTo>
                <a:lnTo>
                  <a:pt x="3086" y="4069"/>
                </a:lnTo>
                <a:lnTo>
                  <a:pt x="3599" y="3556"/>
                </a:lnTo>
                <a:lnTo>
                  <a:pt x="3086" y="303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Cloud Gear Icon"/>
          <p:cNvSpPr>
            <a:spLocks noChangeAspect="1"/>
          </p:cNvSpPr>
          <p:nvPr/>
        </p:nvSpPr>
        <p:spPr bwMode="auto">
          <a:xfrm>
            <a:off x="3742281" y="2770112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2295534" h="1566554">
                <a:moveTo>
                  <a:pt x="1149174" y="849656"/>
                </a:moveTo>
                <a:cubicBezTo>
                  <a:pt x="1102116" y="849655"/>
                  <a:pt x="1063968" y="887804"/>
                  <a:pt x="1063967" y="934862"/>
                </a:cubicBezTo>
                <a:cubicBezTo>
                  <a:pt x="1063968" y="981920"/>
                  <a:pt x="1102115" y="1020068"/>
                  <a:pt x="1149173" y="1020068"/>
                </a:cubicBezTo>
                <a:cubicBezTo>
                  <a:pt x="1196231" y="1020068"/>
                  <a:pt x="1234379" y="981920"/>
                  <a:pt x="1234380" y="934862"/>
                </a:cubicBezTo>
                <a:cubicBezTo>
                  <a:pt x="1234379" y="887804"/>
                  <a:pt x="1196232" y="849655"/>
                  <a:pt x="1149174" y="849656"/>
                </a:cubicBezTo>
                <a:close/>
                <a:moveTo>
                  <a:pt x="1149173" y="708557"/>
                </a:moveTo>
                <a:cubicBezTo>
                  <a:pt x="1274158" y="708557"/>
                  <a:pt x="1375478" y="809877"/>
                  <a:pt x="1375478" y="934862"/>
                </a:cubicBezTo>
                <a:cubicBezTo>
                  <a:pt x="1375478" y="1059846"/>
                  <a:pt x="1274158" y="1161167"/>
                  <a:pt x="1149173" y="1161166"/>
                </a:cubicBezTo>
                <a:cubicBezTo>
                  <a:pt x="1024189" y="1161167"/>
                  <a:pt x="922869" y="1059846"/>
                  <a:pt x="922869" y="934862"/>
                </a:cubicBezTo>
                <a:cubicBezTo>
                  <a:pt x="922869" y="809877"/>
                  <a:pt x="1024189" y="708557"/>
                  <a:pt x="1149173" y="708557"/>
                </a:cubicBezTo>
                <a:close/>
                <a:moveTo>
                  <a:pt x="1089350" y="454524"/>
                </a:moveTo>
                <a:lnTo>
                  <a:pt x="943430" y="493623"/>
                </a:lnTo>
                <a:lnTo>
                  <a:pt x="956572" y="625607"/>
                </a:lnTo>
                <a:lnTo>
                  <a:pt x="961206" y="624365"/>
                </a:lnTo>
                <a:cubicBezTo>
                  <a:pt x="936508" y="637840"/>
                  <a:pt x="914300" y="655118"/>
                  <a:pt x="894573" y="674922"/>
                </a:cubicBezTo>
                <a:lnTo>
                  <a:pt x="771565" y="628474"/>
                </a:lnTo>
                <a:lnTo>
                  <a:pt x="696031" y="759303"/>
                </a:lnTo>
                <a:lnTo>
                  <a:pt x="798134" y="842914"/>
                </a:lnTo>
                <a:cubicBezTo>
                  <a:pt x="789076" y="872037"/>
                  <a:pt x="784977" y="902971"/>
                  <a:pt x="784977" y="934862"/>
                </a:cubicBezTo>
                <a:cubicBezTo>
                  <a:pt x="784977" y="936003"/>
                  <a:pt x="784982" y="937143"/>
                  <a:pt x="785149" y="938280"/>
                </a:cubicBezTo>
                <a:lnTo>
                  <a:pt x="782831" y="929628"/>
                </a:lnTo>
                <a:lnTo>
                  <a:pt x="661959" y="984239"/>
                </a:lnTo>
                <a:lnTo>
                  <a:pt x="701058" y="1130160"/>
                </a:lnTo>
                <a:lnTo>
                  <a:pt x="833042" y="1117018"/>
                </a:lnTo>
                <a:lnTo>
                  <a:pt x="830623" y="1107992"/>
                </a:lnTo>
                <a:cubicBezTo>
                  <a:pt x="845768" y="1139369"/>
                  <a:pt x="866663" y="1167281"/>
                  <a:pt x="891073" y="1191691"/>
                </a:cubicBezTo>
                <a:lnTo>
                  <a:pt x="844951" y="1313836"/>
                </a:lnTo>
                <a:lnTo>
                  <a:pt x="975780" y="1389370"/>
                </a:lnTo>
                <a:lnTo>
                  <a:pt x="1059814" y="1286750"/>
                </a:lnTo>
                <a:lnTo>
                  <a:pt x="1059642" y="1286651"/>
                </a:lnTo>
                <a:cubicBezTo>
                  <a:pt x="1087151" y="1294952"/>
                  <a:pt x="1116253" y="1298808"/>
                  <a:pt x="1146218" y="1298909"/>
                </a:cubicBezTo>
                <a:lnTo>
                  <a:pt x="1199671" y="1417221"/>
                </a:lnTo>
                <a:lnTo>
                  <a:pt x="1345592" y="1378122"/>
                </a:lnTo>
                <a:lnTo>
                  <a:pt x="1332617" y="1247814"/>
                </a:lnTo>
                <a:cubicBezTo>
                  <a:pt x="1359013" y="1234048"/>
                  <a:pt x="1382643" y="1215941"/>
                  <a:pt x="1403510" y="1195019"/>
                </a:cubicBezTo>
                <a:lnTo>
                  <a:pt x="1523129" y="1240187"/>
                </a:lnTo>
                <a:lnTo>
                  <a:pt x="1598663" y="1109358"/>
                </a:lnTo>
                <a:lnTo>
                  <a:pt x="1499736" y="1028347"/>
                </a:lnTo>
                <a:cubicBezTo>
                  <a:pt x="1508721" y="1000298"/>
                  <a:pt x="1512930" y="970504"/>
                  <a:pt x="1513121" y="939790"/>
                </a:cubicBezTo>
                <a:lnTo>
                  <a:pt x="1633482" y="885411"/>
                </a:lnTo>
                <a:lnTo>
                  <a:pt x="1594383" y="739490"/>
                </a:lnTo>
                <a:lnTo>
                  <a:pt x="1462764" y="752596"/>
                </a:lnTo>
                <a:cubicBezTo>
                  <a:pt x="1448674" y="725338"/>
                  <a:pt x="1430004" y="700979"/>
                  <a:pt x="1408455" y="679465"/>
                </a:cubicBezTo>
                <a:lnTo>
                  <a:pt x="1454052" y="558709"/>
                </a:lnTo>
                <a:lnTo>
                  <a:pt x="1323224" y="483175"/>
                </a:lnTo>
                <a:lnTo>
                  <a:pt x="1240869" y="583744"/>
                </a:lnTo>
                <a:cubicBezTo>
                  <a:pt x="1211818" y="574740"/>
                  <a:pt x="1180972" y="570665"/>
                  <a:pt x="1149173" y="570665"/>
                </a:cubicBezTo>
                <a:cubicBezTo>
                  <a:pt x="1146771" y="570665"/>
                  <a:pt x="1144374" y="570688"/>
                  <a:pt x="1141988" y="571028"/>
                </a:cubicBezTo>
                <a:close/>
                <a:moveTo>
                  <a:pt x="1461429" y="0"/>
                </a:moveTo>
                <a:cubicBezTo>
                  <a:pt x="1759206" y="0"/>
                  <a:pt x="2000604" y="241398"/>
                  <a:pt x="2000604" y="539176"/>
                </a:cubicBezTo>
                <a:cubicBezTo>
                  <a:pt x="2000604" y="588015"/>
                  <a:pt x="1994111" y="635337"/>
                  <a:pt x="1979750" y="679736"/>
                </a:cubicBezTo>
                <a:cubicBezTo>
                  <a:pt x="2163955" y="734416"/>
                  <a:pt x="2295534" y="906251"/>
                  <a:pt x="2295534" y="1108814"/>
                </a:cubicBezTo>
                <a:cubicBezTo>
                  <a:pt x="2295534" y="1361614"/>
                  <a:pt x="2090597" y="1566551"/>
                  <a:pt x="1837797" y="1566551"/>
                </a:cubicBezTo>
                <a:lnTo>
                  <a:pt x="1837782" y="1566549"/>
                </a:lnTo>
                <a:lnTo>
                  <a:pt x="457766" y="1566549"/>
                </a:lnTo>
                <a:cubicBezTo>
                  <a:pt x="457758" y="1566554"/>
                  <a:pt x="457746" y="1566554"/>
                  <a:pt x="457738" y="1566554"/>
                </a:cubicBezTo>
                <a:cubicBezTo>
                  <a:pt x="204938" y="1566554"/>
                  <a:pt x="0" y="1361617"/>
                  <a:pt x="0" y="1108817"/>
                </a:cubicBezTo>
                <a:cubicBezTo>
                  <a:pt x="0" y="906696"/>
                  <a:pt x="131009" y="735168"/>
                  <a:pt x="314566" y="679984"/>
                </a:cubicBezTo>
                <a:cubicBezTo>
                  <a:pt x="297920" y="645250"/>
                  <a:pt x="291613" y="606511"/>
                  <a:pt x="291613" y="566298"/>
                </a:cubicBezTo>
                <a:cubicBezTo>
                  <a:pt x="291613" y="358447"/>
                  <a:pt x="460107" y="189953"/>
                  <a:pt x="667958" y="189953"/>
                </a:cubicBezTo>
                <a:cubicBezTo>
                  <a:pt x="789327" y="189953"/>
                  <a:pt x="897278" y="247404"/>
                  <a:pt x="961182" y="340389"/>
                </a:cubicBezTo>
                <a:cubicBezTo>
                  <a:pt x="1039456" y="140811"/>
                  <a:pt x="1233999" y="0"/>
                  <a:pt x="14614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Car Tilt Icon"/>
          <p:cNvSpPr>
            <a:spLocks noChangeAspect="1"/>
          </p:cNvSpPr>
          <p:nvPr/>
        </p:nvSpPr>
        <p:spPr>
          <a:xfrm rot="10800000" flipH="1">
            <a:off x="5267141" y="2823948"/>
            <a:ext cx="448056" cy="198095"/>
          </a:xfrm>
          <a:custGeom>
            <a:avLst/>
            <a:gdLst/>
            <a:ahLst/>
            <a:cxnLst/>
            <a:rect l="l" t="t" r="r" b="b"/>
            <a:pathLst>
              <a:path w="2235966" h="988569">
                <a:moveTo>
                  <a:pt x="1402625" y="558097"/>
                </a:moveTo>
                <a:cubicBezTo>
                  <a:pt x="1361619" y="558097"/>
                  <a:pt x="1328378" y="525112"/>
                  <a:pt x="1328378" y="484423"/>
                </a:cubicBezTo>
                <a:cubicBezTo>
                  <a:pt x="1328378" y="443734"/>
                  <a:pt x="1361619" y="410749"/>
                  <a:pt x="1402625" y="410749"/>
                </a:cubicBezTo>
                <a:cubicBezTo>
                  <a:pt x="1443630" y="410749"/>
                  <a:pt x="1476872" y="443734"/>
                  <a:pt x="1476872" y="484423"/>
                </a:cubicBezTo>
                <a:cubicBezTo>
                  <a:pt x="1476872" y="525112"/>
                  <a:pt x="1443630" y="558097"/>
                  <a:pt x="1402625" y="558097"/>
                </a:cubicBezTo>
                <a:close/>
                <a:moveTo>
                  <a:pt x="810244" y="558098"/>
                </a:moveTo>
                <a:cubicBezTo>
                  <a:pt x="769239" y="558098"/>
                  <a:pt x="735997" y="525113"/>
                  <a:pt x="735997" y="484424"/>
                </a:cubicBezTo>
                <a:cubicBezTo>
                  <a:pt x="735997" y="443735"/>
                  <a:pt x="769239" y="410750"/>
                  <a:pt x="810244" y="410750"/>
                </a:cubicBezTo>
                <a:cubicBezTo>
                  <a:pt x="851250" y="410750"/>
                  <a:pt x="884491" y="443735"/>
                  <a:pt x="884491" y="484424"/>
                </a:cubicBezTo>
                <a:cubicBezTo>
                  <a:pt x="884491" y="525113"/>
                  <a:pt x="851250" y="558098"/>
                  <a:pt x="810244" y="558098"/>
                </a:cubicBezTo>
                <a:close/>
                <a:moveTo>
                  <a:pt x="1685596" y="645557"/>
                </a:moveTo>
                <a:cubicBezTo>
                  <a:pt x="1798817" y="655889"/>
                  <a:pt x="1915093" y="616828"/>
                  <a:pt x="2001781" y="530141"/>
                </a:cubicBezTo>
                <a:cubicBezTo>
                  <a:pt x="2083237" y="448685"/>
                  <a:pt x="2122641" y="341100"/>
                  <a:pt x="2118674" y="234408"/>
                </a:cubicBezTo>
                <a:lnTo>
                  <a:pt x="2235966" y="234408"/>
                </a:lnTo>
                <a:lnTo>
                  <a:pt x="2063032" y="0"/>
                </a:lnTo>
                <a:lnTo>
                  <a:pt x="1890099" y="234408"/>
                </a:lnTo>
                <a:lnTo>
                  <a:pt x="2011004" y="234408"/>
                </a:lnTo>
                <a:cubicBezTo>
                  <a:pt x="2014923" y="313518"/>
                  <a:pt x="1986050" y="393552"/>
                  <a:pt x="1925621" y="453982"/>
                </a:cubicBezTo>
                <a:cubicBezTo>
                  <a:pt x="1859959" y="519644"/>
                  <a:pt x="1771148" y="548048"/>
                  <a:pt x="1685597" y="537851"/>
                </a:cubicBezTo>
                <a:close/>
                <a:moveTo>
                  <a:pt x="550370" y="645557"/>
                </a:moveTo>
                <a:lnTo>
                  <a:pt x="550369" y="537851"/>
                </a:lnTo>
                <a:cubicBezTo>
                  <a:pt x="464818" y="548048"/>
                  <a:pt x="376007" y="519644"/>
                  <a:pt x="310345" y="453982"/>
                </a:cubicBezTo>
                <a:cubicBezTo>
                  <a:pt x="249916" y="393552"/>
                  <a:pt x="221043" y="313518"/>
                  <a:pt x="224962" y="234408"/>
                </a:cubicBezTo>
                <a:lnTo>
                  <a:pt x="345867" y="234408"/>
                </a:lnTo>
                <a:lnTo>
                  <a:pt x="172934" y="0"/>
                </a:lnTo>
                <a:lnTo>
                  <a:pt x="0" y="234408"/>
                </a:lnTo>
                <a:lnTo>
                  <a:pt x="117292" y="234408"/>
                </a:lnTo>
                <a:cubicBezTo>
                  <a:pt x="113325" y="341100"/>
                  <a:pt x="152729" y="448685"/>
                  <a:pt x="234186" y="530141"/>
                </a:cubicBezTo>
                <a:cubicBezTo>
                  <a:pt x="320873" y="616828"/>
                  <a:pt x="437149" y="655889"/>
                  <a:pt x="550370" y="645557"/>
                </a:cubicBezTo>
                <a:close/>
                <a:moveTo>
                  <a:pt x="800151" y="945931"/>
                </a:moveTo>
                <a:lnTo>
                  <a:pt x="737886" y="679694"/>
                </a:lnTo>
                <a:lnTo>
                  <a:pt x="1158564" y="679694"/>
                </a:lnTo>
                <a:lnTo>
                  <a:pt x="1158564" y="679693"/>
                </a:lnTo>
                <a:lnTo>
                  <a:pt x="1474983" y="679693"/>
                </a:lnTo>
                <a:lnTo>
                  <a:pt x="1412718" y="945930"/>
                </a:lnTo>
                <a:lnTo>
                  <a:pt x="1054305" y="945930"/>
                </a:lnTo>
                <a:lnTo>
                  <a:pt x="1054305" y="945931"/>
                </a:lnTo>
                <a:close/>
                <a:moveTo>
                  <a:pt x="756798" y="988569"/>
                </a:moveTo>
                <a:lnTo>
                  <a:pt x="1158564" y="988569"/>
                </a:lnTo>
                <a:lnTo>
                  <a:pt x="1158564" y="988568"/>
                </a:lnTo>
                <a:lnTo>
                  <a:pt x="1456071" y="988568"/>
                </a:lnTo>
                <a:lnTo>
                  <a:pt x="1537656" y="639718"/>
                </a:lnTo>
                <a:lnTo>
                  <a:pt x="1588582" y="639718"/>
                </a:lnTo>
                <a:lnTo>
                  <a:pt x="1588582" y="292344"/>
                </a:lnTo>
                <a:lnTo>
                  <a:pt x="1539944" y="292344"/>
                </a:lnTo>
                <a:lnTo>
                  <a:pt x="1539944" y="189680"/>
                </a:lnTo>
                <a:lnTo>
                  <a:pt x="1539944" y="165488"/>
                </a:lnTo>
                <a:cubicBezTo>
                  <a:pt x="1539944" y="103792"/>
                  <a:pt x="1489929" y="53778"/>
                  <a:pt x="1428233" y="53778"/>
                </a:cubicBezTo>
                <a:cubicBezTo>
                  <a:pt x="1366537" y="53778"/>
                  <a:pt x="1316523" y="103792"/>
                  <a:pt x="1316523" y="165488"/>
                </a:cubicBezTo>
                <a:lnTo>
                  <a:pt x="1316523" y="189680"/>
                </a:lnTo>
                <a:lnTo>
                  <a:pt x="1316523" y="245527"/>
                </a:lnTo>
                <a:lnTo>
                  <a:pt x="1316523" y="292344"/>
                </a:lnTo>
                <a:lnTo>
                  <a:pt x="1054305" y="292344"/>
                </a:lnTo>
                <a:lnTo>
                  <a:pt x="1054305" y="292345"/>
                </a:lnTo>
                <a:lnTo>
                  <a:pt x="896346" y="292345"/>
                </a:lnTo>
                <a:lnTo>
                  <a:pt x="896346" y="245528"/>
                </a:lnTo>
                <a:lnTo>
                  <a:pt x="896346" y="189681"/>
                </a:lnTo>
                <a:lnTo>
                  <a:pt x="896346" y="165489"/>
                </a:lnTo>
                <a:cubicBezTo>
                  <a:pt x="896346" y="103793"/>
                  <a:pt x="846332" y="53779"/>
                  <a:pt x="784636" y="53779"/>
                </a:cubicBezTo>
                <a:cubicBezTo>
                  <a:pt x="722940" y="53779"/>
                  <a:pt x="672925" y="103793"/>
                  <a:pt x="672925" y="165489"/>
                </a:cubicBezTo>
                <a:lnTo>
                  <a:pt x="672925" y="189681"/>
                </a:lnTo>
                <a:lnTo>
                  <a:pt x="672925" y="292345"/>
                </a:lnTo>
                <a:lnTo>
                  <a:pt x="624287" y="292345"/>
                </a:lnTo>
                <a:lnTo>
                  <a:pt x="624287" y="639719"/>
                </a:lnTo>
                <a:lnTo>
                  <a:pt x="675213" y="639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0"/>
          <p:cNvSpPr/>
          <p:nvPr/>
        </p:nvSpPr>
        <p:spPr>
          <a:xfrm>
            <a:off x="3019026" y="2699271"/>
            <a:ext cx="451554" cy="447451"/>
          </a:xfrm>
          <a:custGeom>
            <a:avLst/>
            <a:gdLst/>
            <a:ahLst/>
            <a:cxnLst/>
            <a:rect l="l" t="t" r="r" b="b"/>
            <a:pathLst>
              <a:path w="451554" h="447451">
                <a:moveTo>
                  <a:pt x="226453" y="183653"/>
                </a:moveTo>
                <a:cubicBezTo>
                  <a:pt x="248325" y="183653"/>
                  <a:pt x="266055" y="201384"/>
                  <a:pt x="266055" y="223256"/>
                </a:cubicBezTo>
                <a:cubicBezTo>
                  <a:pt x="266055" y="245128"/>
                  <a:pt x="248325" y="262859"/>
                  <a:pt x="226453" y="262859"/>
                </a:cubicBezTo>
                <a:cubicBezTo>
                  <a:pt x="204580" y="262859"/>
                  <a:pt x="186850" y="245128"/>
                  <a:pt x="186850" y="223256"/>
                </a:cubicBezTo>
                <a:cubicBezTo>
                  <a:pt x="186850" y="201384"/>
                  <a:pt x="204581" y="183653"/>
                  <a:pt x="226453" y="183653"/>
                </a:cubicBezTo>
                <a:close/>
                <a:moveTo>
                  <a:pt x="226453" y="118072"/>
                </a:moveTo>
                <a:cubicBezTo>
                  <a:pt x="168361" y="118072"/>
                  <a:pt x="121269" y="165165"/>
                  <a:pt x="121268" y="223256"/>
                </a:cubicBezTo>
                <a:cubicBezTo>
                  <a:pt x="121269" y="281347"/>
                  <a:pt x="168361" y="328440"/>
                  <a:pt x="226452" y="328440"/>
                </a:cubicBezTo>
                <a:cubicBezTo>
                  <a:pt x="284544" y="328440"/>
                  <a:pt x="331637" y="281348"/>
                  <a:pt x="331637" y="223256"/>
                </a:cubicBezTo>
                <a:cubicBezTo>
                  <a:pt x="331637" y="165165"/>
                  <a:pt x="284544" y="118072"/>
                  <a:pt x="226453" y="118072"/>
                </a:cubicBezTo>
                <a:close/>
                <a:moveTo>
                  <a:pt x="198648" y="0"/>
                </a:moveTo>
                <a:lnTo>
                  <a:pt x="223113" y="54150"/>
                </a:lnTo>
                <a:cubicBezTo>
                  <a:pt x="224222" y="53992"/>
                  <a:pt x="225336" y="53981"/>
                  <a:pt x="226452" y="53981"/>
                </a:cubicBezTo>
                <a:cubicBezTo>
                  <a:pt x="241232" y="53981"/>
                  <a:pt x="255569" y="55876"/>
                  <a:pt x="269072" y="60060"/>
                </a:cubicBezTo>
                <a:lnTo>
                  <a:pt x="307349" y="13317"/>
                </a:lnTo>
                <a:lnTo>
                  <a:pt x="368157" y="48424"/>
                </a:lnTo>
                <a:lnTo>
                  <a:pt x="346964" y="104550"/>
                </a:lnTo>
                <a:cubicBezTo>
                  <a:pt x="356980" y="114550"/>
                  <a:pt x="365657" y="125872"/>
                  <a:pt x="372206" y="138541"/>
                </a:cubicBezTo>
                <a:lnTo>
                  <a:pt x="433381" y="132449"/>
                </a:lnTo>
                <a:lnTo>
                  <a:pt x="451554" y="200272"/>
                </a:lnTo>
                <a:lnTo>
                  <a:pt x="395612" y="225547"/>
                </a:lnTo>
                <a:cubicBezTo>
                  <a:pt x="395522" y="239822"/>
                  <a:pt x="393566" y="253670"/>
                  <a:pt x="389390" y="266707"/>
                </a:cubicBezTo>
                <a:lnTo>
                  <a:pt x="435371" y="304360"/>
                </a:lnTo>
                <a:lnTo>
                  <a:pt x="400263" y="365168"/>
                </a:lnTo>
                <a:lnTo>
                  <a:pt x="344666" y="344174"/>
                </a:lnTo>
                <a:cubicBezTo>
                  <a:pt x="334967" y="353899"/>
                  <a:pt x="323984" y="362315"/>
                  <a:pt x="311715" y="368713"/>
                </a:cubicBezTo>
                <a:lnTo>
                  <a:pt x="317746" y="429279"/>
                </a:lnTo>
                <a:lnTo>
                  <a:pt x="249923" y="447451"/>
                </a:lnTo>
                <a:lnTo>
                  <a:pt x="225079" y="392461"/>
                </a:lnTo>
                <a:cubicBezTo>
                  <a:pt x="211152" y="392414"/>
                  <a:pt x="197625" y="390622"/>
                  <a:pt x="184839" y="386764"/>
                </a:cubicBezTo>
                <a:lnTo>
                  <a:pt x="184919" y="386810"/>
                </a:lnTo>
                <a:lnTo>
                  <a:pt x="145861" y="434507"/>
                </a:lnTo>
                <a:lnTo>
                  <a:pt x="85053" y="399399"/>
                </a:lnTo>
                <a:lnTo>
                  <a:pt x="106490" y="342627"/>
                </a:lnTo>
                <a:cubicBezTo>
                  <a:pt x="95144" y="331282"/>
                  <a:pt x="85433" y="318309"/>
                  <a:pt x="78394" y="303725"/>
                </a:cubicBezTo>
                <a:lnTo>
                  <a:pt x="79518" y="307920"/>
                </a:lnTo>
                <a:lnTo>
                  <a:pt x="18173" y="314028"/>
                </a:lnTo>
                <a:lnTo>
                  <a:pt x="0" y="246206"/>
                </a:lnTo>
                <a:lnTo>
                  <a:pt x="56181" y="220824"/>
                </a:lnTo>
                <a:lnTo>
                  <a:pt x="57258" y="224845"/>
                </a:lnTo>
                <a:cubicBezTo>
                  <a:pt x="57180" y="224316"/>
                  <a:pt x="57178" y="223787"/>
                  <a:pt x="57178" y="223256"/>
                </a:cubicBezTo>
                <a:cubicBezTo>
                  <a:pt x="57178" y="208434"/>
                  <a:pt x="59083" y="194056"/>
                  <a:pt x="63293" y="180520"/>
                </a:cubicBezTo>
                <a:lnTo>
                  <a:pt x="15837" y="141658"/>
                </a:lnTo>
                <a:lnTo>
                  <a:pt x="50944" y="80851"/>
                </a:lnTo>
                <a:lnTo>
                  <a:pt x="108117" y="102439"/>
                </a:lnTo>
                <a:cubicBezTo>
                  <a:pt x="117286" y="93234"/>
                  <a:pt x="127608" y="85204"/>
                  <a:pt x="139087" y="78941"/>
                </a:cubicBezTo>
                <a:lnTo>
                  <a:pt x="136934" y="79518"/>
                </a:lnTo>
                <a:lnTo>
                  <a:pt x="130825" y="181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loud Icon 02"/>
          <p:cNvSpPr>
            <a:spLocks noChangeAspect="1"/>
          </p:cNvSpPr>
          <p:nvPr/>
        </p:nvSpPr>
        <p:spPr bwMode="auto">
          <a:xfrm>
            <a:off x="5986899" y="2770112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1501545" h="1024708">
                <a:moveTo>
                  <a:pt x="542874" y="804775"/>
                </a:moveTo>
                <a:cubicBezTo>
                  <a:pt x="562198" y="804775"/>
                  <a:pt x="577863" y="820440"/>
                  <a:pt x="577863" y="839763"/>
                </a:cubicBezTo>
                <a:cubicBezTo>
                  <a:pt x="577863" y="859087"/>
                  <a:pt x="562198" y="874752"/>
                  <a:pt x="542874" y="874752"/>
                </a:cubicBezTo>
                <a:cubicBezTo>
                  <a:pt x="523551" y="874752"/>
                  <a:pt x="507886" y="859087"/>
                  <a:pt x="507886" y="839763"/>
                </a:cubicBezTo>
                <a:cubicBezTo>
                  <a:pt x="507886" y="820440"/>
                  <a:pt x="523551" y="804775"/>
                  <a:pt x="542874" y="804775"/>
                </a:cubicBezTo>
                <a:close/>
                <a:moveTo>
                  <a:pt x="867711" y="369539"/>
                </a:moveTo>
                <a:cubicBezTo>
                  <a:pt x="786478" y="369539"/>
                  <a:pt x="720625" y="435392"/>
                  <a:pt x="720625" y="516625"/>
                </a:cubicBezTo>
                <a:cubicBezTo>
                  <a:pt x="720625" y="535228"/>
                  <a:pt x="724079" y="553025"/>
                  <a:pt x="730753" y="569266"/>
                </a:cubicBezTo>
                <a:lnTo>
                  <a:pt x="499261" y="801935"/>
                </a:lnTo>
                <a:lnTo>
                  <a:pt x="498288" y="802913"/>
                </a:lnTo>
                <a:lnTo>
                  <a:pt x="498387" y="803011"/>
                </a:lnTo>
                <a:cubicBezTo>
                  <a:pt x="476831" y="825544"/>
                  <a:pt x="477244" y="861284"/>
                  <a:pt x="499468" y="883396"/>
                </a:cubicBezTo>
                <a:cubicBezTo>
                  <a:pt x="521692" y="905508"/>
                  <a:pt x="557434" y="905739"/>
                  <a:pt x="579857" y="884069"/>
                </a:cubicBezTo>
                <a:lnTo>
                  <a:pt x="579956" y="884167"/>
                </a:lnTo>
                <a:lnTo>
                  <a:pt x="580929" y="883189"/>
                </a:lnTo>
                <a:lnTo>
                  <a:pt x="810717" y="652232"/>
                </a:lnTo>
                <a:cubicBezTo>
                  <a:pt x="828237" y="659633"/>
                  <a:pt x="847498" y="663710"/>
                  <a:pt x="867711" y="663710"/>
                </a:cubicBezTo>
                <a:cubicBezTo>
                  <a:pt x="948944" y="663710"/>
                  <a:pt x="1014796" y="597858"/>
                  <a:pt x="1014796" y="516625"/>
                </a:cubicBezTo>
                <a:cubicBezTo>
                  <a:pt x="1014796" y="499559"/>
                  <a:pt x="1011890" y="483172"/>
                  <a:pt x="1005958" y="468138"/>
                </a:cubicBezTo>
                <a:lnTo>
                  <a:pt x="917233" y="557314"/>
                </a:lnTo>
                <a:lnTo>
                  <a:pt x="831548" y="553318"/>
                </a:lnTo>
                <a:lnTo>
                  <a:pt x="827118" y="467655"/>
                </a:lnTo>
                <a:lnTo>
                  <a:pt x="916003" y="378317"/>
                </a:lnTo>
                <a:cubicBezTo>
                  <a:pt x="901025" y="372421"/>
                  <a:pt x="884705" y="369539"/>
                  <a:pt x="867711" y="369539"/>
                </a:cubicBezTo>
                <a:close/>
                <a:moveTo>
                  <a:pt x="955944" y="0"/>
                </a:moveTo>
                <a:cubicBezTo>
                  <a:pt x="1150725" y="0"/>
                  <a:pt x="1308627" y="157902"/>
                  <a:pt x="1308627" y="352683"/>
                </a:cubicBezTo>
                <a:cubicBezTo>
                  <a:pt x="1308627" y="384630"/>
                  <a:pt x="1304380" y="415584"/>
                  <a:pt x="1294986" y="444626"/>
                </a:cubicBezTo>
                <a:cubicBezTo>
                  <a:pt x="1415477" y="480394"/>
                  <a:pt x="1501545" y="592794"/>
                  <a:pt x="1501545" y="725293"/>
                </a:cubicBezTo>
                <a:cubicBezTo>
                  <a:pt x="1501545" y="890653"/>
                  <a:pt x="1367492" y="1024706"/>
                  <a:pt x="1202132" y="1024706"/>
                </a:cubicBezTo>
                <a:lnTo>
                  <a:pt x="1202123" y="1024704"/>
                </a:lnTo>
                <a:lnTo>
                  <a:pt x="299432" y="1024704"/>
                </a:lnTo>
                <a:cubicBezTo>
                  <a:pt x="299427" y="1024708"/>
                  <a:pt x="299419" y="1024708"/>
                  <a:pt x="299414" y="1024708"/>
                </a:cubicBezTo>
                <a:cubicBezTo>
                  <a:pt x="134053" y="1024708"/>
                  <a:pt x="0" y="890655"/>
                  <a:pt x="0" y="725295"/>
                </a:cubicBezTo>
                <a:cubicBezTo>
                  <a:pt x="0" y="593084"/>
                  <a:pt x="85695" y="480885"/>
                  <a:pt x="205763" y="444788"/>
                </a:cubicBezTo>
                <a:cubicBezTo>
                  <a:pt x="194875" y="422068"/>
                  <a:pt x="190749" y="396729"/>
                  <a:pt x="190749" y="370424"/>
                </a:cubicBezTo>
                <a:cubicBezTo>
                  <a:pt x="190749" y="234466"/>
                  <a:pt x="300963" y="124251"/>
                  <a:pt x="436922" y="124251"/>
                </a:cubicBezTo>
                <a:cubicBezTo>
                  <a:pt x="516312" y="124251"/>
                  <a:pt x="586924" y="161831"/>
                  <a:pt x="628725" y="222654"/>
                </a:cubicBezTo>
                <a:cubicBezTo>
                  <a:pt x="679925" y="92107"/>
                  <a:pt x="807179" y="0"/>
                  <a:pt x="955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Key Icon"/>
          <p:cNvSpPr>
            <a:spLocks noChangeAspect="1"/>
          </p:cNvSpPr>
          <p:nvPr/>
        </p:nvSpPr>
        <p:spPr>
          <a:xfrm>
            <a:off x="6715858" y="2698968"/>
            <a:ext cx="430860" cy="448056"/>
          </a:xfrm>
          <a:custGeom>
            <a:avLst/>
            <a:gdLst/>
            <a:ahLst/>
            <a:cxnLst/>
            <a:rect l="l" t="t" r="r" b="b"/>
            <a:pathLst>
              <a:path w="986032" h="1025386">
                <a:moveTo>
                  <a:pt x="215527" y="675497"/>
                </a:moveTo>
                <a:cubicBezTo>
                  <a:pt x="181140" y="675497"/>
                  <a:pt x="146754" y="688615"/>
                  <a:pt x="120518" y="714851"/>
                </a:cubicBezTo>
                <a:cubicBezTo>
                  <a:pt x="68045" y="767323"/>
                  <a:pt x="68045" y="852397"/>
                  <a:pt x="120518" y="904869"/>
                </a:cubicBezTo>
                <a:cubicBezTo>
                  <a:pt x="172990" y="957341"/>
                  <a:pt x="258063" y="957341"/>
                  <a:pt x="310536" y="904869"/>
                </a:cubicBezTo>
                <a:cubicBezTo>
                  <a:pt x="363008" y="852397"/>
                  <a:pt x="363008" y="767323"/>
                  <a:pt x="310536" y="714851"/>
                </a:cubicBezTo>
                <a:cubicBezTo>
                  <a:pt x="284299" y="688615"/>
                  <a:pt x="249913" y="675497"/>
                  <a:pt x="215527" y="675497"/>
                </a:cubicBezTo>
                <a:close/>
                <a:moveTo>
                  <a:pt x="891023" y="0"/>
                </a:moveTo>
                <a:cubicBezTo>
                  <a:pt x="925410" y="0"/>
                  <a:pt x="959796" y="13118"/>
                  <a:pt x="986032" y="39354"/>
                </a:cubicBezTo>
                <a:cubicBezTo>
                  <a:pt x="1038505" y="91826"/>
                  <a:pt x="1038505" y="176900"/>
                  <a:pt x="986032" y="229372"/>
                </a:cubicBezTo>
                <a:lnTo>
                  <a:pt x="954803" y="260602"/>
                </a:lnTo>
                <a:lnTo>
                  <a:pt x="808446" y="221696"/>
                </a:lnTo>
                <a:lnTo>
                  <a:pt x="847351" y="368053"/>
                </a:lnTo>
                <a:lnTo>
                  <a:pt x="689706" y="525699"/>
                </a:lnTo>
                <a:lnTo>
                  <a:pt x="543349" y="486794"/>
                </a:lnTo>
                <a:lnTo>
                  <a:pt x="582254" y="633151"/>
                </a:lnTo>
                <a:lnTo>
                  <a:pt x="503091" y="712314"/>
                </a:lnTo>
                <a:cubicBezTo>
                  <a:pt x="540230" y="818300"/>
                  <a:pt x="515835" y="940603"/>
                  <a:pt x="431053" y="1025386"/>
                </a:cubicBezTo>
                <a:cubicBezTo>
                  <a:pt x="312021" y="1144418"/>
                  <a:pt x="119032" y="1144418"/>
                  <a:pt x="0" y="1025386"/>
                </a:cubicBezTo>
                <a:cubicBezTo>
                  <a:pt x="-119031" y="906355"/>
                  <a:pt x="-119031" y="713366"/>
                  <a:pt x="0" y="594334"/>
                </a:cubicBezTo>
                <a:cubicBezTo>
                  <a:pt x="84783" y="509551"/>
                  <a:pt x="207087" y="485157"/>
                  <a:pt x="313073" y="522296"/>
                </a:cubicBezTo>
                <a:lnTo>
                  <a:pt x="796015" y="39354"/>
                </a:lnTo>
                <a:cubicBezTo>
                  <a:pt x="822251" y="13118"/>
                  <a:pt x="856637" y="0"/>
                  <a:pt x="8910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loud Icon 02"/>
          <p:cNvSpPr>
            <a:spLocks noChangeAspect="1"/>
          </p:cNvSpPr>
          <p:nvPr/>
        </p:nvSpPr>
        <p:spPr bwMode="auto">
          <a:xfrm>
            <a:off x="7427706" y="2770112"/>
            <a:ext cx="448056" cy="305769"/>
          </a:xfrm>
          <a:custGeom>
            <a:avLst/>
            <a:gdLst/>
            <a:ahLst/>
            <a:cxnLst/>
            <a:rect l="l" t="t" r="r" b="b"/>
            <a:pathLst>
              <a:path w="1747388" h="1192480">
                <a:moveTo>
                  <a:pt x="681554" y="776508"/>
                </a:moveTo>
                <a:cubicBezTo>
                  <a:pt x="705364" y="776508"/>
                  <a:pt x="729174" y="785591"/>
                  <a:pt x="747341" y="803757"/>
                </a:cubicBezTo>
                <a:cubicBezTo>
                  <a:pt x="783674" y="840090"/>
                  <a:pt x="783674" y="898997"/>
                  <a:pt x="747341" y="935330"/>
                </a:cubicBezTo>
                <a:cubicBezTo>
                  <a:pt x="711007" y="971663"/>
                  <a:pt x="652101" y="971663"/>
                  <a:pt x="615768" y="935330"/>
                </a:cubicBezTo>
                <a:cubicBezTo>
                  <a:pt x="579434" y="898997"/>
                  <a:pt x="579434" y="840090"/>
                  <a:pt x="615768" y="803757"/>
                </a:cubicBezTo>
                <a:cubicBezTo>
                  <a:pt x="633934" y="785591"/>
                  <a:pt x="657744" y="776508"/>
                  <a:pt x="681554" y="776508"/>
                </a:cubicBezTo>
                <a:close/>
                <a:moveTo>
                  <a:pt x="1149284" y="308777"/>
                </a:moveTo>
                <a:cubicBezTo>
                  <a:pt x="1125474" y="308777"/>
                  <a:pt x="1101664" y="317860"/>
                  <a:pt x="1083498" y="336027"/>
                </a:cubicBezTo>
                <a:lnTo>
                  <a:pt x="749097" y="670427"/>
                </a:lnTo>
                <a:cubicBezTo>
                  <a:pt x="675710" y="644712"/>
                  <a:pt x="591024" y="661603"/>
                  <a:pt x="532318" y="720308"/>
                </a:cubicBezTo>
                <a:cubicBezTo>
                  <a:pt x="449898" y="802729"/>
                  <a:pt x="449898" y="936359"/>
                  <a:pt x="532318" y="1018779"/>
                </a:cubicBezTo>
                <a:cubicBezTo>
                  <a:pt x="614739" y="1101200"/>
                  <a:pt x="748369" y="1101200"/>
                  <a:pt x="830790" y="1018779"/>
                </a:cubicBezTo>
                <a:cubicBezTo>
                  <a:pt x="889495" y="960073"/>
                  <a:pt x="906386" y="875388"/>
                  <a:pt x="880670" y="802001"/>
                </a:cubicBezTo>
                <a:lnTo>
                  <a:pt x="935485" y="747186"/>
                </a:lnTo>
                <a:lnTo>
                  <a:pt x="908546" y="645845"/>
                </a:lnTo>
                <a:lnTo>
                  <a:pt x="1009887" y="672784"/>
                </a:lnTo>
                <a:lnTo>
                  <a:pt x="1119044" y="563626"/>
                </a:lnTo>
                <a:lnTo>
                  <a:pt x="1092105" y="462285"/>
                </a:lnTo>
                <a:lnTo>
                  <a:pt x="1193447" y="489224"/>
                </a:lnTo>
                <a:lnTo>
                  <a:pt x="1215070" y="467600"/>
                </a:lnTo>
                <a:cubicBezTo>
                  <a:pt x="1251404" y="431267"/>
                  <a:pt x="1251404" y="372360"/>
                  <a:pt x="1215070" y="336027"/>
                </a:cubicBezTo>
                <a:cubicBezTo>
                  <a:pt x="1196904" y="317860"/>
                  <a:pt x="1173094" y="308777"/>
                  <a:pt x="1149284" y="308777"/>
                </a:cubicBezTo>
                <a:close/>
                <a:moveTo>
                  <a:pt x="1112457" y="0"/>
                </a:moveTo>
                <a:cubicBezTo>
                  <a:pt x="1339129" y="0"/>
                  <a:pt x="1522884" y="183755"/>
                  <a:pt x="1522884" y="410427"/>
                </a:cubicBezTo>
                <a:cubicBezTo>
                  <a:pt x="1522884" y="447604"/>
                  <a:pt x="1517941" y="483626"/>
                  <a:pt x="1507009" y="517424"/>
                </a:cubicBezTo>
                <a:cubicBezTo>
                  <a:pt x="1647229" y="559047"/>
                  <a:pt x="1747388" y="689850"/>
                  <a:pt x="1747388" y="844043"/>
                </a:cubicBezTo>
                <a:cubicBezTo>
                  <a:pt x="1747388" y="1036477"/>
                  <a:pt x="1591387" y="1192478"/>
                  <a:pt x="1398953" y="1192478"/>
                </a:cubicBezTo>
                <a:lnTo>
                  <a:pt x="1398942" y="1192476"/>
                </a:lnTo>
                <a:lnTo>
                  <a:pt x="348457" y="1192476"/>
                </a:lnTo>
                <a:cubicBezTo>
                  <a:pt x="348451" y="1192480"/>
                  <a:pt x="348442" y="1192480"/>
                  <a:pt x="348436" y="1192480"/>
                </a:cubicBezTo>
                <a:cubicBezTo>
                  <a:pt x="156001" y="1192480"/>
                  <a:pt x="0" y="1036479"/>
                  <a:pt x="0" y="844045"/>
                </a:cubicBezTo>
                <a:cubicBezTo>
                  <a:pt x="0" y="690188"/>
                  <a:pt x="99726" y="559619"/>
                  <a:pt x="239451" y="517612"/>
                </a:cubicBezTo>
                <a:cubicBezTo>
                  <a:pt x="226781" y="491172"/>
                  <a:pt x="221979" y="461684"/>
                  <a:pt x="221979" y="431073"/>
                </a:cubicBezTo>
                <a:cubicBezTo>
                  <a:pt x="221979" y="272854"/>
                  <a:pt x="350239" y="144594"/>
                  <a:pt x="508458" y="144594"/>
                </a:cubicBezTo>
                <a:cubicBezTo>
                  <a:pt x="600846" y="144594"/>
                  <a:pt x="683019" y="188327"/>
                  <a:pt x="731664" y="259108"/>
                </a:cubicBezTo>
                <a:cubicBezTo>
                  <a:pt x="791247" y="107187"/>
                  <a:pt x="939335" y="0"/>
                  <a:pt x="11124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6" name="Database Icon"/>
          <p:cNvSpPr/>
          <p:nvPr/>
        </p:nvSpPr>
        <p:spPr>
          <a:xfrm>
            <a:off x="8202105" y="2698968"/>
            <a:ext cx="338942" cy="448056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>
            <a:spLocks noChangeAspect="1"/>
          </p:cNvSpPr>
          <p:nvPr/>
        </p:nvSpPr>
        <p:spPr>
          <a:xfrm>
            <a:off x="8867305" y="2744314"/>
            <a:ext cx="448056" cy="357365"/>
          </a:xfrm>
          <a:custGeom>
            <a:avLst/>
            <a:gdLst/>
            <a:ahLst/>
            <a:cxnLst/>
            <a:rect l="l" t="t" r="r" b="b"/>
            <a:pathLst>
              <a:path w="4748184" h="3787108">
                <a:moveTo>
                  <a:pt x="601765" y="1987112"/>
                </a:moveTo>
                <a:cubicBezTo>
                  <a:pt x="9367" y="2026056"/>
                  <a:pt x="69541" y="2735859"/>
                  <a:pt x="458836" y="2769668"/>
                </a:cubicBezTo>
                <a:cubicBezTo>
                  <a:pt x="460490" y="2471391"/>
                  <a:pt x="509229" y="2204387"/>
                  <a:pt x="601765" y="1987112"/>
                </a:cubicBezTo>
                <a:close/>
                <a:moveTo>
                  <a:pt x="585023" y="1809285"/>
                </a:moveTo>
                <a:cubicBezTo>
                  <a:pt x="627897" y="1806594"/>
                  <a:pt x="672657" y="1807909"/>
                  <a:pt x="719139" y="1813741"/>
                </a:cubicBezTo>
                <a:cubicBezTo>
                  <a:pt x="2193186" y="1970290"/>
                  <a:pt x="3255992" y="3076785"/>
                  <a:pt x="4482149" y="3011097"/>
                </a:cubicBezTo>
                <a:cubicBezTo>
                  <a:pt x="4767476" y="2999413"/>
                  <a:pt x="4760702" y="3029131"/>
                  <a:pt x="4543109" y="3066977"/>
                </a:cubicBezTo>
                <a:cubicBezTo>
                  <a:pt x="4412796" y="3088997"/>
                  <a:pt x="4267717" y="3085544"/>
                  <a:pt x="4111639" y="3061616"/>
                </a:cubicBezTo>
                <a:cubicBezTo>
                  <a:pt x="4113365" y="3134642"/>
                  <a:pt x="4111850" y="3210699"/>
                  <a:pt x="4108478" y="3289891"/>
                </a:cubicBezTo>
                <a:cubicBezTo>
                  <a:pt x="4101710" y="3359735"/>
                  <a:pt x="3988666" y="3411899"/>
                  <a:pt x="3903744" y="3411944"/>
                </a:cubicBezTo>
                <a:lnTo>
                  <a:pt x="3903744" y="3533997"/>
                </a:lnTo>
                <a:cubicBezTo>
                  <a:pt x="3906609" y="3852493"/>
                  <a:pt x="2088690" y="3908837"/>
                  <a:pt x="2076884" y="3478876"/>
                </a:cubicBezTo>
                <a:lnTo>
                  <a:pt x="2065073" y="3285954"/>
                </a:lnTo>
                <a:cubicBezTo>
                  <a:pt x="1833435" y="3364698"/>
                  <a:pt x="975124" y="3344355"/>
                  <a:pt x="781547" y="3266268"/>
                </a:cubicBezTo>
                <a:cubicBezTo>
                  <a:pt x="756950" y="3252805"/>
                  <a:pt x="732353" y="3224102"/>
                  <a:pt x="730617" y="3180158"/>
                </a:cubicBezTo>
                <a:lnTo>
                  <a:pt x="730363" y="2943418"/>
                </a:lnTo>
                <a:cubicBezTo>
                  <a:pt x="662203" y="2972753"/>
                  <a:pt x="594043" y="2958912"/>
                  <a:pt x="533503" y="2955229"/>
                </a:cubicBezTo>
                <a:cubicBezTo>
                  <a:pt x="514292" y="2951879"/>
                  <a:pt x="489907" y="2935077"/>
                  <a:pt x="475413" y="2908072"/>
                </a:cubicBezTo>
                <a:cubicBezTo>
                  <a:pt x="-276777" y="2789760"/>
                  <a:pt x="-57619" y="1849608"/>
                  <a:pt x="585023" y="1809285"/>
                </a:cubicBezTo>
                <a:close/>
                <a:moveTo>
                  <a:pt x="2961427" y="0"/>
                </a:moveTo>
                <a:cubicBezTo>
                  <a:pt x="3368783" y="0"/>
                  <a:pt x="3699010" y="330227"/>
                  <a:pt x="3699010" y="737583"/>
                </a:cubicBezTo>
                <a:cubicBezTo>
                  <a:pt x="3699010" y="1036246"/>
                  <a:pt x="3521498" y="1293449"/>
                  <a:pt x="3265552" y="1407963"/>
                </a:cubicBezTo>
                <a:lnTo>
                  <a:pt x="3273793" y="1407911"/>
                </a:lnTo>
                <a:cubicBezTo>
                  <a:pt x="3458912" y="1406201"/>
                  <a:pt x="3790887" y="1564597"/>
                  <a:pt x="3975216" y="2108542"/>
                </a:cubicBezTo>
                <a:cubicBezTo>
                  <a:pt x="4374257" y="1951020"/>
                  <a:pt x="4533519" y="1734075"/>
                  <a:pt x="4682811" y="1547040"/>
                </a:cubicBezTo>
                <a:cubicBezTo>
                  <a:pt x="4763244" y="1450520"/>
                  <a:pt x="4762398" y="1481000"/>
                  <a:pt x="4718371" y="1577520"/>
                </a:cubicBezTo>
                <a:cubicBezTo>
                  <a:pt x="4579951" y="1830870"/>
                  <a:pt x="4404126" y="2049310"/>
                  <a:pt x="4015296" y="2239897"/>
                </a:cubicBezTo>
                <a:cubicBezTo>
                  <a:pt x="4069097" y="2436001"/>
                  <a:pt x="4103834" y="2675020"/>
                  <a:pt x="4110613" y="2964382"/>
                </a:cubicBezTo>
                <a:cubicBezTo>
                  <a:pt x="3060914" y="2808519"/>
                  <a:pt x="2091755" y="1820554"/>
                  <a:pt x="816956" y="1644069"/>
                </a:cubicBezTo>
                <a:cubicBezTo>
                  <a:pt x="933799" y="1518827"/>
                  <a:pt x="1078751" y="1435332"/>
                  <a:pt x="1249056" y="1403085"/>
                </a:cubicBezTo>
                <a:lnTo>
                  <a:pt x="1261782" y="1403107"/>
                </a:lnTo>
                <a:cubicBezTo>
                  <a:pt x="1055166" y="1311909"/>
                  <a:pt x="911474" y="1105024"/>
                  <a:pt x="911474" y="864578"/>
                </a:cubicBezTo>
                <a:cubicBezTo>
                  <a:pt x="911474" y="538410"/>
                  <a:pt x="1175886" y="273998"/>
                  <a:pt x="1502054" y="273998"/>
                </a:cubicBezTo>
                <a:cubicBezTo>
                  <a:pt x="1828222" y="273998"/>
                  <a:pt x="2092634" y="538410"/>
                  <a:pt x="2092634" y="864578"/>
                </a:cubicBezTo>
                <a:cubicBezTo>
                  <a:pt x="2092634" y="1105640"/>
                  <a:pt x="1948204" y="1312970"/>
                  <a:pt x="1740796" y="1403937"/>
                </a:cubicBezTo>
                <a:lnTo>
                  <a:pt x="1761909" y="1403974"/>
                </a:lnTo>
                <a:cubicBezTo>
                  <a:pt x="1939971" y="1404571"/>
                  <a:pt x="2168833" y="1567728"/>
                  <a:pt x="2257996" y="1695326"/>
                </a:cubicBezTo>
                <a:cubicBezTo>
                  <a:pt x="2326964" y="1565275"/>
                  <a:pt x="2555952" y="1412361"/>
                  <a:pt x="2647778" y="1411848"/>
                </a:cubicBezTo>
                <a:lnTo>
                  <a:pt x="2664270" y="1411744"/>
                </a:lnTo>
                <a:cubicBezTo>
                  <a:pt x="2404713" y="1298286"/>
                  <a:pt x="2223844" y="1039057"/>
                  <a:pt x="2223844" y="737583"/>
                </a:cubicBezTo>
                <a:cubicBezTo>
                  <a:pt x="2223844" y="330227"/>
                  <a:pt x="2554071" y="0"/>
                  <a:pt x="2961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>
            <a:spLocks noChangeAspect="1"/>
          </p:cNvSpPr>
          <p:nvPr/>
        </p:nvSpPr>
        <p:spPr>
          <a:xfrm>
            <a:off x="9636787" y="2698968"/>
            <a:ext cx="348606" cy="448056"/>
          </a:xfrm>
          <a:custGeom>
            <a:avLst/>
            <a:gdLst>
              <a:gd name="connsiteX0" fmla="*/ 767080 w 1066800"/>
              <a:gd name="connsiteY0" fmla="*/ 989361 h 1371137"/>
              <a:gd name="connsiteX1" fmla="*/ 767080 w 1066800"/>
              <a:gd name="connsiteY1" fmla="*/ 1141761 h 1371137"/>
              <a:gd name="connsiteX2" fmla="*/ 919480 w 1066800"/>
              <a:gd name="connsiteY2" fmla="*/ 1141761 h 1371137"/>
              <a:gd name="connsiteX3" fmla="*/ 919480 w 1066800"/>
              <a:gd name="connsiteY3" fmla="*/ 989361 h 1371137"/>
              <a:gd name="connsiteX4" fmla="*/ 533400 w 1066800"/>
              <a:gd name="connsiteY4" fmla="*/ 195147 h 1371137"/>
              <a:gd name="connsiteX5" fmla="*/ 556751 w 1066800"/>
              <a:gd name="connsiteY5" fmla="*/ 210625 h 1371137"/>
              <a:gd name="connsiteX6" fmla="*/ 557721 w 1066800"/>
              <a:gd name="connsiteY6" fmla="*/ 215433 h 1371137"/>
              <a:gd name="connsiteX7" fmla="*/ 566930 w 1066800"/>
              <a:gd name="connsiteY7" fmla="*/ 217787 h 1371137"/>
              <a:gd name="connsiteX8" fmla="*/ 629895 w 1066800"/>
              <a:gd name="connsiteY8" fmla="*/ 423068 h 1371137"/>
              <a:gd name="connsiteX9" fmla="*/ 436906 w 1066800"/>
              <a:gd name="connsiteY9" fmla="*/ 423068 h 1371137"/>
              <a:gd name="connsiteX10" fmla="*/ 498071 w 1066800"/>
              <a:gd name="connsiteY10" fmla="*/ 217821 h 1371137"/>
              <a:gd name="connsiteX11" fmla="*/ 509133 w 1066800"/>
              <a:gd name="connsiteY11" fmla="*/ 215168 h 1371137"/>
              <a:gd name="connsiteX12" fmla="*/ 510050 w 1066800"/>
              <a:gd name="connsiteY12" fmla="*/ 210625 h 1371137"/>
              <a:gd name="connsiteX13" fmla="*/ 533400 w 1066800"/>
              <a:gd name="connsiteY13" fmla="*/ 195147 h 1371137"/>
              <a:gd name="connsiteX14" fmla="*/ 533400 w 1066800"/>
              <a:gd name="connsiteY14" fmla="*/ 164151 h 1371137"/>
              <a:gd name="connsiteX15" fmla="*/ 380999 w 1066800"/>
              <a:gd name="connsiteY15" fmla="*/ 316551 h 1371137"/>
              <a:gd name="connsiteX16" fmla="*/ 380999 w 1066800"/>
              <a:gd name="connsiteY16" fmla="*/ 468951 h 1371137"/>
              <a:gd name="connsiteX17" fmla="*/ 685801 w 1066800"/>
              <a:gd name="connsiteY17" fmla="*/ 468951 h 1371137"/>
              <a:gd name="connsiteX18" fmla="*/ 685801 w 1066800"/>
              <a:gd name="connsiteY18" fmla="*/ 316551 h 1371137"/>
              <a:gd name="connsiteX19" fmla="*/ 533400 w 1066800"/>
              <a:gd name="connsiteY19" fmla="*/ 164151 h 1371137"/>
              <a:gd name="connsiteX20" fmla="*/ 533400 w 1066800"/>
              <a:gd name="connsiteY20" fmla="*/ 0 h 1371137"/>
              <a:gd name="connsiteX21" fmla="*/ 820119 w 1066800"/>
              <a:gd name="connsiteY21" fmla="*/ 174195 h 1371137"/>
              <a:gd name="connsiteX22" fmla="*/ 820119 w 1066800"/>
              <a:gd name="connsiteY22" fmla="*/ 490746 h 1371137"/>
              <a:gd name="connsiteX23" fmla="*/ 1066800 w 1066800"/>
              <a:gd name="connsiteY23" fmla="*/ 640615 h 1371137"/>
              <a:gd name="connsiteX24" fmla="*/ 1066800 w 1066800"/>
              <a:gd name="connsiteY24" fmla="*/ 1371137 h 1371137"/>
              <a:gd name="connsiteX25" fmla="*/ 637551 w 1066800"/>
              <a:gd name="connsiteY25" fmla="*/ 1371137 h 1371137"/>
              <a:gd name="connsiteX26" fmla="*/ 637551 w 1066800"/>
              <a:gd name="connsiteY26" fmla="*/ 990137 h 1371137"/>
              <a:gd name="connsiteX27" fmla="*/ 429249 w 1066800"/>
              <a:gd name="connsiteY27" fmla="*/ 990137 h 1371137"/>
              <a:gd name="connsiteX28" fmla="*/ 429249 w 1066800"/>
              <a:gd name="connsiteY28" fmla="*/ 1371137 h 1371137"/>
              <a:gd name="connsiteX29" fmla="*/ 0 w 1066800"/>
              <a:gd name="connsiteY29" fmla="*/ 1371137 h 1371137"/>
              <a:gd name="connsiteX30" fmla="*/ 0 w 1066800"/>
              <a:gd name="connsiteY30" fmla="*/ 640615 h 1371137"/>
              <a:gd name="connsiteX31" fmla="*/ 246681 w 1066800"/>
              <a:gd name="connsiteY31" fmla="*/ 490746 h 1371137"/>
              <a:gd name="connsiteX32" fmla="*/ 246681 w 1066800"/>
              <a:gd name="connsiteY32" fmla="*/ 174195 h 137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6800" h="1371137">
                <a:moveTo>
                  <a:pt x="767080" y="989361"/>
                </a:moveTo>
                <a:lnTo>
                  <a:pt x="767080" y="1141761"/>
                </a:lnTo>
                <a:lnTo>
                  <a:pt x="919480" y="1141761"/>
                </a:lnTo>
                <a:lnTo>
                  <a:pt x="919480" y="989361"/>
                </a:lnTo>
                <a:close/>
                <a:moveTo>
                  <a:pt x="533400" y="195147"/>
                </a:moveTo>
                <a:cubicBezTo>
                  <a:pt x="543897" y="195147"/>
                  <a:pt x="552904" y="201529"/>
                  <a:pt x="556751" y="210625"/>
                </a:cubicBezTo>
                <a:lnTo>
                  <a:pt x="557721" y="215433"/>
                </a:lnTo>
                <a:lnTo>
                  <a:pt x="566930" y="217787"/>
                </a:lnTo>
                <a:cubicBezTo>
                  <a:pt x="630392" y="242165"/>
                  <a:pt x="584125" y="348772"/>
                  <a:pt x="629895" y="423068"/>
                </a:cubicBezTo>
                <a:cubicBezTo>
                  <a:pt x="630869" y="439008"/>
                  <a:pt x="435932" y="446477"/>
                  <a:pt x="436906" y="423068"/>
                </a:cubicBezTo>
                <a:cubicBezTo>
                  <a:pt x="484097" y="329144"/>
                  <a:pt x="435271" y="239802"/>
                  <a:pt x="498071" y="217821"/>
                </a:cubicBezTo>
                <a:lnTo>
                  <a:pt x="509133" y="215168"/>
                </a:lnTo>
                <a:lnTo>
                  <a:pt x="510050" y="210625"/>
                </a:lnTo>
                <a:cubicBezTo>
                  <a:pt x="513897" y="201529"/>
                  <a:pt x="522903" y="195147"/>
                  <a:pt x="533400" y="195147"/>
                </a:cubicBezTo>
                <a:close/>
                <a:moveTo>
                  <a:pt x="533400" y="164151"/>
                </a:moveTo>
                <a:cubicBezTo>
                  <a:pt x="449232" y="164151"/>
                  <a:pt x="380999" y="232383"/>
                  <a:pt x="380999" y="316551"/>
                </a:cubicBezTo>
                <a:lnTo>
                  <a:pt x="380999" y="468951"/>
                </a:lnTo>
                <a:lnTo>
                  <a:pt x="685801" y="468951"/>
                </a:lnTo>
                <a:cubicBezTo>
                  <a:pt x="685801" y="418151"/>
                  <a:pt x="685801" y="367351"/>
                  <a:pt x="685801" y="316551"/>
                </a:cubicBezTo>
                <a:cubicBezTo>
                  <a:pt x="685801" y="232383"/>
                  <a:pt x="617569" y="164151"/>
                  <a:pt x="533400" y="164151"/>
                </a:cubicBezTo>
                <a:close/>
                <a:moveTo>
                  <a:pt x="533400" y="0"/>
                </a:moveTo>
                <a:lnTo>
                  <a:pt x="820119" y="174195"/>
                </a:lnTo>
                <a:lnTo>
                  <a:pt x="820119" y="490746"/>
                </a:lnTo>
                <a:lnTo>
                  <a:pt x="1066800" y="640615"/>
                </a:lnTo>
                <a:lnTo>
                  <a:pt x="1066800" y="1371137"/>
                </a:lnTo>
                <a:lnTo>
                  <a:pt x="637551" y="1371137"/>
                </a:lnTo>
                <a:lnTo>
                  <a:pt x="637551" y="990137"/>
                </a:lnTo>
                <a:lnTo>
                  <a:pt x="429249" y="990137"/>
                </a:lnTo>
                <a:lnTo>
                  <a:pt x="429249" y="1371137"/>
                </a:lnTo>
                <a:lnTo>
                  <a:pt x="0" y="1371137"/>
                </a:lnTo>
                <a:lnTo>
                  <a:pt x="0" y="640615"/>
                </a:lnTo>
                <a:lnTo>
                  <a:pt x="246681" y="490746"/>
                </a:lnTo>
                <a:lnTo>
                  <a:pt x="246681" y="1741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Slate</a:t>
            </a:r>
            <a:endParaRPr lang="en-US" dirty="0"/>
          </a:p>
        </p:txBody>
      </p:sp>
      <p:sp>
        <p:nvSpPr>
          <p:cNvPr id="4" name="Tablet Screen"/>
          <p:cNvSpPr/>
          <p:nvPr/>
        </p:nvSpPr>
        <p:spPr>
          <a:xfrm>
            <a:off x="3699282" y="2131442"/>
            <a:ext cx="6061937" cy="3387597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5" name="Bottom App Bar"/>
          <p:cNvSpPr/>
          <p:nvPr/>
        </p:nvSpPr>
        <p:spPr>
          <a:xfrm>
            <a:off x="3697957" y="6112192"/>
            <a:ext cx="6057933" cy="21362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op App Bar"/>
          <p:cNvSpPr/>
          <p:nvPr/>
        </p:nvSpPr>
        <p:spPr>
          <a:xfrm>
            <a:off x="3699282" y="910962"/>
            <a:ext cx="6056608" cy="71745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Charms Bar"/>
          <p:cNvGrpSpPr>
            <a:grpSpLocks noChangeAspect="1"/>
          </p:cNvGrpSpPr>
          <p:nvPr/>
        </p:nvGrpSpPr>
        <p:grpSpPr>
          <a:xfrm>
            <a:off x="10436468" y="2138459"/>
            <a:ext cx="269410" cy="3383280"/>
            <a:chOff x="7185949" y="860562"/>
            <a:chExt cx="460446" cy="5782341"/>
          </a:xfrm>
        </p:grpSpPr>
        <p:sp>
          <p:nvSpPr>
            <p:cNvPr id="24" name="Rectangle 23"/>
            <p:cNvSpPr/>
            <p:nvPr/>
          </p:nvSpPr>
          <p:spPr>
            <a:xfrm>
              <a:off x="7185949" y="860562"/>
              <a:ext cx="460446" cy="578234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307589" y="2562933"/>
              <a:ext cx="217165" cy="222269"/>
            </a:xfrm>
            <a:custGeom>
              <a:avLst/>
              <a:gdLst>
                <a:gd name="connsiteX0" fmla="*/ 1831164 w 2819859"/>
                <a:gd name="connsiteY0" fmla="*/ 311541 h 2886144"/>
                <a:gd name="connsiteX1" fmla="*/ 1154010 w 2819859"/>
                <a:gd name="connsiteY1" fmla="*/ 988694 h 2886144"/>
                <a:gd name="connsiteX2" fmla="*/ 1831164 w 2819859"/>
                <a:gd name="connsiteY2" fmla="*/ 1665849 h 2886144"/>
                <a:gd name="connsiteX3" fmla="*/ 2508318 w 2819859"/>
                <a:gd name="connsiteY3" fmla="*/ 988695 h 2886144"/>
                <a:gd name="connsiteX4" fmla="*/ 1831164 w 2819859"/>
                <a:gd name="connsiteY4" fmla="*/ 311541 h 2886144"/>
                <a:gd name="connsiteX5" fmla="*/ 1831164 w 2819859"/>
                <a:gd name="connsiteY5" fmla="*/ 0 h 2886144"/>
                <a:gd name="connsiteX6" fmla="*/ 2819859 w 2819859"/>
                <a:gd name="connsiteY6" fmla="*/ 988695 h 2886144"/>
                <a:gd name="connsiteX7" fmla="*/ 1831164 w 2819859"/>
                <a:gd name="connsiteY7" fmla="*/ 1977390 h 2886144"/>
                <a:gd name="connsiteX8" fmla="*/ 1359893 w 2819859"/>
                <a:gd name="connsiteY8" fmla="*/ 1858060 h 2886144"/>
                <a:gd name="connsiteX9" fmla="*/ 1327539 w 2819859"/>
                <a:gd name="connsiteY9" fmla="*/ 1838405 h 2886144"/>
                <a:gd name="connsiteX10" fmla="*/ 1327519 w 2819859"/>
                <a:gd name="connsiteY10" fmla="*/ 1838419 h 2886144"/>
                <a:gd name="connsiteX11" fmla="*/ 1313243 w 2819859"/>
                <a:gd name="connsiteY11" fmla="*/ 1828793 h 2886144"/>
                <a:gd name="connsiteX12" fmla="*/ 1280616 w 2819859"/>
                <a:gd name="connsiteY12" fmla="*/ 1822206 h 2886144"/>
                <a:gd name="connsiteX13" fmla="*/ 1196796 w 2819859"/>
                <a:gd name="connsiteY13" fmla="*/ 1906026 h 2886144"/>
                <a:gd name="connsiteX14" fmla="*/ 1201528 w 2819859"/>
                <a:gd name="connsiteY14" fmla="*/ 1929462 h 2886144"/>
                <a:gd name="connsiteX15" fmla="*/ 1200557 w 2819859"/>
                <a:gd name="connsiteY15" fmla="*/ 1930440 h 2886144"/>
                <a:gd name="connsiteX16" fmla="*/ 1201429 w 2819859"/>
                <a:gd name="connsiteY16" fmla="*/ 1939166 h 2886144"/>
                <a:gd name="connsiteX17" fmla="*/ 1125741 w 2819859"/>
                <a:gd name="connsiteY17" fmla="*/ 2123967 h 2886144"/>
                <a:gd name="connsiteX18" fmla="*/ 446152 w 2819859"/>
                <a:gd name="connsiteY18" fmla="*/ 2808987 h 2886144"/>
                <a:gd name="connsiteX19" fmla="*/ 77158 w 2819859"/>
                <a:gd name="connsiteY19" fmla="*/ 2810455 h 2886144"/>
                <a:gd name="connsiteX20" fmla="*/ 75689 w 2819859"/>
                <a:gd name="connsiteY20" fmla="*/ 2441460 h 2886144"/>
                <a:gd name="connsiteX21" fmla="*/ 755277 w 2819859"/>
                <a:gd name="connsiteY21" fmla="*/ 1756441 h 2886144"/>
                <a:gd name="connsiteX22" fmla="*/ 939471 w 2819859"/>
                <a:gd name="connsiteY22" fmla="*/ 1679285 h 2886144"/>
                <a:gd name="connsiteX23" fmla="*/ 946760 w 2819859"/>
                <a:gd name="connsiteY23" fmla="*/ 1679954 h 2886144"/>
                <a:gd name="connsiteX24" fmla="*/ 947890 w 2819859"/>
                <a:gd name="connsiteY24" fmla="*/ 1678816 h 2886144"/>
                <a:gd name="connsiteX25" fmla="*/ 977964 w 2819859"/>
                <a:gd name="connsiteY25" fmla="*/ 1672744 h 2886144"/>
                <a:gd name="connsiteX26" fmla="*/ 1029157 w 2819859"/>
                <a:gd name="connsiteY26" fmla="*/ 1595511 h 2886144"/>
                <a:gd name="connsiteX27" fmla="*/ 1022570 w 2819859"/>
                <a:gd name="connsiteY27" fmla="*/ 1562884 h 2886144"/>
                <a:gd name="connsiteX28" fmla="*/ 1015201 w 2819859"/>
                <a:gd name="connsiteY28" fmla="*/ 1551954 h 2886144"/>
                <a:gd name="connsiteX29" fmla="*/ 1017341 w 2819859"/>
                <a:gd name="connsiteY29" fmla="*/ 1548779 h 2886144"/>
                <a:gd name="connsiteX30" fmla="*/ 1011322 w 2819859"/>
                <a:gd name="connsiteY30" fmla="*/ 1541484 h 2886144"/>
                <a:gd name="connsiteX31" fmla="*/ 842468 w 2819859"/>
                <a:gd name="connsiteY31" fmla="*/ 988695 h 2886144"/>
                <a:gd name="connsiteX32" fmla="*/ 1831164 w 2819859"/>
                <a:gd name="connsiteY32" fmla="*/ 0 h 28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19859" h="2886144">
                  <a:moveTo>
                    <a:pt x="1831164" y="311541"/>
                  </a:moveTo>
                  <a:cubicBezTo>
                    <a:pt x="1457182" y="311540"/>
                    <a:pt x="1154009" y="614713"/>
                    <a:pt x="1154010" y="988694"/>
                  </a:cubicBezTo>
                  <a:cubicBezTo>
                    <a:pt x="1154009" y="1362676"/>
                    <a:pt x="1457182" y="1665848"/>
                    <a:pt x="1831164" y="1665849"/>
                  </a:cubicBezTo>
                  <a:cubicBezTo>
                    <a:pt x="2205146" y="1665848"/>
                    <a:pt x="2508319" y="1362676"/>
                    <a:pt x="2508318" y="988695"/>
                  </a:cubicBezTo>
                  <a:cubicBezTo>
                    <a:pt x="2508318" y="614712"/>
                    <a:pt x="2205146" y="311541"/>
                    <a:pt x="1831164" y="311541"/>
                  </a:cubicBezTo>
                  <a:close/>
                  <a:moveTo>
                    <a:pt x="1831164" y="0"/>
                  </a:moveTo>
                  <a:cubicBezTo>
                    <a:pt x="2377205" y="-1"/>
                    <a:pt x="2819859" y="442654"/>
                    <a:pt x="2819859" y="988695"/>
                  </a:cubicBezTo>
                  <a:cubicBezTo>
                    <a:pt x="2819858" y="1534736"/>
                    <a:pt x="2377205" y="1977390"/>
                    <a:pt x="1831164" y="1977390"/>
                  </a:cubicBezTo>
                  <a:cubicBezTo>
                    <a:pt x="1660525" y="1977390"/>
                    <a:pt x="1499985" y="1934162"/>
                    <a:pt x="1359893" y="1858060"/>
                  </a:cubicBezTo>
                  <a:lnTo>
                    <a:pt x="1327539" y="1838405"/>
                  </a:lnTo>
                  <a:lnTo>
                    <a:pt x="1327519" y="1838419"/>
                  </a:lnTo>
                  <a:lnTo>
                    <a:pt x="1313243" y="1828793"/>
                  </a:lnTo>
                  <a:cubicBezTo>
                    <a:pt x="1303215" y="1824552"/>
                    <a:pt x="1292190" y="1822206"/>
                    <a:pt x="1280616" y="1822206"/>
                  </a:cubicBezTo>
                  <a:cubicBezTo>
                    <a:pt x="1234323" y="1822206"/>
                    <a:pt x="1196796" y="1859733"/>
                    <a:pt x="1196796" y="1906026"/>
                  </a:cubicBezTo>
                  <a:lnTo>
                    <a:pt x="1201528" y="1929462"/>
                  </a:lnTo>
                  <a:lnTo>
                    <a:pt x="1200557" y="1930440"/>
                  </a:lnTo>
                  <a:lnTo>
                    <a:pt x="1201429" y="1939166"/>
                  </a:lnTo>
                  <a:cubicBezTo>
                    <a:pt x="1201694" y="2005941"/>
                    <a:pt x="1176486" y="2072816"/>
                    <a:pt x="1125741" y="2123967"/>
                  </a:cubicBezTo>
                  <a:lnTo>
                    <a:pt x="446152" y="2808987"/>
                  </a:lnTo>
                  <a:cubicBezTo>
                    <a:pt x="344663" y="2911288"/>
                    <a:pt x="179458" y="2911945"/>
                    <a:pt x="77158" y="2810455"/>
                  </a:cubicBezTo>
                  <a:cubicBezTo>
                    <a:pt x="-25143" y="2708965"/>
                    <a:pt x="-25801" y="2543761"/>
                    <a:pt x="75689" y="2441460"/>
                  </a:cubicBezTo>
                  <a:lnTo>
                    <a:pt x="755277" y="1756441"/>
                  </a:lnTo>
                  <a:cubicBezTo>
                    <a:pt x="806022" y="1705290"/>
                    <a:pt x="872696" y="1679550"/>
                    <a:pt x="939471" y="1679285"/>
                  </a:cubicBezTo>
                  <a:lnTo>
                    <a:pt x="946760" y="1679954"/>
                  </a:lnTo>
                  <a:lnTo>
                    <a:pt x="947890" y="1678816"/>
                  </a:lnTo>
                  <a:lnTo>
                    <a:pt x="977964" y="1672744"/>
                  </a:lnTo>
                  <a:cubicBezTo>
                    <a:pt x="1008048" y="1660020"/>
                    <a:pt x="1029157" y="1630231"/>
                    <a:pt x="1029157" y="1595511"/>
                  </a:cubicBezTo>
                  <a:cubicBezTo>
                    <a:pt x="1029157" y="1583938"/>
                    <a:pt x="1026812" y="1572913"/>
                    <a:pt x="1022570" y="1562884"/>
                  </a:cubicBezTo>
                  <a:lnTo>
                    <a:pt x="1015201" y="1551954"/>
                  </a:lnTo>
                  <a:lnTo>
                    <a:pt x="1017341" y="1548779"/>
                  </a:lnTo>
                  <a:lnTo>
                    <a:pt x="1011322" y="1541484"/>
                  </a:lnTo>
                  <a:cubicBezTo>
                    <a:pt x="904717" y="1383687"/>
                    <a:pt x="842469" y="1193460"/>
                    <a:pt x="842468" y="988695"/>
                  </a:cubicBezTo>
                  <a:cubicBezTo>
                    <a:pt x="842468" y="442653"/>
                    <a:pt x="1285123" y="-1"/>
                    <a:pt x="183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297441" y="3092189"/>
              <a:ext cx="234464" cy="227047"/>
            </a:xfrm>
            <a:custGeom>
              <a:avLst/>
              <a:gdLst>
                <a:gd name="connsiteX0" fmla="*/ 431724 w 3044492"/>
                <a:gd name="connsiteY0" fmla="*/ 1036321 h 2948178"/>
                <a:gd name="connsiteX1" fmla="*/ 863448 w 3044492"/>
                <a:gd name="connsiteY1" fmla="*/ 1468045 h 2948178"/>
                <a:gd name="connsiteX2" fmla="*/ 736999 w 3044492"/>
                <a:gd name="connsiteY2" fmla="*/ 1773320 h 2948178"/>
                <a:gd name="connsiteX3" fmla="*/ 703692 w 3044492"/>
                <a:gd name="connsiteY3" fmla="*/ 1800802 h 2948178"/>
                <a:gd name="connsiteX4" fmla="*/ 712208 w 3044492"/>
                <a:gd name="connsiteY4" fmla="*/ 1832329 h 2948178"/>
                <a:gd name="connsiteX5" fmla="*/ 1470006 w 3044492"/>
                <a:gd name="connsiteY5" fmla="*/ 2485427 h 2948178"/>
                <a:gd name="connsiteX6" fmla="*/ 1551280 w 3044492"/>
                <a:gd name="connsiteY6" fmla="*/ 2497831 h 2948178"/>
                <a:gd name="connsiteX7" fmla="*/ 1549402 w 3044492"/>
                <a:gd name="connsiteY7" fmla="*/ 2516453 h 2948178"/>
                <a:gd name="connsiteX8" fmla="*/ 1629505 w 3044492"/>
                <a:gd name="connsiteY8" fmla="*/ 2817396 h 2948178"/>
                <a:gd name="connsiteX9" fmla="*/ 1648793 w 3044492"/>
                <a:gd name="connsiteY9" fmla="*/ 2845230 h 2948178"/>
                <a:gd name="connsiteX10" fmla="*/ 1537190 w 3044492"/>
                <a:gd name="connsiteY10" fmla="*/ 2839594 h 2948178"/>
                <a:gd name="connsiteX11" fmla="*/ 404376 w 3044492"/>
                <a:gd name="connsiteY11" fmla="*/ 1980592 h 2948178"/>
                <a:gd name="connsiteX12" fmla="*/ 374796 w 3044492"/>
                <a:gd name="connsiteY12" fmla="*/ 1894030 h 2948178"/>
                <a:gd name="connsiteX13" fmla="*/ 344717 w 3044492"/>
                <a:gd name="connsiteY13" fmla="*/ 1890998 h 2948178"/>
                <a:gd name="connsiteX14" fmla="*/ 0 w 3044492"/>
                <a:gd name="connsiteY14" fmla="*/ 1468045 h 2948178"/>
                <a:gd name="connsiteX15" fmla="*/ 431724 w 3044492"/>
                <a:gd name="connsiteY15" fmla="*/ 1036321 h 2948178"/>
                <a:gd name="connsiteX16" fmla="*/ 2733542 w 3044492"/>
                <a:gd name="connsiteY16" fmla="*/ 611083 h 2948178"/>
                <a:gd name="connsiteX17" fmla="*/ 2810947 w 3044492"/>
                <a:gd name="connsiteY17" fmla="*/ 714595 h 2948178"/>
                <a:gd name="connsiteX18" fmla="*/ 3044492 w 3044492"/>
                <a:gd name="connsiteY18" fmla="*/ 1479169 h 2948178"/>
                <a:gd name="connsiteX19" fmla="*/ 2632297 w 3044492"/>
                <a:gd name="connsiteY19" fmla="*/ 2457658 h 2948178"/>
                <a:gd name="connsiteX20" fmla="*/ 2583875 w 3044492"/>
                <a:gd name="connsiteY20" fmla="*/ 2498102 h 2948178"/>
                <a:gd name="connsiteX21" fmla="*/ 2585725 w 3044492"/>
                <a:gd name="connsiteY21" fmla="*/ 2516454 h 2948178"/>
                <a:gd name="connsiteX22" fmla="*/ 2154001 w 3044492"/>
                <a:gd name="connsiteY22" fmla="*/ 2948178 h 2948178"/>
                <a:gd name="connsiteX23" fmla="*/ 1722277 w 3044492"/>
                <a:gd name="connsiteY23" fmla="*/ 2516454 h 2948178"/>
                <a:gd name="connsiteX24" fmla="*/ 2154001 w 3044492"/>
                <a:gd name="connsiteY24" fmla="*/ 2084730 h 2948178"/>
                <a:gd name="connsiteX25" fmla="*/ 2395382 w 3044492"/>
                <a:gd name="connsiteY25" fmla="*/ 2158462 h 2948178"/>
                <a:gd name="connsiteX26" fmla="*/ 2423970 w 3044492"/>
                <a:gd name="connsiteY26" fmla="*/ 2182049 h 2948178"/>
                <a:gd name="connsiteX27" fmla="*/ 2437304 w 3044492"/>
                <a:gd name="connsiteY27" fmla="*/ 2169785 h 2948178"/>
                <a:gd name="connsiteX28" fmla="*/ 2704132 w 3044492"/>
                <a:gd name="connsiteY28" fmla="*/ 1479169 h 2948178"/>
                <a:gd name="connsiteX29" fmla="*/ 2580164 w 3044492"/>
                <a:gd name="connsiteY29" fmla="*/ 989581 h 2948178"/>
                <a:gd name="connsiteX30" fmla="*/ 2529566 w 3044492"/>
                <a:gd name="connsiteY30" fmla="*/ 906293 h 2948178"/>
                <a:gd name="connsiteX31" fmla="*/ 2586595 w 3044492"/>
                <a:gd name="connsiteY31" fmla="*/ 859239 h 2948178"/>
                <a:gd name="connsiteX32" fmla="*/ 2716166 w 3044492"/>
                <a:gd name="connsiteY32" fmla="*/ 667061 h 2948178"/>
                <a:gd name="connsiteX33" fmla="*/ 2159081 w 3044492"/>
                <a:gd name="connsiteY33" fmla="*/ 0 h 2948178"/>
                <a:gd name="connsiteX34" fmla="*/ 2590805 w 3044492"/>
                <a:gd name="connsiteY34" fmla="*/ 431724 h 2948178"/>
                <a:gd name="connsiteX35" fmla="*/ 2159081 w 3044492"/>
                <a:gd name="connsiteY35" fmla="*/ 863448 h 2948178"/>
                <a:gd name="connsiteX36" fmla="*/ 1736128 w 3044492"/>
                <a:gd name="connsiteY36" fmla="*/ 518732 h 2948178"/>
                <a:gd name="connsiteX37" fmla="*/ 1729808 w 3044492"/>
                <a:gd name="connsiteY37" fmla="*/ 456039 h 2948178"/>
                <a:gd name="connsiteX38" fmla="*/ 1677007 w 3044492"/>
                <a:gd name="connsiteY38" fmla="*/ 452044 h 2948178"/>
                <a:gd name="connsiteX39" fmla="*/ 825299 w 3044492"/>
                <a:gd name="connsiteY39" fmla="*/ 904894 h 2948178"/>
                <a:gd name="connsiteX40" fmla="*/ 782387 w 3044492"/>
                <a:gd name="connsiteY40" fmla="*/ 975530 h 2948178"/>
                <a:gd name="connsiteX41" fmla="*/ 781718 w 3044492"/>
                <a:gd name="connsiteY41" fmla="*/ 974992 h 2948178"/>
                <a:gd name="connsiteX42" fmla="*/ 508727 w 3044492"/>
                <a:gd name="connsiteY42" fmla="*/ 868304 h 2948178"/>
                <a:gd name="connsiteX43" fmla="*/ 456429 w 3044492"/>
                <a:gd name="connsiteY43" fmla="*/ 865005 h 2948178"/>
                <a:gd name="connsiteX44" fmla="*/ 474570 w 3044492"/>
                <a:gd name="connsiteY44" fmla="*/ 827345 h 2948178"/>
                <a:gd name="connsiteX45" fmla="*/ 1677007 w 3044492"/>
                <a:gd name="connsiteY45" fmla="*/ 111684 h 2948178"/>
                <a:gd name="connsiteX46" fmla="*/ 1782222 w 3044492"/>
                <a:gd name="connsiteY46" fmla="*/ 115672 h 2948178"/>
                <a:gd name="connsiteX47" fmla="*/ 1856575 w 3044492"/>
                <a:gd name="connsiteY47" fmla="*/ 124164 h 2948178"/>
                <a:gd name="connsiteX48" fmla="*/ 1917700 w 3044492"/>
                <a:gd name="connsiteY48" fmla="*/ 73731 h 2948178"/>
                <a:gd name="connsiteX49" fmla="*/ 2159081 w 3044492"/>
                <a:gd name="connsiteY49" fmla="*/ 0 h 294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44492" h="2948178">
                  <a:moveTo>
                    <a:pt x="431724" y="1036321"/>
                  </a:moveTo>
                  <a:cubicBezTo>
                    <a:pt x="670159" y="1036321"/>
                    <a:pt x="863448" y="1229610"/>
                    <a:pt x="863448" y="1468045"/>
                  </a:cubicBezTo>
                  <a:cubicBezTo>
                    <a:pt x="863448" y="1587263"/>
                    <a:pt x="815126" y="1695194"/>
                    <a:pt x="736999" y="1773320"/>
                  </a:cubicBezTo>
                  <a:lnTo>
                    <a:pt x="703692" y="1800802"/>
                  </a:lnTo>
                  <a:lnTo>
                    <a:pt x="712208" y="1832329"/>
                  </a:lnTo>
                  <a:cubicBezTo>
                    <a:pt x="833170" y="2162692"/>
                    <a:pt x="1118974" y="2413595"/>
                    <a:pt x="1470006" y="2485427"/>
                  </a:cubicBezTo>
                  <a:lnTo>
                    <a:pt x="1551280" y="2497831"/>
                  </a:lnTo>
                  <a:lnTo>
                    <a:pt x="1549402" y="2516453"/>
                  </a:lnTo>
                  <a:cubicBezTo>
                    <a:pt x="1549402" y="2626017"/>
                    <a:pt x="1578546" y="2728775"/>
                    <a:pt x="1629505" y="2817396"/>
                  </a:cubicBezTo>
                  <a:lnTo>
                    <a:pt x="1648793" y="2845230"/>
                  </a:lnTo>
                  <a:lnTo>
                    <a:pt x="1537190" y="2839594"/>
                  </a:lnTo>
                  <a:cubicBezTo>
                    <a:pt x="1020018" y="2787072"/>
                    <a:pt x="588041" y="2446366"/>
                    <a:pt x="404376" y="1980592"/>
                  </a:cubicBezTo>
                  <a:lnTo>
                    <a:pt x="374796" y="1894030"/>
                  </a:lnTo>
                  <a:lnTo>
                    <a:pt x="344717" y="1890998"/>
                  </a:lnTo>
                  <a:cubicBezTo>
                    <a:pt x="147987" y="1850742"/>
                    <a:pt x="0" y="1676676"/>
                    <a:pt x="0" y="1468045"/>
                  </a:cubicBezTo>
                  <a:cubicBezTo>
                    <a:pt x="0" y="1229610"/>
                    <a:pt x="193289" y="1036321"/>
                    <a:pt x="431724" y="1036321"/>
                  </a:cubicBezTo>
                  <a:close/>
                  <a:moveTo>
                    <a:pt x="2733542" y="611083"/>
                  </a:moveTo>
                  <a:lnTo>
                    <a:pt x="2810947" y="714595"/>
                  </a:lnTo>
                  <a:cubicBezTo>
                    <a:pt x="2958395" y="932847"/>
                    <a:pt x="3044492" y="1195954"/>
                    <a:pt x="3044492" y="1479169"/>
                  </a:cubicBezTo>
                  <a:cubicBezTo>
                    <a:pt x="3044492" y="1862691"/>
                    <a:pt x="2886611" y="2209336"/>
                    <a:pt x="2632297" y="2457658"/>
                  </a:cubicBezTo>
                  <a:lnTo>
                    <a:pt x="2583875" y="2498102"/>
                  </a:lnTo>
                  <a:lnTo>
                    <a:pt x="2585725" y="2516454"/>
                  </a:lnTo>
                  <a:cubicBezTo>
                    <a:pt x="2585725" y="2754889"/>
                    <a:pt x="2392436" y="2948178"/>
                    <a:pt x="2154001" y="2948178"/>
                  </a:cubicBezTo>
                  <a:cubicBezTo>
                    <a:pt x="1915566" y="2948178"/>
                    <a:pt x="1722277" y="2754889"/>
                    <a:pt x="1722277" y="2516454"/>
                  </a:cubicBezTo>
                  <a:cubicBezTo>
                    <a:pt x="1722277" y="2278019"/>
                    <a:pt x="1915566" y="2084730"/>
                    <a:pt x="2154001" y="2084730"/>
                  </a:cubicBezTo>
                  <a:cubicBezTo>
                    <a:pt x="2243414" y="2084730"/>
                    <a:pt x="2326479" y="2111912"/>
                    <a:pt x="2395382" y="2158462"/>
                  </a:cubicBezTo>
                  <a:lnTo>
                    <a:pt x="2423970" y="2182049"/>
                  </a:lnTo>
                  <a:lnTo>
                    <a:pt x="2437304" y="2169785"/>
                  </a:lnTo>
                  <a:cubicBezTo>
                    <a:pt x="2603089" y="1987380"/>
                    <a:pt x="2704132" y="1745075"/>
                    <a:pt x="2704132" y="1479169"/>
                  </a:cubicBezTo>
                  <a:cubicBezTo>
                    <a:pt x="2704132" y="1301899"/>
                    <a:pt x="2659224" y="1135117"/>
                    <a:pt x="2580164" y="989581"/>
                  </a:cubicBezTo>
                  <a:lnTo>
                    <a:pt x="2529566" y="906293"/>
                  </a:lnTo>
                  <a:lnTo>
                    <a:pt x="2586595" y="859239"/>
                  </a:lnTo>
                  <a:cubicBezTo>
                    <a:pt x="2641301" y="804534"/>
                    <a:pt x="2685572" y="739394"/>
                    <a:pt x="2716166" y="667061"/>
                  </a:cubicBezTo>
                  <a:close/>
                  <a:moveTo>
                    <a:pt x="2159081" y="0"/>
                  </a:moveTo>
                  <a:cubicBezTo>
                    <a:pt x="2397516" y="0"/>
                    <a:pt x="2590805" y="193289"/>
                    <a:pt x="2590805" y="431724"/>
                  </a:cubicBezTo>
                  <a:cubicBezTo>
                    <a:pt x="2590805" y="670159"/>
                    <a:pt x="2397516" y="863448"/>
                    <a:pt x="2159081" y="863448"/>
                  </a:cubicBezTo>
                  <a:cubicBezTo>
                    <a:pt x="1950451" y="863448"/>
                    <a:pt x="1776385" y="715461"/>
                    <a:pt x="1736128" y="518732"/>
                  </a:cubicBezTo>
                  <a:lnTo>
                    <a:pt x="1729808" y="456039"/>
                  </a:lnTo>
                  <a:lnTo>
                    <a:pt x="1677007" y="452044"/>
                  </a:lnTo>
                  <a:cubicBezTo>
                    <a:pt x="1322467" y="452044"/>
                    <a:pt x="1009881" y="631677"/>
                    <a:pt x="825299" y="904894"/>
                  </a:cubicBezTo>
                  <a:lnTo>
                    <a:pt x="782387" y="975530"/>
                  </a:lnTo>
                  <a:lnTo>
                    <a:pt x="781718" y="974992"/>
                  </a:lnTo>
                  <a:cubicBezTo>
                    <a:pt x="702699" y="918798"/>
                    <a:pt x="609591" y="881125"/>
                    <a:pt x="508727" y="868304"/>
                  </a:cubicBezTo>
                  <a:lnTo>
                    <a:pt x="456429" y="865005"/>
                  </a:lnTo>
                  <a:lnTo>
                    <a:pt x="474570" y="827345"/>
                  </a:lnTo>
                  <a:cubicBezTo>
                    <a:pt x="706139" y="401065"/>
                    <a:pt x="1157779" y="111684"/>
                    <a:pt x="1677007" y="111684"/>
                  </a:cubicBezTo>
                  <a:cubicBezTo>
                    <a:pt x="1712409" y="111684"/>
                    <a:pt x="1747497" y="113029"/>
                    <a:pt x="1782222" y="115672"/>
                  </a:cubicBezTo>
                  <a:lnTo>
                    <a:pt x="1856575" y="124164"/>
                  </a:lnTo>
                  <a:lnTo>
                    <a:pt x="1917700" y="73731"/>
                  </a:lnTo>
                  <a:cubicBezTo>
                    <a:pt x="1986604" y="27181"/>
                    <a:pt x="2069668" y="0"/>
                    <a:pt x="2159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Windows 8 Icon"/>
            <p:cNvSpPr>
              <a:spLocks noChangeAspect="1"/>
            </p:cNvSpPr>
            <p:nvPr/>
          </p:nvSpPr>
          <p:spPr>
            <a:xfrm>
              <a:off x="7303266" y="3627720"/>
              <a:ext cx="225642" cy="225949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309092" y="4190944"/>
              <a:ext cx="209794" cy="167248"/>
            </a:xfrm>
            <a:custGeom>
              <a:avLst/>
              <a:gdLst>
                <a:gd name="connsiteX0" fmla="*/ 43579 w 2724150"/>
                <a:gd name="connsiteY0" fmla="*/ 624839 h 2171700"/>
                <a:gd name="connsiteX1" fmla="*/ 1228961 w 2724150"/>
                <a:gd name="connsiteY1" fmla="*/ 624839 h 2171700"/>
                <a:gd name="connsiteX2" fmla="*/ 1272540 w 2724150"/>
                <a:gd name="connsiteY2" fmla="*/ 668418 h 2171700"/>
                <a:gd name="connsiteX3" fmla="*/ 1272540 w 2724150"/>
                <a:gd name="connsiteY3" fmla="*/ 1511637 h 2171700"/>
                <a:gd name="connsiteX4" fmla="*/ 1228961 w 2724150"/>
                <a:gd name="connsiteY4" fmla="*/ 1555216 h 2171700"/>
                <a:gd name="connsiteX5" fmla="*/ 43579 w 2724150"/>
                <a:gd name="connsiteY5" fmla="*/ 1555216 h 2171700"/>
                <a:gd name="connsiteX6" fmla="*/ 0 w 2724150"/>
                <a:gd name="connsiteY6" fmla="*/ 1511637 h 2171700"/>
                <a:gd name="connsiteX7" fmla="*/ 0 w 2724150"/>
                <a:gd name="connsiteY7" fmla="*/ 668418 h 2171700"/>
                <a:gd name="connsiteX8" fmla="*/ 43579 w 2724150"/>
                <a:gd name="connsiteY8" fmla="*/ 624839 h 2171700"/>
                <a:gd name="connsiteX9" fmla="*/ 1021092 w 2724150"/>
                <a:gd name="connsiteY9" fmla="*/ 0 h 2171700"/>
                <a:gd name="connsiteX10" fmla="*/ 2068818 w 2724150"/>
                <a:gd name="connsiteY10" fmla="*/ 0 h 2171700"/>
                <a:gd name="connsiteX11" fmla="*/ 2724150 w 2724150"/>
                <a:gd name="connsiteY11" fmla="*/ 655332 h 2171700"/>
                <a:gd name="connsiteX12" fmla="*/ 2724150 w 2724150"/>
                <a:gd name="connsiteY12" fmla="*/ 1516368 h 2171700"/>
                <a:gd name="connsiteX13" fmla="*/ 2068818 w 2724150"/>
                <a:gd name="connsiteY13" fmla="*/ 2171700 h 2171700"/>
                <a:gd name="connsiteX14" fmla="*/ 1021092 w 2724150"/>
                <a:gd name="connsiteY14" fmla="*/ 2171700 h 2171700"/>
                <a:gd name="connsiteX15" fmla="*/ 477681 w 2724150"/>
                <a:gd name="connsiteY15" fmla="*/ 1882771 h 2171700"/>
                <a:gd name="connsiteX16" fmla="*/ 434670 w 2724150"/>
                <a:gd name="connsiteY16" fmla="*/ 1803530 h 2171700"/>
                <a:gd name="connsiteX17" fmla="*/ 458576 w 2724150"/>
                <a:gd name="connsiteY17" fmla="*/ 1805940 h 2171700"/>
                <a:gd name="connsiteX18" fmla="*/ 1943190 w 2724150"/>
                <a:gd name="connsiteY18" fmla="*/ 1805940 h 2171700"/>
                <a:gd name="connsiteX19" fmla="*/ 2380078 w 2724150"/>
                <a:gd name="connsiteY19" fmla="*/ 1369052 h 2171700"/>
                <a:gd name="connsiteX20" fmla="*/ 2380078 w 2724150"/>
                <a:gd name="connsiteY20" fmla="*/ 795028 h 2171700"/>
                <a:gd name="connsiteX21" fmla="*/ 1943190 w 2724150"/>
                <a:gd name="connsiteY21" fmla="*/ 358140 h 2171700"/>
                <a:gd name="connsiteX22" fmla="*/ 458576 w 2724150"/>
                <a:gd name="connsiteY22" fmla="*/ 358140 h 2171700"/>
                <a:gd name="connsiteX23" fmla="*/ 439046 w 2724150"/>
                <a:gd name="connsiteY23" fmla="*/ 360109 h 2171700"/>
                <a:gd name="connsiteX24" fmla="*/ 477681 w 2724150"/>
                <a:gd name="connsiteY24" fmla="*/ 288930 h 2171700"/>
                <a:gd name="connsiteX25" fmla="*/ 1021092 w 2724150"/>
                <a:gd name="connsiteY25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24150" h="2171700">
                  <a:moveTo>
                    <a:pt x="43579" y="624839"/>
                  </a:moveTo>
                  <a:lnTo>
                    <a:pt x="1228961" y="624839"/>
                  </a:lnTo>
                  <a:cubicBezTo>
                    <a:pt x="1253029" y="624839"/>
                    <a:pt x="1272540" y="644350"/>
                    <a:pt x="1272540" y="668418"/>
                  </a:cubicBezTo>
                  <a:lnTo>
                    <a:pt x="1272540" y="1511637"/>
                  </a:lnTo>
                  <a:cubicBezTo>
                    <a:pt x="1272540" y="1535705"/>
                    <a:pt x="1253029" y="1555216"/>
                    <a:pt x="1228961" y="1555216"/>
                  </a:cubicBezTo>
                  <a:lnTo>
                    <a:pt x="43579" y="1555216"/>
                  </a:lnTo>
                  <a:cubicBezTo>
                    <a:pt x="19511" y="1555216"/>
                    <a:pt x="0" y="1535705"/>
                    <a:pt x="0" y="1511637"/>
                  </a:cubicBezTo>
                  <a:lnTo>
                    <a:pt x="0" y="668418"/>
                  </a:lnTo>
                  <a:cubicBezTo>
                    <a:pt x="0" y="644350"/>
                    <a:pt x="19511" y="624839"/>
                    <a:pt x="43579" y="624839"/>
                  </a:cubicBezTo>
                  <a:close/>
                  <a:moveTo>
                    <a:pt x="1021092" y="0"/>
                  </a:moveTo>
                  <a:lnTo>
                    <a:pt x="2068818" y="0"/>
                  </a:lnTo>
                  <a:cubicBezTo>
                    <a:pt x="2430748" y="0"/>
                    <a:pt x="2724150" y="293402"/>
                    <a:pt x="2724150" y="655332"/>
                  </a:cubicBezTo>
                  <a:lnTo>
                    <a:pt x="2724150" y="1516368"/>
                  </a:lnTo>
                  <a:cubicBezTo>
                    <a:pt x="2724150" y="1878298"/>
                    <a:pt x="2430748" y="2171700"/>
                    <a:pt x="2068818" y="2171700"/>
                  </a:cubicBezTo>
                  <a:lnTo>
                    <a:pt x="1021092" y="2171700"/>
                  </a:lnTo>
                  <a:cubicBezTo>
                    <a:pt x="794886" y="2171700"/>
                    <a:pt x="595449" y="2057090"/>
                    <a:pt x="477681" y="1882771"/>
                  </a:cubicBezTo>
                  <a:lnTo>
                    <a:pt x="434670" y="1803530"/>
                  </a:lnTo>
                  <a:lnTo>
                    <a:pt x="458576" y="1805940"/>
                  </a:lnTo>
                  <a:lnTo>
                    <a:pt x="1943190" y="1805940"/>
                  </a:lnTo>
                  <a:cubicBezTo>
                    <a:pt x="2184477" y="1805940"/>
                    <a:pt x="2380078" y="1610339"/>
                    <a:pt x="2380078" y="1369052"/>
                  </a:cubicBezTo>
                  <a:lnTo>
                    <a:pt x="2380078" y="795028"/>
                  </a:lnTo>
                  <a:cubicBezTo>
                    <a:pt x="2380078" y="553741"/>
                    <a:pt x="2184477" y="358140"/>
                    <a:pt x="1943190" y="358140"/>
                  </a:cubicBezTo>
                  <a:lnTo>
                    <a:pt x="458576" y="358140"/>
                  </a:lnTo>
                  <a:lnTo>
                    <a:pt x="439046" y="360109"/>
                  </a:lnTo>
                  <a:lnTo>
                    <a:pt x="477681" y="288930"/>
                  </a:lnTo>
                  <a:cubicBezTo>
                    <a:pt x="595449" y="114610"/>
                    <a:pt x="794886" y="0"/>
                    <a:pt x="10210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7312995" y="4708240"/>
              <a:ext cx="206353" cy="206393"/>
            </a:xfrm>
            <a:custGeom>
              <a:avLst/>
              <a:gdLst>
                <a:gd name="connsiteX0" fmla="*/ 1325129 w 2679478"/>
                <a:gd name="connsiteY0" fmla="*/ 658775 h 2679989"/>
                <a:gd name="connsiteX1" fmla="*/ 643909 w 2679478"/>
                <a:gd name="connsiteY1" fmla="*/ 1339995 h 2679989"/>
                <a:gd name="connsiteX2" fmla="*/ 1325129 w 2679478"/>
                <a:gd name="connsiteY2" fmla="*/ 2021216 h 2679989"/>
                <a:gd name="connsiteX3" fmla="*/ 2006350 w 2679478"/>
                <a:gd name="connsiteY3" fmla="*/ 1339995 h 2679989"/>
                <a:gd name="connsiteX4" fmla="*/ 1325129 w 2679478"/>
                <a:gd name="connsiteY4" fmla="*/ 658775 h 2679989"/>
                <a:gd name="connsiteX5" fmla="*/ 1726650 w 2679478"/>
                <a:gd name="connsiteY5" fmla="*/ 10 h 2679989"/>
                <a:gd name="connsiteX6" fmla="*/ 1773593 w 2679478"/>
                <a:gd name="connsiteY6" fmla="*/ 8974 h 2679989"/>
                <a:gd name="connsiteX7" fmla="*/ 1962151 w 2679478"/>
                <a:gd name="connsiteY7" fmla="*/ 86021 h 2679989"/>
                <a:gd name="connsiteX8" fmla="*/ 2028037 w 2679478"/>
                <a:gd name="connsiteY8" fmla="*/ 242954 h 2679989"/>
                <a:gd name="connsiteX9" fmla="*/ 1920991 w 2679478"/>
                <a:gd name="connsiteY9" fmla="*/ 504927 h 2679989"/>
                <a:gd name="connsiteX10" fmla="*/ 1974631 w 2679478"/>
                <a:gd name="connsiteY10" fmla="*/ 545037 h 2679989"/>
                <a:gd name="connsiteX11" fmla="*/ 2113044 w 2679478"/>
                <a:gd name="connsiteY11" fmla="*/ 683450 h 2679989"/>
                <a:gd name="connsiteX12" fmla="*/ 2168926 w 2679478"/>
                <a:gd name="connsiteY12" fmla="*/ 758179 h 2679989"/>
                <a:gd name="connsiteX13" fmla="*/ 2434863 w 2679478"/>
                <a:gd name="connsiteY13" fmla="*/ 648649 h 2679989"/>
                <a:gd name="connsiteX14" fmla="*/ 2481782 w 2679478"/>
                <a:gd name="connsiteY14" fmla="*/ 639555 h 2679989"/>
                <a:gd name="connsiteX15" fmla="*/ 2591978 w 2679478"/>
                <a:gd name="connsiteY15" fmla="*/ 714099 h 2679989"/>
                <a:gd name="connsiteX16" fmla="*/ 2669549 w 2679478"/>
                <a:gd name="connsiteY16" fmla="*/ 902442 h 2679989"/>
                <a:gd name="connsiteX17" fmla="*/ 2604100 w 2679478"/>
                <a:gd name="connsiteY17" fmla="*/ 1059557 h 2679989"/>
                <a:gd name="connsiteX18" fmla="*/ 2332234 w 2679478"/>
                <a:gd name="connsiteY18" fmla="*/ 1171527 h 2679989"/>
                <a:gd name="connsiteX19" fmla="*/ 2340937 w 2679478"/>
                <a:gd name="connsiteY19" fmla="*/ 1228552 h 2679989"/>
                <a:gd name="connsiteX20" fmla="*/ 2346209 w 2679478"/>
                <a:gd name="connsiteY20" fmla="*/ 1332952 h 2679989"/>
                <a:gd name="connsiteX21" fmla="*/ 2340938 w 2679478"/>
                <a:gd name="connsiteY21" fmla="*/ 1437352 h 2679989"/>
                <a:gd name="connsiteX22" fmla="*/ 2330535 w 2679478"/>
                <a:gd name="connsiteY22" fmla="*/ 1505511 h 2679989"/>
                <a:gd name="connsiteX23" fmla="*/ 2604693 w 2679478"/>
                <a:gd name="connsiteY23" fmla="*/ 1617747 h 2679989"/>
                <a:gd name="connsiteX24" fmla="*/ 2670475 w 2679478"/>
                <a:gd name="connsiteY24" fmla="*/ 1774722 h 2679989"/>
                <a:gd name="connsiteX25" fmla="*/ 2593304 w 2679478"/>
                <a:gd name="connsiteY25" fmla="*/ 1963230 h 2679989"/>
                <a:gd name="connsiteX26" fmla="*/ 2436329 w 2679478"/>
                <a:gd name="connsiteY26" fmla="*/ 2029013 h 2679989"/>
                <a:gd name="connsiteX27" fmla="*/ 2162159 w 2679478"/>
                <a:gd name="connsiteY27" fmla="*/ 1916773 h 2679989"/>
                <a:gd name="connsiteX28" fmla="*/ 2113044 w 2679478"/>
                <a:gd name="connsiteY28" fmla="*/ 1982453 h 2679989"/>
                <a:gd name="connsiteX29" fmla="*/ 1974632 w 2679478"/>
                <a:gd name="connsiteY29" fmla="*/ 2120867 h 2679989"/>
                <a:gd name="connsiteX30" fmla="*/ 1917581 w 2679478"/>
                <a:gd name="connsiteY30" fmla="*/ 2163528 h 2679989"/>
                <a:gd name="connsiteX31" fmla="*/ 2029386 w 2679478"/>
                <a:gd name="connsiteY31" fmla="*/ 2436189 h 2679989"/>
                <a:gd name="connsiteX32" fmla="*/ 1963693 w 2679478"/>
                <a:gd name="connsiteY32" fmla="*/ 2593202 h 2679989"/>
                <a:gd name="connsiteX33" fmla="*/ 1775230 w 2679478"/>
                <a:gd name="connsiteY33" fmla="*/ 2670482 h 2679989"/>
                <a:gd name="connsiteX34" fmla="*/ 1618217 w 2679478"/>
                <a:gd name="connsiteY34" fmla="*/ 2604789 h 2679989"/>
                <a:gd name="connsiteX35" fmla="*/ 1508302 w 2679478"/>
                <a:gd name="connsiteY35" fmla="*/ 2336738 h 2679989"/>
                <a:gd name="connsiteX36" fmla="*/ 1429529 w 2679478"/>
                <a:gd name="connsiteY36" fmla="*/ 2348760 h 2679989"/>
                <a:gd name="connsiteX37" fmla="*/ 1325129 w 2679478"/>
                <a:gd name="connsiteY37" fmla="*/ 2354032 h 2679989"/>
                <a:gd name="connsiteX38" fmla="*/ 1220729 w 2679478"/>
                <a:gd name="connsiteY38" fmla="*/ 2348761 h 2679989"/>
                <a:gd name="connsiteX39" fmla="*/ 1170695 w 2679478"/>
                <a:gd name="connsiteY39" fmla="*/ 2341124 h 2679989"/>
                <a:gd name="connsiteX40" fmla="*/ 1062819 w 2679478"/>
                <a:gd name="connsiteY40" fmla="*/ 2605130 h 2679989"/>
                <a:gd name="connsiteX41" fmla="*/ 905886 w 2679478"/>
                <a:gd name="connsiteY41" fmla="*/ 2671016 h 2679989"/>
                <a:gd name="connsiteX42" fmla="*/ 717328 w 2679478"/>
                <a:gd name="connsiteY42" fmla="*/ 2593969 h 2679989"/>
                <a:gd name="connsiteX43" fmla="*/ 651442 w 2679478"/>
                <a:gd name="connsiteY43" fmla="*/ 2437036 h 2679989"/>
                <a:gd name="connsiteX44" fmla="*/ 756141 w 2679478"/>
                <a:gd name="connsiteY44" fmla="*/ 2180807 h 2679989"/>
                <a:gd name="connsiteX45" fmla="*/ 754234 w 2679478"/>
                <a:gd name="connsiteY45" fmla="*/ 2179648 h 2679989"/>
                <a:gd name="connsiteX46" fmla="*/ 537214 w 2679478"/>
                <a:gd name="connsiteY46" fmla="*/ 1982454 h 2679989"/>
                <a:gd name="connsiteX47" fmla="*/ 496265 w 2679478"/>
                <a:gd name="connsiteY47" fmla="*/ 1927693 h 2679989"/>
                <a:gd name="connsiteX48" fmla="*/ 244616 w 2679478"/>
                <a:gd name="connsiteY48" fmla="*/ 2031339 h 2679989"/>
                <a:gd name="connsiteX49" fmla="*/ 87501 w 2679478"/>
                <a:gd name="connsiteY49" fmla="*/ 1965889 h 2679989"/>
                <a:gd name="connsiteX50" fmla="*/ 9929 w 2679478"/>
                <a:gd name="connsiteY50" fmla="*/ 1777546 h 2679989"/>
                <a:gd name="connsiteX51" fmla="*/ 75379 w 2679478"/>
                <a:gd name="connsiteY51" fmla="*/ 1620431 h 2679989"/>
                <a:gd name="connsiteX52" fmla="*/ 321774 w 2679478"/>
                <a:gd name="connsiteY52" fmla="*/ 1518949 h 2679989"/>
                <a:gd name="connsiteX53" fmla="*/ 309321 w 2679478"/>
                <a:gd name="connsiteY53" fmla="*/ 1437351 h 2679989"/>
                <a:gd name="connsiteX54" fmla="*/ 304049 w 2679478"/>
                <a:gd name="connsiteY54" fmla="*/ 1332953 h 2679989"/>
                <a:gd name="connsiteX55" fmla="*/ 309321 w 2679478"/>
                <a:gd name="connsiteY55" fmla="*/ 1228553 h 2679989"/>
                <a:gd name="connsiteX56" fmla="*/ 319418 w 2679478"/>
                <a:gd name="connsiteY56" fmla="*/ 1162391 h 2679989"/>
                <a:gd name="connsiteX57" fmla="*/ 74786 w 2679478"/>
                <a:gd name="connsiteY57" fmla="*/ 1062243 h 2679989"/>
                <a:gd name="connsiteX58" fmla="*/ 9004 w 2679478"/>
                <a:gd name="connsiteY58" fmla="*/ 905267 h 2679989"/>
                <a:gd name="connsiteX59" fmla="*/ 86176 w 2679478"/>
                <a:gd name="connsiteY59" fmla="*/ 716760 h 2679989"/>
                <a:gd name="connsiteX60" fmla="*/ 196213 w 2679478"/>
                <a:gd name="connsiteY60" fmla="*/ 641982 h 2679989"/>
                <a:gd name="connsiteX61" fmla="*/ 243151 w 2679478"/>
                <a:gd name="connsiteY61" fmla="*/ 650978 h 2679989"/>
                <a:gd name="connsiteX62" fmla="*/ 486883 w 2679478"/>
                <a:gd name="connsiteY62" fmla="*/ 750757 h 2679989"/>
                <a:gd name="connsiteX63" fmla="*/ 537214 w 2679478"/>
                <a:gd name="connsiteY63" fmla="*/ 683450 h 2679989"/>
                <a:gd name="connsiteX64" fmla="*/ 675628 w 2679478"/>
                <a:gd name="connsiteY64" fmla="*/ 545037 h 2679989"/>
                <a:gd name="connsiteX65" fmla="*/ 750620 w 2679478"/>
                <a:gd name="connsiteY65" fmla="*/ 488958 h 2679989"/>
                <a:gd name="connsiteX66" fmla="*/ 650094 w 2679478"/>
                <a:gd name="connsiteY66" fmla="*/ 243801 h 2679989"/>
                <a:gd name="connsiteX67" fmla="*/ 715786 w 2679478"/>
                <a:gd name="connsiteY67" fmla="*/ 86788 h 2679989"/>
                <a:gd name="connsiteX68" fmla="*/ 904249 w 2679478"/>
                <a:gd name="connsiteY68" fmla="*/ 9508 h 2679989"/>
                <a:gd name="connsiteX69" fmla="*/ 951181 w 2679478"/>
                <a:gd name="connsiteY69" fmla="*/ 486 h 2679989"/>
                <a:gd name="connsiteX70" fmla="*/ 1061263 w 2679478"/>
                <a:gd name="connsiteY70" fmla="*/ 75201 h 2679989"/>
                <a:gd name="connsiteX71" fmla="*/ 1164020 w 2679478"/>
                <a:gd name="connsiteY71" fmla="*/ 325798 h 2679989"/>
                <a:gd name="connsiteX72" fmla="*/ 1220730 w 2679478"/>
                <a:gd name="connsiteY72" fmla="*/ 317144 h 2679989"/>
                <a:gd name="connsiteX73" fmla="*/ 1325130 w 2679478"/>
                <a:gd name="connsiteY73" fmla="*/ 311872 h 2679989"/>
                <a:gd name="connsiteX74" fmla="*/ 1429528 w 2679478"/>
                <a:gd name="connsiteY74" fmla="*/ 317143 h 2679989"/>
                <a:gd name="connsiteX75" fmla="*/ 1512487 w 2679478"/>
                <a:gd name="connsiteY75" fmla="*/ 329805 h 2679989"/>
                <a:gd name="connsiteX76" fmla="*/ 1616661 w 2679478"/>
                <a:gd name="connsiteY76" fmla="*/ 74860 h 2679989"/>
                <a:gd name="connsiteX77" fmla="*/ 1726650 w 2679478"/>
                <a:gd name="connsiteY77" fmla="*/ 10 h 26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79478" h="2679989">
                  <a:moveTo>
                    <a:pt x="1325129" y="658775"/>
                  </a:moveTo>
                  <a:cubicBezTo>
                    <a:pt x="948901" y="658774"/>
                    <a:pt x="643909" y="963767"/>
                    <a:pt x="643909" y="1339995"/>
                  </a:cubicBezTo>
                  <a:cubicBezTo>
                    <a:pt x="643908" y="1716223"/>
                    <a:pt x="948901" y="2021216"/>
                    <a:pt x="1325129" y="2021216"/>
                  </a:cubicBezTo>
                  <a:cubicBezTo>
                    <a:pt x="1701357" y="2021216"/>
                    <a:pt x="2006350" y="1716223"/>
                    <a:pt x="2006350" y="1339995"/>
                  </a:cubicBezTo>
                  <a:cubicBezTo>
                    <a:pt x="2006350" y="963767"/>
                    <a:pt x="1701357" y="658775"/>
                    <a:pt x="1325129" y="658775"/>
                  </a:cubicBezTo>
                  <a:close/>
                  <a:moveTo>
                    <a:pt x="1726650" y="10"/>
                  </a:moveTo>
                  <a:cubicBezTo>
                    <a:pt x="1742282" y="-182"/>
                    <a:pt x="1758211" y="2688"/>
                    <a:pt x="1773593" y="8974"/>
                  </a:cubicBezTo>
                  <a:lnTo>
                    <a:pt x="1962151" y="86021"/>
                  </a:lnTo>
                  <a:cubicBezTo>
                    <a:pt x="2023681" y="111163"/>
                    <a:pt x="2053179" y="181424"/>
                    <a:pt x="2028037" y="242954"/>
                  </a:cubicBezTo>
                  <a:lnTo>
                    <a:pt x="1920991" y="504927"/>
                  </a:lnTo>
                  <a:lnTo>
                    <a:pt x="1974631" y="545037"/>
                  </a:lnTo>
                  <a:cubicBezTo>
                    <a:pt x="2025060" y="586655"/>
                    <a:pt x="2071426" y="633021"/>
                    <a:pt x="2113044" y="683450"/>
                  </a:cubicBezTo>
                  <a:lnTo>
                    <a:pt x="2168926" y="758179"/>
                  </a:lnTo>
                  <a:lnTo>
                    <a:pt x="2434863" y="648649"/>
                  </a:lnTo>
                  <a:cubicBezTo>
                    <a:pt x="2450229" y="642321"/>
                    <a:pt x="2466148" y="639406"/>
                    <a:pt x="2481782" y="639555"/>
                  </a:cubicBezTo>
                  <a:cubicBezTo>
                    <a:pt x="2528679" y="639998"/>
                    <a:pt x="2572993" y="668004"/>
                    <a:pt x="2591978" y="714099"/>
                  </a:cubicBezTo>
                  <a:lnTo>
                    <a:pt x="2669549" y="902442"/>
                  </a:lnTo>
                  <a:cubicBezTo>
                    <a:pt x="2694862" y="963902"/>
                    <a:pt x="2665559" y="1034244"/>
                    <a:pt x="2604100" y="1059557"/>
                  </a:cubicBezTo>
                  <a:lnTo>
                    <a:pt x="2332234" y="1171527"/>
                  </a:lnTo>
                  <a:lnTo>
                    <a:pt x="2340937" y="1228552"/>
                  </a:lnTo>
                  <a:cubicBezTo>
                    <a:pt x="2344423" y="1262878"/>
                    <a:pt x="2346210" y="1297707"/>
                    <a:pt x="2346209" y="1332952"/>
                  </a:cubicBezTo>
                  <a:cubicBezTo>
                    <a:pt x="2346209" y="1368198"/>
                    <a:pt x="2344423" y="1403026"/>
                    <a:pt x="2340938" y="1437352"/>
                  </a:cubicBezTo>
                  <a:lnTo>
                    <a:pt x="2330535" y="1505511"/>
                  </a:lnTo>
                  <a:lnTo>
                    <a:pt x="2604693" y="1617747"/>
                  </a:lnTo>
                  <a:cubicBezTo>
                    <a:pt x="2666206" y="1642928"/>
                    <a:pt x="2695658" y="1713209"/>
                    <a:pt x="2670475" y="1774722"/>
                  </a:cubicBezTo>
                  <a:lnTo>
                    <a:pt x="2593304" y="1963230"/>
                  </a:lnTo>
                  <a:cubicBezTo>
                    <a:pt x="2568123" y="2024743"/>
                    <a:pt x="2497844" y="2054195"/>
                    <a:pt x="2436329" y="2029013"/>
                  </a:cubicBezTo>
                  <a:lnTo>
                    <a:pt x="2162159" y="1916773"/>
                  </a:lnTo>
                  <a:lnTo>
                    <a:pt x="2113044" y="1982453"/>
                  </a:lnTo>
                  <a:cubicBezTo>
                    <a:pt x="2071426" y="2032883"/>
                    <a:pt x="2025061" y="2079249"/>
                    <a:pt x="1974632" y="2120867"/>
                  </a:cubicBezTo>
                  <a:lnTo>
                    <a:pt x="1917581" y="2163528"/>
                  </a:lnTo>
                  <a:lnTo>
                    <a:pt x="2029386" y="2436189"/>
                  </a:lnTo>
                  <a:cubicBezTo>
                    <a:pt x="2054604" y="2497687"/>
                    <a:pt x="2025192" y="2567985"/>
                    <a:pt x="1963693" y="2593202"/>
                  </a:cubicBezTo>
                  <a:lnTo>
                    <a:pt x="1775230" y="2670482"/>
                  </a:lnTo>
                  <a:cubicBezTo>
                    <a:pt x="1713731" y="2695699"/>
                    <a:pt x="1643434" y="2666288"/>
                    <a:pt x="1618217" y="2604789"/>
                  </a:cubicBezTo>
                  <a:lnTo>
                    <a:pt x="1508302" y="2336738"/>
                  </a:lnTo>
                  <a:lnTo>
                    <a:pt x="1429529" y="2348760"/>
                  </a:lnTo>
                  <a:cubicBezTo>
                    <a:pt x="1395203" y="2352246"/>
                    <a:pt x="1360375" y="2354032"/>
                    <a:pt x="1325129" y="2354032"/>
                  </a:cubicBezTo>
                  <a:cubicBezTo>
                    <a:pt x="1289883" y="2354032"/>
                    <a:pt x="1255056" y="2352246"/>
                    <a:pt x="1220729" y="2348761"/>
                  </a:cubicBezTo>
                  <a:lnTo>
                    <a:pt x="1170695" y="2341124"/>
                  </a:lnTo>
                  <a:lnTo>
                    <a:pt x="1062819" y="2605130"/>
                  </a:lnTo>
                  <a:cubicBezTo>
                    <a:pt x="1037677" y="2666660"/>
                    <a:pt x="967416" y="2696158"/>
                    <a:pt x="905886" y="2671016"/>
                  </a:cubicBezTo>
                  <a:lnTo>
                    <a:pt x="717328" y="2593969"/>
                  </a:lnTo>
                  <a:cubicBezTo>
                    <a:pt x="655799" y="2568827"/>
                    <a:pt x="626300" y="2498566"/>
                    <a:pt x="651442" y="2437036"/>
                  </a:cubicBezTo>
                  <a:lnTo>
                    <a:pt x="756141" y="2180807"/>
                  </a:lnTo>
                  <a:lnTo>
                    <a:pt x="754234" y="2179648"/>
                  </a:lnTo>
                  <a:cubicBezTo>
                    <a:pt x="672751" y="2124599"/>
                    <a:pt x="599641" y="2058098"/>
                    <a:pt x="537214" y="1982454"/>
                  </a:cubicBezTo>
                  <a:lnTo>
                    <a:pt x="496265" y="1927693"/>
                  </a:lnTo>
                  <a:lnTo>
                    <a:pt x="244616" y="2031339"/>
                  </a:lnTo>
                  <a:cubicBezTo>
                    <a:pt x="183157" y="2056652"/>
                    <a:pt x="112814" y="2027349"/>
                    <a:pt x="87501" y="1965889"/>
                  </a:cubicBezTo>
                  <a:lnTo>
                    <a:pt x="9929" y="1777546"/>
                  </a:lnTo>
                  <a:cubicBezTo>
                    <a:pt x="-15383" y="1716087"/>
                    <a:pt x="13919" y="1645744"/>
                    <a:pt x="75379" y="1620431"/>
                  </a:cubicBezTo>
                  <a:lnTo>
                    <a:pt x="321774" y="1518949"/>
                  </a:lnTo>
                  <a:lnTo>
                    <a:pt x="309321" y="1437351"/>
                  </a:lnTo>
                  <a:cubicBezTo>
                    <a:pt x="305836" y="1403026"/>
                    <a:pt x="304049" y="1368197"/>
                    <a:pt x="304049" y="1332953"/>
                  </a:cubicBezTo>
                  <a:cubicBezTo>
                    <a:pt x="304049" y="1297707"/>
                    <a:pt x="305835" y="1262879"/>
                    <a:pt x="309321" y="1228553"/>
                  </a:cubicBezTo>
                  <a:lnTo>
                    <a:pt x="319418" y="1162391"/>
                  </a:lnTo>
                  <a:lnTo>
                    <a:pt x="74786" y="1062243"/>
                  </a:lnTo>
                  <a:cubicBezTo>
                    <a:pt x="13273" y="1037061"/>
                    <a:pt x="-16178" y="966780"/>
                    <a:pt x="9004" y="905267"/>
                  </a:cubicBezTo>
                  <a:lnTo>
                    <a:pt x="86176" y="716760"/>
                  </a:lnTo>
                  <a:cubicBezTo>
                    <a:pt x="105061" y="670626"/>
                    <a:pt x="149316" y="642525"/>
                    <a:pt x="196213" y="641982"/>
                  </a:cubicBezTo>
                  <a:cubicBezTo>
                    <a:pt x="211846" y="641802"/>
                    <a:pt x="227773" y="644682"/>
                    <a:pt x="243151" y="650978"/>
                  </a:cubicBezTo>
                  <a:lnTo>
                    <a:pt x="486883" y="750757"/>
                  </a:lnTo>
                  <a:lnTo>
                    <a:pt x="537214" y="683450"/>
                  </a:lnTo>
                  <a:cubicBezTo>
                    <a:pt x="578832" y="633020"/>
                    <a:pt x="625198" y="586655"/>
                    <a:pt x="675628" y="545037"/>
                  </a:cubicBezTo>
                  <a:lnTo>
                    <a:pt x="750620" y="488958"/>
                  </a:lnTo>
                  <a:lnTo>
                    <a:pt x="650094" y="243801"/>
                  </a:lnTo>
                  <a:cubicBezTo>
                    <a:pt x="624876" y="182303"/>
                    <a:pt x="654288" y="112005"/>
                    <a:pt x="715786" y="86788"/>
                  </a:cubicBezTo>
                  <a:lnTo>
                    <a:pt x="904249" y="9508"/>
                  </a:lnTo>
                  <a:cubicBezTo>
                    <a:pt x="919623" y="3204"/>
                    <a:pt x="935548" y="314"/>
                    <a:pt x="951181" y="486"/>
                  </a:cubicBezTo>
                  <a:cubicBezTo>
                    <a:pt x="998078" y="1002"/>
                    <a:pt x="1042349" y="29077"/>
                    <a:pt x="1061263" y="75201"/>
                  </a:cubicBezTo>
                  <a:lnTo>
                    <a:pt x="1164020" y="325798"/>
                  </a:lnTo>
                  <a:lnTo>
                    <a:pt x="1220730" y="317144"/>
                  </a:lnTo>
                  <a:cubicBezTo>
                    <a:pt x="1255056" y="313658"/>
                    <a:pt x="1289884" y="311873"/>
                    <a:pt x="1325130" y="311872"/>
                  </a:cubicBezTo>
                  <a:cubicBezTo>
                    <a:pt x="1360374" y="311872"/>
                    <a:pt x="1395204" y="313658"/>
                    <a:pt x="1429528" y="317143"/>
                  </a:cubicBezTo>
                  <a:lnTo>
                    <a:pt x="1512487" y="329805"/>
                  </a:lnTo>
                  <a:lnTo>
                    <a:pt x="1616661" y="74860"/>
                  </a:lnTo>
                  <a:cubicBezTo>
                    <a:pt x="1635517" y="28713"/>
                    <a:pt x="1679753" y="583"/>
                    <a:pt x="1726650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7276928" y="4977340"/>
              <a:ext cx="275984" cy="77263"/>
            </a:xfrm>
            <a:custGeom>
              <a:avLst/>
              <a:gdLst/>
              <a:ahLst/>
              <a:cxnLst/>
              <a:rect l="l" t="t" r="r" b="b"/>
              <a:pathLst>
                <a:path w="3583623" h="1003246">
                  <a:moveTo>
                    <a:pt x="2875168" y="297578"/>
                  </a:moveTo>
                  <a:cubicBezTo>
                    <a:pt x="2823798" y="297578"/>
                    <a:pt x="2783580" y="316250"/>
                    <a:pt x="2754515" y="353595"/>
                  </a:cubicBezTo>
                  <a:cubicBezTo>
                    <a:pt x="2725450" y="390940"/>
                    <a:pt x="2710918" y="443240"/>
                    <a:pt x="2710918" y="510495"/>
                  </a:cubicBezTo>
                  <a:cubicBezTo>
                    <a:pt x="2710918" y="568287"/>
                    <a:pt x="2724859" y="614503"/>
                    <a:pt x="2752741" y="649144"/>
                  </a:cubicBezTo>
                  <a:cubicBezTo>
                    <a:pt x="2780623" y="683786"/>
                    <a:pt x="2817545" y="701106"/>
                    <a:pt x="2863509" y="701106"/>
                  </a:cubicBezTo>
                  <a:cubicBezTo>
                    <a:pt x="2910147" y="701106"/>
                    <a:pt x="2948084" y="684546"/>
                    <a:pt x="2977318" y="651426"/>
                  </a:cubicBezTo>
                  <a:cubicBezTo>
                    <a:pt x="3006552" y="618305"/>
                    <a:pt x="3021169" y="575891"/>
                    <a:pt x="3021169" y="524182"/>
                  </a:cubicBezTo>
                  <a:lnTo>
                    <a:pt x="3021169" y="447634"/>
                  </a:lnTo>
                  <a:cubicBezTo>
                    <a:pt x="3021169" y="406402"/>
                    <a:pt x="3007227" y="371085"/>
                    <a:pt x="2979345" y="341682"/>
                  </a:cubicBezTo>
                  <a:cubicBezTo>
                    <a:pt x="2951463" y="312279"/>
                    <a:pt x="2916738" y="297578"/>
                    <a:pt x="2875168" y="297578"/>
                  </a:cubicBezTo>
                  <a:close/>
                  <a:moveTo>
                    <a:pt x="777534" y="297578"/>
                  </a:moveTo>
                  <a:cubicBezTo>
                    <a:pt x="738330" y="297578"/>
                    <a:pt x="705040" y="311603"/>
                    <a:pt x="677665" y="339654"/>
                  </a:cubicBezTo>
                  <a:cubicBezTo>
                    <a:pt x="650290" y="367705"/>
                    <a:pt x="633392" y="404374"/>
                    <a:pt x="626971" y="449661"/>
                  </a:cubicBezTo>
                  <a:lnTo>
                    <a:pt x="907312" y="449661"/>
                  </a:lnTo>
                  <a:cubicBezTo>
                    <a:pt x="906974" y="401670"/>
                    <a:pt x="895399" y="364325"/>
                    <a:pt x="872586" y="337626"/>
                  </a:cubicBezTo>
                  <a:cubicBezTo>
                    <a:pt x="849773" y="310927"/>
                    <a:pt x="818089" y="297578"/>
                    <a:pt x="777534" y="297578"/>
                  </a:cubicBezTo>
                  <a:close/>
                  <a:moveTo>
                    <a:pt x="1823037" y="239786"/>
                  </a:moveTo>
                  <a:lnTo>
                    <a:pt x="1906176" y="239786"/>
                  </a:lnTo>
                  <a:lnTo>
                    <a:pt x="1906176" y="758898"/>
                  </a:lnTo>
                  <a:lnTo>
                    <a:pt x="1823037" y="758898"/>
                  </a:lnTo>
                  <a:close/>
                  <a:moveTo>
                    <a:pt x="3439143" y="227619"/>
                  </a:moveTo>
                  <a:cubicBezTo>
                    <a:pt x="3484092" y="227619"/>
                    <a:pt x="3524310" y="235392"/>
                    <a:pt x="3559796" y="250939"/>
                  </a:cubicBezTo>
                  <a:lnTo>
                    <a:pt x="3559796" y="335092"/>
                  </a:lnTo>
                  <a:cubicBezTo>
                    <a:pt x="3521606" y="310082"/>
                    <a:pt x="3477671" y="297578"/>
                    <a:pt x="3427990" y="297578"/>
                  </a:cubicBezTo>
                  <a:cubicBezTo>
                    <a:pt x="3412444" y="297578"/>
                    <a:pt x="3398418" y="299352"/>
                    <a:pt x="3385914" y="302900"/>
                  </a:cubicBezTo>
                  <a:cubicBezTo>
                    <a:pt x="3373409" y="306449"/>
                    <a:pt x="3362679" y="311434"/>
                    <a:pt x="3353723" y="317855"/>
                  </a:cubicBezTo>
                  <a:cubicBezTo>
                    <a:pt x="3344767" y="324277"/>
                    <a:pt x="3337838" y="331965"/>
                    <a:pt x="3332938" y="340921"/>
                  </a:cubicBezTo>
                  <a:cubicBezTo>
                    <a:pt x="3328038" y="349878"/>
                    <a:pt x="3325587" y="359763"/>
                    <a:pt x="3325587" y="370578"/>
                  </a:cubicBezTo>
                  <a:cubicBezTo>
                    <a:pt x="3325587" y="384096"/>
                    <a:pt x="3328038" y="395418"/>
                    <a:pt x="3332938" y="404543"/>
                  </a:cubicBezTo>
                  <a:cubicBezTo>
                    <a:pt x="3337838" y="413668"/>
                    <a:pt x="3345020" y="421779"/>
                    <a:pt x="3354483" y="428877"/>
                  </a:cubicBezTo>
                  <a:cubicBezTo>
                    <a:pt x="3363946" y="435974"/>
                    <a:pt x="3375437" y="442395"/>
                    <a:pt x="3388955" y="448140"/>
                  </a:cubicBezTo>
                  <a:cubicBezTo>
                    <a:pt x="3402474" y="453886"/>
                    <a:pt x="3417851" y="460138"/>
                    <a:pt x="3435087" y="466897"/>
                  </a:cubicBezTo>
                  <a:cubicBezTo>
                    <a:pt x="3458069" y="475685"/>
                    <a:pt x="3478685" y="484725"/>
                    <a:pt x="3496935" y="494019"/>
                  </a:cubicBezTo>
                  <a:cubicBezTo>
                    <a:pt x="3515185" y="503313"/>
                    <a:pt x="3530731" y="513790"/>
                    <a:pt x="3543574" y="525450"/>
                  </a:cubicBezTo>
                  <a:cubicBezTo>
                    <a:pt x="3556417" y="537109"/>
                    <a:pt x="3566302" y="550544"/>
                    <a:pt x="3573230" y="565752"/>
                  </a:cubicBezTo>
                  <a:cubicBezTo>
                    <a:pt x="3580158" y="580960"/>
                    <a:pt x="3583623" y="599041"/>
                    <a:pt x="3583623" y="619995"/>
                  </a:cubicBezTo>
                  <a:cubicBezTo>
                    <a:pt x="3583623" y="645680"/>
                    <a:pt x="3577962" y="667986"/>
                    <a:pt x="3566640" y="686912"/>
                  </a:cubicBezTo>
                  <a:cubicBezTo>
                    <a:pt x="3555318" y="705838"/>
                    <a:pt x="3540195" y="721553"/>
                    <a:pt x="3521268" y="734058"/>
                  </a:cubicBezTo>
                  <a:cubicBezTo>
                    <a:pt x="3502342" y="746563"/>
                    <a:pt x="3480543" y="755857"/>
                    <a:pt x="3455872" y="761940"/>
                  </a:cubicBezTo>
                  <a:cubicBezTo>
                    <a:pt x="3431201" y="768023"/>
                    <a:pt x="3405347" y="771065"/>
                    <a:pt x="3378309" y="771065"/>
                  </a:cubicBezTo>
                  <a:cubicBezTo>
                    <a:pt x="3324911" y="771065"/>
                    <a:pt x="3278611" y="760757"/>
                    <a:pt x="3239407" y="740141"/>
                  </a:cubicBezTo>
                  <a:lnTo>
                    <a:pt x="3239407" y="650919"/>
                  </a:lnTo>
                  <a:cubicBezTo>
                    <a:pt x="3284694" y="684377"/>
                    <a:pt x="3334543" y="701106"/>
                    <a:pt x="3388955" y="701106"/>
                  </a:cubicBezTo>
                  <a:cubicBezTo>
                    <a:pt x="3461956" y="701106"/>
                    <a:pt x="3498456" y="676773"/>
                    <a:pt x="3498456" y="628106"/>
                  </a:cubicBezTo>
                  <a:cubicBezTo>
                    <a:pt x="3498456" y="614250"/>
                    <a:pt x="3495330" y="602505"/>
                    <a:pt x="3489077" y="592873"/>
                  </a:cubicBezTo>
                  <a:cubicBezTo>
                    <a:pt x="3482825" y="583242"/>
                    <a:pt x="3474376" y="574708"/>
                    <a:pt x="3463730" y="567273"/>
                  </a:cubicBezTo>
                  <a:cubicBezTo>
                    <a:pt x="3453084" y="559838"/>
                    <a:pt x="3440579" y="553163"/>
                    <a:pt x="3426216" y="547248"/>
                  </a:cubicBezTo>
                  <a:cubicBezTo>
                    <a:pt x="3411852" y="541334"/>
                    <a:pt x="3396391" y="535166"/>
                    <a:pt x="3379831" y="528745"/>
                  </a:cubicBezTo>
                  <a:cubicBezTo>
                    <a:pt x="3356849" y="519620"/>
                    <a:pt x="3336656" y="510410"/>
                    <a:pt x="3319251" y="501116"/>
                  </a:cubicBezTo>
                  <a:cubicBezTo>
                    <a:pt x="3301845" y="491822"/>
                    <a:pt x="3287313" y="481345"/>
                    <a:pt x="3275653" y="469686"/>
                  </a:cubicBezTo>
                  <a:cubicBezTo>
                    <a:pt x="3263993" y="458026"/>
                    <a:pt x="3255206" y="444761"/>
                    <a:pt x="3249292" y="429890"/>
                  </a:cubicBezTo>
                  <a:cubicBezTo>
                    <a:pt x="3243378" y="415020"/>
                    <a:pt x="3240420" y="397615"/>
                    <a:pt x="3240420" y="377675"/>
                  </a:cubicBezTo>
                  <a:cubicBezTo>
                    <a:pt x="3240420" y="353342"/>
                    <a:pt x="3245997" y="331796"/>
                    <a:pt x="3257149" y="313039"/>
                  </a:cubicBezTo>
                  <a:cubicBezTo>
                    <a:pt x="3268302" y="294282"/>
                    <a:pt x="3283173" y="278567"/>
                    <a:pt x="3301761" y="265893"/>
                  </a:cubicBezTo>
                  <a:cubicBezTo>
                    <a:pt x="3320349" y="253220"/>
                    <a:pt x="3341556" y="243672"/>
                    <a:pt x="3365383" y="237251"/>
                  </a:cubicBezTo>
                  <a:cubicBezTo>
                    <a:pt x="3389209" y="230830"/>
                    <a:pt x="3413796" y="227619"/>
                    <a:pt x="3439143" y="227619"/>
                  </a:cubicBezTo>
                  <a:close/>
                  <a:moveTo>
                    <a:pt x="2863509" y="227619"/>
                  </a:moveTo>
                  <a:cubicBezTo>
                    <a:pt x="2933467" y="227619"/>
                    <a:pt x="2985344" y="255670"/>
                    <a:pt x="3019141" y="311772"/>
                  </a:cubicBezTo>
                  <a:lnTo>
                    <a:pt x="3021169" y="311772"/>
                  </a:lnTo>
                  <a:lnTo>
                    <a:pt x="3021169" y="239786"/>
                  </a:lnTo>
                  <a:lnTo>
                    <a:pt x="3104308" y="239786"/>
                  </a:lnTo>
                  <a:lnTo>
                    <a:pt x="3104308" y="717329"/>
                  </a:lnTo>
                  <a:cubicBezTo>
                    <a:pt x="3104308" y="907940"/>
                    <a:pt x="3013057" y="1003246"/>
                    <a:pt x="2830557" y="1003246"/>
                  </a:cubicBezTo>
                  <a:cubicBezTo>
                    <a:pt x="2766344" y="1003246"/>
                    <a:pt x="2710242" y="991079"/>
                    <a:pt x="2662251" y="966746"/>
                  </a:cubicBezTo>
                  <a:lnTo>
                    <a:pt x="2662251" y="883607"/>
                  </a:lnTo>
                  <a:cubicBezTo>
                    <a:pt x="2720719" y="916051"/>
                    <a:pt x="2776483" y="932274"/>
                    <a:pt x="2829543" y="932274"/>
                  </a:cubicBezTo>
                  <a:cubicBezTo>
                    <a:pt x="2957293" y="932274"/>
                    <a:pt x="3021169" y="864343"/>
                    <a:pt x="3021169" y="728481"/>
                  </a:cubicBezTo>
                  <a:lnTo>
                    <a:pt x="3021169" y="671703"/>
                  </a:lnTo>
                  <a:lnTo>
                    <a:pt x="3019141" y="671703"/>
                  </a:lnTo>
                  <a:cubicBezTo>
                    <a:pt x="2979599" y="737944"/>
                    <a:pt x="2920117" y="771065"/>
                    <a:pt x="2840696" y="771065"/>
                  </a:cubicBezTo>
                  <a:cubicBezTo>
                    <a:pt x="2776145" y="771065"/>
                    <a:pt x="2724183" y="747999"/>
                    <a:pt x="2684810" y="701867"/>
                  </a:cubicBezTo>
                  <a:cubicBezTo>
                    <a:pt x="2645437" y="655735"/>
                    <a:pt x="2625751" y="593803"/>
                    <a:pt x="2625751" y="516071"/>
                  </a:cubicBezTo>
                  <a:cubicBezTo>
                    <a:pt x="2625751" y="427863"/>
                    <a:pt x="2646958" y="357735"/>
                    <a:pt x="2689373" y="305689"/>
                  </a:cubicBezTo>
                  <a:cubicBezTo>
                    <a:pt x="2731787" y="253642"/>
                    <a:pt x="2789833" y="227619"/>
                    <a:pt x="2863509" y="227619"/>
                  </a:cubicBezTo>
                  <a:close/>
                  <a:moveTo>
                    <a:pt x="2326188" y="227619"/>
                  </a:moveTo>
                  <a:cubicBezTo>
                    <a:pt x="2382966" y="227619"/>
                    <a:pt x="2426394" y="245954"/>
                    <a:pt x="2456473" y="282623"/>
                  </a:cubicBezTo>
                  <a:cubicBezTo>
                    <a:pt x="2486551" y="319292"/>
                    <a:pt x="2501591" y="372268"/>
                    <a:pt x="2501591" y="441550"/>
                  </a:cubicBezTo>
                  <a:lnTo>
                    <a:pt x="2501591" y="758898"/>
                  </a:lnTo>
                  <a:lnTo>
                    <a:pt x="2418452" y="758898"/>
                  </a:lnTo>
                  <a:lnTo>
                    <a:pt x="2418452" y="462842"/>
                  </a:lnTo>
                  <a:cubicBezTo>
                    <a:pt x="2418452" y="352666"/>
                    <a:pt x="2378234" y="297578"/>
                    <a:pt x="2297799" y="297578"/>
                  </a:cubicBezTo>
                  <a:cubicBezTo>
                    <a:pt x="2256229" y="297578"/>
                    <a:pt x="2221842" y="313208"/>
                    <a:pt x="2194635" y="344470"/>
                  </a:cubicBezTo>
                  <a:cubicBezTo>
                    <a:pt x="2167429" y="375732"/>
                    <a:pt x="2153826" y="415189"/>
                    <a:pt x="2153826" y="462842"/>
                  </a:cubicBezTo>
                  <a:lnTo>
                    <a:pt x="2153826" y="758898"/>
                  </a:lnTo>
                  <a:lnTo>
                    <a:pt x="2070687" y="758898"/>
                  </a:lnTo>
                  <a:lnTo>
                    <a:pt x="2070687" y="239786"/>
                  </a:lnTo>
                  <a:lnTo>
                    <a:pt x="2153826" y="239786"/>
                  </a:lnTo>
                  <a:lnTo>
                    <a:pt x="2153826" y="325967"/>
                  </a:lnTo>
                  <a:lnTo>
                    <a:pt x="2155854" y="325967"/>
                  </a:lnTo>
                  <a:cubicBezTo>
                    <a:pt x="2195058" y="260402"/>
                    <a:pt x="2251836" y="227619"/>
                    <a:pt x="2326188" y="227619"/>
                  </a:cubicBezTo>
                  <a:close/>
                  <a:moveTo>
                    <a:pt x="779054" y="227619"/>
                  </a:moveTo>
                  <a:cubicBezTo>
                    <a:pt x="846985" y="227619"/>
                    <a:pt x="899539" y="249587"/>
                    <a:pt x="936715" y="293522"/>
                  </a:cubicBezTo>
                  <a:cubicBezTo>
                    <a:pt x="973891" y="337457"/>
                    <a:pt x="992479" y="398460"/>
                    <a:pt x="992479" y="476529"/>
                  </a:cubicBezTo>
                  <a:lnTo>
                    <a:pt x="992479" y="520127"/>
                  </a:lnTo>
                  <a:lnTo>
                    <a:pt x="625957" y="520127"/>
                  </a:lnTo>
                  <a:cubicBezTo>
                    <a:pt x="627309" y="577919"/>
                    <a:pt x="642855" y="622530"/>
                    <a:pt x="672596" y="653960"/>
                  </a:cubicBezTo>
                  <a:cubicBezTo>
                    <a:pt x="702337" y="685391"/>
                    <a:pt x="743230" y="701106"/>
                    <a:pt x="795277" y="701106"/>
                  </a:cubicBezTo>
                  <a:cubicBezTo>
                    <a:pt x="853744" y="701106"/>
                    <a:pt x="907481" y="681842"/>
                    <a:pt x="956485" y="643315"/>
                  </a:cubicBezTo>
                  <a:lnTo>
                    <a:pt x="956485" y="721384"/>
                  </a:lnTo>
                  <a:cubicBezTo>
                    <a:pt x="910860" y="754505"/>
                    <a:pt x="850534" y="771065"/>
                    <a:pt x="775506" y="771065"/>
                  </a:cubicBezTo>
                  <a:cubicBezTo>
                    <a:pt x="702168" y="771065"/>
                    <a:pt x="644545" y="747492"/>
                    <a:pt x="602637" y="700346"/>
                  </a:cubicBezTo>
                  <a:cubicBezTo>
                    <a:pt x="560730" y="653200"/>
                    <a:pt x="539776" y="586875"/>
                    <a:pt x="539776" y="501370"/>
                  </a:cubicBezTo>
                  <a:cubicBezTo>
                    <a:pt x="539776" y="420596"/>
                    <a:pt x="562673" y="354778"/>
                    <a:pt x="608467" y="303914"/>
                  </a:cubicBezTo>
                  <a:cubicBezTo>
                    <a:pt x="654261" y="253051"/>
                    <a:pt x="711124" y="227619"/>
                    <a:pt x="779054" y="227619"/>
                  </a:cubicBezTo>
                  <a:close/>
                  <a:moveTo>
                    <a:pt x="1580619" y="86181"/>
                  </a:moveTo>
                  <a:lnTo>
                    <a:pt x="1580619" y="239786"/>
                  </a:lnTo>
                  <a:lnTo>
                    <a:pt x="1711412" y="239786"/>
                  </a:lnTo>
                  <a:lnTo>
                    <a:pt x="1711412" y="310758"/>
                  </a:lnTo>
                  <a:lnTo>
                    <a:pt x="1580619" y="310758"/>
                  </a:lnTo>
                  <a:lnTo>
                    <a:pt x="1580619" y="603266"/>
                  </a:lnTo>
                  <a:cubicBezTo>
                    <a:pt x="1580619" y="638076"/>
                    <a:pt x="1586534" y="662916"/>
                    <a:pt x="1598363" y="677787"/>
                  </a:cubicBezTo>
                  <a:cubicBezTo>
                    <a:pt x="1610191" y="692657"/>
                    <a:pt x="1629793" y="700093"/>
                    <a:pt x="1657168" y="700093"/>
                  </a:cubicBezTo>
                  <a:cubicBezTo>
                    <a:pt x="1678122" y="700093"/>
                    <a:pt x="1696203" y="694347"/>
                    <a:pt x="1711412" y="682856"/>
                  </a:cubicBezTo>
                  <a:lnTo>
                    <a:pt x="1711412" y="753829"/>
                  </a:lnTo>
                  <a:cubicBezTo>
                    <a:pt x="1691810" y="764644"/>
                    <a:pt x="1665955" y="770051"/>
                    <a:pt x="1633849" y="770051"/>
                  </a:cubicBezTo>
                  <a:cubicBezTo>
                    <a:pt x="1542937" y="770051"/>
                    <a:pt x="1497480" y="719356"/>
                    <a:pt x="1497480" y="617967"/>
                  </a:cubicBezTo>
                  <a:lnTo>
                    <a:pt x="1497480" y="310758"/>
                  </a:lnTo>
                  <a:lnTo>
                    <a:pt x="1408258" y="310758"/>
                  </a:lnTo>
                  <a:lnTo>
                    <a:pt x="1408258" y="239786"/>
                  </a:lnTo>
                  <a:lnTo>
                    <a:pt x="1497480" y="239786"/>
                  </a:lnTo>
                  <a:lnTo>
                    <a:pt x="1497480" y="113049"/>
                  </a:lnTo>
                  <a:close/>
                  <a:moveTo>
                    <a:pt x="1228194" y="86181"/>
                  </a:moveTo>
                  <a:lnTo>
                    <a:pt x="1228194" y="239786"/>
                  </a:lnTo>
                  <a:lnTo>
                    <a:pt x="1358987" y="239786"/>
                  </a:lnTo>
                  <a:lnTo>
                    <a:pt x="1358987" y="310758"/>
                  </a:lnTo>
                  <a:lnTo>
                    <a:pt x="1228194" y="310758"/>
                  </a:lnTo>
                  <a:lnTo>
                    <a:pt x="1228194" y="603266"/>
                  </a:lnTo>
                  <a:cubicBezTo>
                    <a:pt x="1228194" y="638076"/>
                    <a:pt x="1234109" y="662916"/>
                    <a:pt x="1245938" y="677787"/>
                  </a:cubicBezTo>
                  <a:cubicBezTo>
                    <a:pt x="1257766" y="692657"/>
                    <a:pt x="1277368" y="700093"/>
                    <a:pt x="1304743" y="700093"/>
                  </a:cubicBezTo>
                  <a:cubicBezTo>
                    <a:pt x="1325697" y="700093"/>
                    <a:pt x="1343778" y="694347"/>
                    <a:pt x="1358987" y="682856"/>
                  </a:cubicBezTo>
                  <a:lnTo>
                    <a:pt x="1358987" y="753829"/>
                  </a:lnTo>
                  <a:cubicBezTo>
                    <a:pt x="1339385" y="764644"/>
                    <a:pt x="1313530" y="770051"/>
                    <a:pt x="1281424" y="770051"/>
                  </a:cubicBezTo>
                  <a:cubicBezTo>
                    <a:pt x="1190512" y="770051"/>
                    <a:pt x="1145055" y="719356"/>
                    <a:pt x="1145055" y="617967"/>
                  </a:cubicBezTo>
                  <a:lnTo>
                    <a:pt x="1145055" y="310758"/>
                  </a:lnTo>
                  <a:lnTo>
                    <a:pt x="1055833" y="310758"/>
                  </a:lnTo>
                  <a:lnTo>
                    <a:pt x="1055833" y="239786"/>
                  </a:lnTo>
                  <a:lnTo>
                    <a:pt x="1145055" y="239786"/>
                  </a:lnTo>
                  <a:lnTo>
                    <a:pt x="1145055" y="113049"/>
                  </a:lnTo>
                  <a:close/>
                  <a:moveTo>
                    <a:pt x="253473" y="19771"/>
                  </a:moveTo>
                  <a:cubicBezTo>
                    <a:pt x="325121" y="19771"/>
                    <a:pt x="377336" y="28389"/>
                    <a:pt x="410119" y="45625"/>
                  </a:cubicBezTo>
                  <a:lnTo>
                    <a:pt x="410119" y="141438"/>
                  </a:lnTo>
                  <a:cubicBezTo>
                    <a:pt x="367197" y="111697"/>
                    <a:pt x="312109" y="96827"/>
                    <a:pt x="244855" y="96827"/>
                  </a:cubicBezTo>
                  <a:cubicBezTo>
                    <a:pt x="226267" y="96827"/>
                    <a:pt x="207679" y="98770"/>
                    <a:pt x="189091" y="102657"/>
                  </a:cubicBezTo>
                  <a:cubicBezTo>
                    <a:pt x="170503" y="106543"/>
                    <a:pt x="153942" y="112880"/>
                    <a:pt x="139410" y="121667"/>
                  </a:cubicBezTo>
                  <a:cubicBezTo>
                    <a:pt x="124877" y="130454"/>
                    <a:pt x="113049" y="141776"/>
                    <a:pt x="103924" y="155633"/>
                  </a:cubicBezTo>
                  <a:cubicBezTo>
                    <a:pt x="94799" y="169489"/>
                    <a:pt x="90236" y="186387"/>
                    <a:pt x="90236" y="206327"/>
                  </a:cubicBezTo>
                  <a:cubicBezTo>
                    <a:pt x="90236" y="224915"/>
                    <a:pt x="93700" y="240969"/>
                    <a:pt x="100628" y="254487"/>
                  </a:cubicBezTo>
                  <a:cubicBezTo>
                    <a:pt x="107557" y="268006"/>
                    <a:pt x="117780" y="280341"/>
                    <a:pt x="131299" y="291494"/>
                  </a:cubicBezTo>
                  <a:cubicBezTo>
                    <a:pt x="144817" y="302647"/>
                    <a:pt x="161293" y="313462"/>
                    <a:pt x="180726" y="323939"/>
                  </a:cubicBezTo>
                  <a:cubicBezTo>
                    <a:pt x="200159" y="334416"/>
                    <a:pt x="222549" y="345906"/>
                    <a:pt x="247896" y="358411"/>
                  </a:cubicBezTo>
                  <a:cubicBezTo>
                    <a:pt x="273919" y="371254"/>
                    <a:pt x="298591" y="384772"/>
                    <a:pt x="321910" y="398967"/>
                  </a:cubicBezTo>
                  <a:cubicBezTo>
                    <a:pt x="345230" y="413161"/>
                    <a:pt x="365677" y="428877"/>
                    <a:pt x="383251" y="446113"/>
                  </a:cubicBezTo>
                  <a:cubicBezTo>
                    <a:pt x="400825" y="463349"/>
                    <a:pt x="414766" y="482444"/>
                    <a:pt x="425074" y="503398"/>
                  </a:cubicBezTo>
                  <a:cubicBezTo>
                    <a:pt x="435382" y="524351"/>
                    <a:pt x="440536" y="548347"/>
                    <a:pt x="440536" y="575384"/>
                  </a:cubicBezTo>
                  <a:cubicBezTo>
                    <a:pt x="440536" y="611208"/>
                    <a:pt x="433523" y="641540"/>
                    <a:pt x="419497" y="666381"/>
                  </a:cubicBezTo>
                  <a:cubicBezTo>
                    <a:pt x="405472" y="691221"/>
                    <a:pt x="386546" y="711414"/>
                    <a:pt x="362719" y="726961"/>
                  </a:cubicBezTo>
                  <a:cubicBezTo>
                    <a:pt x="338893" y="742507"/>
                    <a:pt x="311433" y="753744"/>
                    <a:pt x="280341" y="760673"/>
                  </a:cubicBezTo>
                  <a:cubicBezTo>
                    <a:pt x="249248" y="767601"/>
                    <a:pt x="216466" y="771065"/>
                    <a:pt x="181993" y="771065"/>
                  </a:cubicBezTo>
                  <a:cubicBezTo>
                    <a:pt x="170503" y="771065"/>
                    <a:pt x="156308" y="770135"/>
                    <a:pt x="139410" y="768277"/>
                  </a:cubicBezTo>
                  <a:cubicBezTo>
                    <a:pt x="122512" y="766418"/>
                    <a:pt x="105275" y="763714"/>
                    <a:pt x="87701" y="760166"/>
                  </a:cubicBezTo>
                  <a:cubicBezTo>
                    <a:pt x="70127" y="756617"/>
                    <a:pt x="53483" y="752223"/>
                    <a:pt x="37767" y="746985"/>
                  </a:cubicBezTo>
                  <a:cubicBezTo>
                    <a:pt x="22052" y="741747"/>
                    <a:pt x="9463" y="735917"/>
                    <a:pt x="0" y="729495"/>
                  </a:cubicBezTo>
                  <a:lnTo>
                    <a:pt x="0" y="629120"/>
                  </a:lnTo>
                  <a:cubicBezTo>
                    <a:pt x="11491" y="639259"/>
                    <a:pt x="25263" y="648384"/>
                    <a:pt x="41316" y="656495"/>
                  </a:cubicBezTo>
                  <a:cubicBezTo>
                    <a:pt x="57369" y="664606"/>
                    <a:pt x="74267" y="671450"/>
                    <a:pt x="92010" y="677027"/>
                  </a:cubicBezTo>
                  <a:cubicBezTo>
                    <a:pt x="109754" y="682603"/>
                    <a:pt x="127581" y="686912"/>
                    <a:pt x="145493" y="689954"/>
                  </a:cubicBezTo>
                  <a:cubicBezTo>
                    <a:pt x="163405" y="692995"/>
                    <a:pt x="179965" y="694516"/>
                    <a:pt x="195174" y="694516"/>
                  </a:cubicBezTo>
                  <a:cubicBezTo>
                    <a:pt x="247558" y="694516"/>
                    <a:pt x="286678" y="684800"/>
                    <a:pt x="312532" y="665367"/>
                  </a:cubicBezTo>
                  <a:cubicBezTo>
                    <a:pt x="338386" y="645934"/>
                    <a:pt x="351313" y="617967"/>
                    <a:pt x="351313" y="581467"/>
                  </a:cubicBezTo>
                  <a:cubicBezTo>
                    <a:pt x="351313" y="561865"/>
                    <a:pt x="347004" y="544798"/>
                    <a:pt x="338386" y="530266"/>
                  </a:cubicBezTo>
                  <a:cubicBezTo>
                    <a:pt x="329768" y="515733"/>
                    <a:pt x="317855" y="502468"/>
                    <a:pt x="302646" y="490470"/>
                  </a:cubicBezTo>
                  <a:cubicBezTo>
                    <a:pt x="287438" y="478473"/>
                    <a:pt x="269441" y="466982"/>
                    <a:pt x="248657" y="455998"/>
                  </a:cubicBezTo>
                  <a:cubicBezTo>
                    <a:pt x="227872" y="445014"/>
                    <a:pt x="205482" y="433439"/>
                    <a:pt x="181486" y="421272"/>
                  </a:cubicBezTo>
                  <a:cubicBezTo>
                    <a:pt x="156139" y="408430"/>
                    <a:pt x="132482" y="395418"/>
                    <a:pt x="110514" y="382238"/>
                  </a:cubicBezTo>
                  <a:cubicBezTo>
                    <a:pt x="88546" y="369057"/>
                    <a:pt x="69451" y="354524"/>
                    <a:pt x="53229" y="338640"/>
                  </a:cubicBezTo>
                  <a:cubicBezTo>
                    <a:pt x="37007" y="322756"/>
                    <a:pt x="24249" y="304759"/>
                    <a:pt x="14955" y="284650"/>
                  </a:cubicBezTo>
                  <a:cubicBezTo>
                    <a:pt x="5661" y="264542"/>
                    <a:pt x="1014" y="240969"/>
                    <a:pt x="1014" y="213931"/>
                  </a:cubicBezTo>
                  <a:cubicBezTo>
                    <a:pt x="1014" y="180811"/>
                    <a:pt x="8280" y="152000"/>
                    <a:pt x="22812" y="127497"/>
                  </a:cubicBezTo>
                  <a:cubicBezTo>
                    <a:pt x="37345" y="102995"/>
                    <a:pt x="56440" y="82802"/>
                    <a:pt x="80097" y="66917"/>
                  </a:cubicBezTo>
                  <a:cubicBezTo>
                    <a:pt x="103755" y="51033"/>
                    <a:pt x="130707" y="39204"/>
                    <a:pt x="160955" y="31431"/>
                  </a:cubicBezTo>
                  <a:cubicBezTo>
                    <a:pt x="191203" y="23658"/>
                    <a:pt x="222042" y="19771"/>
                    <a:pt x="253473" y="19771"/>
                  </a:cubicBezTo>
                  <a:close/>
                  <a:moveTo>
                    <a:pt x="1865621" y="0"/>
                  </a:moveTo>
                  <a:cubicBezTo>
                    <a:pt x="1880829" y="0"/>
                    <a:pt x="1893756" y="5154"/>
                    <a:pt x="1904402" y="15462"/>
                  </a:cubicBezTo>
                  <a:cubicBezTo>
                    <a:pt x="1915048" y="25770"/>
                    <a:pt x="1920371" y="38697"/>
                    <a:pt x="1920371" y="54244"/>
                  </a:cubicBezTo>
                  <a:cubicBezTo>
                    <a:pt x="1920371" y="69114"/>
                    <a:pt x="1915048" y="81788"/>
                    <a:pt x="1904402" y="92264"/>
                  </a:cubicBezTo>
                  <a:cubicBezTo>
                    <a:pt x="1893756" y="102741"/>
                    <a:pt x="1880829" y="107980"/>
                    <a:pt x="1865621" y="107980"/>
                  </a:cubicBezTo>
                  <a:cubicBezTo>
                    <a:pt x="1850750" y="107980"/>
                    <a:pt x="1838077" y="102910"/>
                    <a:pt x="1827600" y="92771"/>
                  </a:cubicBezTo>
                  <a:cubicBezTo>
                    <a:pt x="1817123" y="82633"/>
                    <a:pt x="1811884" y="69790"/>
                    <a:pt x="1811884" y="54244"/>
                  </a:cubicBezTo>
                  <a:cubicBezTo>
                    <a:pt x="1811884" y="38697"/>
                    <a:pt x="1817123" y="25770"/>
                    <a:pt x="1827600" y="15462"/>
                  </a:cubicBezTo>
                  <a:cubicBezTo>
                    <a:pt x="1838077" y="5154"/>
                    <a:pt x="1850750" y="0"/>
                    <a:pt x="186562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288594" y="4441784"/>
              <a:ext cx="256497" cy="59382"/>
            </a:xfrm>
            <a:custGeom>
              <a:avLst/>
              <a:gdLst/>
              <a:ahLst/>
              <a:cxnLst/>
              <a:rect l="l" t="t" r="r" b="b"/>
              <a:pathLst>
                <a:path w="3330583" h="771065">
                  <a:moveTo>
                    <a:pt x="2677143" y="297577"/>
                  </a:moveTo>
                  <a:cubicBezTo>
                    <a:pt x="2637940" y="297577"/>
                    <a:pt x="2604650" y="311603"/>
                    <a:pt x="2577275" y="339654"/>
                  </a:cubicBezTo>
                  <a:cubicBezTo>
                    <a:pt x="2549900" y="367705"/>
                    <a:pt x="2533002" y="404374"/>
                    <a:pt x="2526581" y="449661"/>
                  </a:cubicBezTo>
                  <a:lnTo>
                    <a:pt x="2806921" y="449661"/>
                  </a:lnTo>
                  <a:cubicBezTo>
                    <a:pt x="2806583" y="401670"/>
                    <a:pt x="2795008" y="364325"/>
                    <a:pt x="2772196" y="337626"/>
                  </a:cubicBezTo>
                  <a:cubicBezTo>
                    <a:pt x="2749383" y="310927"/>
                    <a:pt x="2717699" y="297577"/>
                    <a:pt x="2677143" y="297577"/>
                  </a:cubicBezTo>
                  <a:close/>
                  <a:moveTo>
                    <a:pt x="915019" y="297577"/>
                  </a:moveTo>
                  <a:cubicBezTo>
                    <a:pt x="875815" y="297577"/>
                    <a:pt x="842525" y="311603"/>
                    <a:pt x="815150" y="339654"/>
                  </a:cubicBezTo>
                  <a:cubicBezTo>
                    <a:pt x="787775" y="367705"/>
                    <a:pt x="770877" y="404374"/>
                    <a:pt x="764456" y="449661"/>
                  </a:cubicBezTo>
                  <a:lnTo>
                    <a:pt x="1044797" y="449661"/>
                  </a:lnTo>
                  <a:cubicBezTo>
                    <a:pt x="1044459" y="401670"/>
                    <a:pt x="1032884" y="364325"/>
                    <a:pt x="1010071" y="337626"/>
                  </a:cubicBezTo>
                  <a:cubicBezTo>
                    <a:pt x="987258" y="310927"/>
                    <a:pt x="955574" y="297577"/>
                    <a:pt x="915019" y="297577"/>
                  </a:cubicBezTo>
                  <a:close/>
                  <a:moveTo>
                    <a:pt x="1750972" y="239786"/>
                  </a:moveTo>
                  <a:lnTo>
                    <a:pt x="1834111" y="239786"/>
                  </a:lnTo>
                  <a:lnTo>
                    <a:pt x="1834111" y="758898"/>
                  </a:lnTo>
                  <a:lnTo>
                    <a:pt x="1750972" y="758898"/>
                  </a:lnTo>
                  <a:close/>
                  <a:moveTo>
                    <a:pt x="1178616" y="239786"/>
                  </a:moveTo>
                  <a:lnTo>
                    <a:pt x="1269867" y="239786"/>
                  </a:lnTo>
                  <a:lnTo>
                    <a:pt x="1401673" y="616953"/>
                  </a:lnTo>
                  <a:cubicBezTo>
                    <a:pt x="1411473" y="644666"/>
                    <a:pt x="1417557" y="668831"/>
                    <a:pt x="1419923" y="689446"/>
                  </a:cubicBezTo>
                  <a:lnTo>
                    <a:pt x="1421950" y="689446"/>
                  </a:lnTo>
                  <a:cubicBezTo>
                    <a:pt x="1425330" y="663423"/>
                    <a:pt x="1430737" y="639935"/>
                    <a:pt x="1438173" y="618981"/>
                  </a:cubicBezTo>
                  <a:lnTo>
                    <a:pt x="1576062" y="239786"/>
                  </a:lnTo>
                  <a:lnTo>
                    <a:pt x="1663764" y="239786"/>
                  </a:lnTo>
                  <a:lnTo>
                    <a:pt x="1456930" y="758898"/>
                  </a:lnTo>
                  <a:lnTo>
                    <a:pt x="1375311" y="758898"/>
                  </a:lnTo>
                  <a:close/>
                  <a:moveTo>
                    <a:pt x="3186103" y="227619"/>
                  </a:moveTo>
                  <a:cubicBezTo>
                    <a:pt x="3231052" y="227619"/>
                    <a:pt x="3271270" y="235392"/>
                    <a:pt x="3306756" y="250938"/>
                  </a:cubicBezTo>
                  <a:lnTo>
                    <a:pt x="3306756" y="335091"/>
                  </a:lnTo>
                  <a:cubicBezTo>
                    <a:pt x="3268566" y="310082"/>
                    <a:pt x="3224631" y="297577"/>
                    <a:pt x="3174950" y="297577"/>
                  </a:cubicBezTo>
                  <a:cubicBezTo>
                    <a:pt x="3159404" y="297577"/>
                    <a:pt x="3145379" y="299352"/>
                    <a:pt x="3132874" y="302900"/>
                  </a:cubicBezTo>
                  <a:cubicBezTo>
                    <a:pt x="3120369" y="306449"/>
                    <a:pt x="3109639" y="311434"/>
                    <a:pt x="3100683" y="317855"/>
                  </a:cubicBezTo>
                  <a:cubicBezTo>
                    <a:pt x="3091727" y="324277"/>
                    <a:pt x="3084799" y="331965"/>
                    <a:pt x="3079898" y="340921"/>
                  </a:cubicBezTo>
                  <a:cubicBezTo>
                    <a:pt x="3074997" y="349877"/>
                    <a:pt x="3072547" y="359763"/>
                    <a:pt x="3072547" y="370578"/>
                  </a:cubicBezTo>
                  <a:cubicBezTo>
                    <a:pt x="3072547" y="384096"/>
                    <a:pt x="3074997" y="395418"/>
                    <a:pt x="3079898" y="404543"/>
                  </a:cubicBezTo>
                  <a:cubicBezTo>
                    <a:pt x="3084799" y="413668"/>
                    <a:pt x="3091980" y="421779"/>
                    <a:pt x="3101443" y="428876"/>
                  </a:cubicBezTo>
                  <a:cubicBezTo>
                    <a:pt x="3110906" y="435974"/>
                    <a:pt x="3122397" y="442395"/>
                    <a:pt x="3135915" y="448140"/>
                  </a:cubicBezTo>
                  <a:cubicBezTo>
                    <a:pt x="3149434" y="453886"/>
                    <a:pt x="3164811" y="460138"/>
                    <a:pt x="3182047" y="466897"/>
                  </a:cubicBezTo>
                  <a:cubicBezTo>
                    <a:pt x="3205029" y="475684"/>
                    <a:pt x="3225645" y="484725"/>
                    <a:pt x="3243895" y="494019"/>
                  </a:cubicBezTo>
                  <a:cubicBezTo>
                    <a:pt x="3262145" y="503313"/>
                    <a:pt x="3277691" y="513790"/>
                    <a:pt x="3290534" y="525450"/>
                  </a:cubicBezTo>
                  <a:cubicBezTo>
                    <a:pt x="3303377" y="537109"/>
                    <a:pt x="3313262" y="550543"/>
                    <a:pt x="3320190" y="565752"/>
                  </a:cubicBezTo>
                  <a:cubicBezTo>
                    <a:pt x="3327119" y="580960"/>
                    <a:pt x="3330583" y="599041"/>
                    <a:pt x="3330583" y="619995"/>
                  </a:cubicBezTo>
                  <a:cubicBezTo>
                    <a:pt x="3330583" y="645680"/>
                    <a:pt x="3324922" y="667986"/>
                    <a:pt x="3313600" y="686912"/>
                  </a:cubicBezTo>
                  <a:cubicBezTo>
                    <a:pt x="3302278" y="705838"/>
                    <a:pt x="3287154" y="721553"/>
                    <a:pt x="3268228" y="734058"/>
                  </a:cubicBezTo>
                  <a:cubicBezTo>
                    <a:pt x="3249303" y="746562"/>
                    <a:pt x="3227504" y="755856"/>
                    <a:pt x="3202832" y="761940"/>
                  </a:cubicBezTo>
                  <a:cubicBezTo>
                    <a:pt x="3178161" y="768023"/>
                    <a:pt x="3152307" y="771065"/>
                    <a:pt x="3125269" y="771065"/>
                  </a:cubicBezTo>
                  <a:cubicBezTo>
                    <a:pt x="3071871" y="771065"/>
                    <a:pt x="3025570" y="760757"/>
                    <a:pt x="2986367" y="740141"/>
                  </a:cubicBezTo>
                  <a:lnTo>
                    <a:pt x="2986367" y="650919"/>
                  </a:lnTo>
                  <a:cubicBezTo>
                    <a:pt x="3031653" y="684377"/>
                    <a:pt x="3081503" y="701106"/>
                    <a:pt x="3135915" y="701106"/>
                  </a:cubicBezTo>
                  <a:cubicBezTo>
                    <a:pt x="3208916" y="701106"/>
                    <a:pt x="3245416" y="676773"/>
                    <a:pt x="3245416" y="628106"/>
                  </a:cubicBezTo>
                  <a:cubicBezTo>
                    <a:pt x="3245416" y="614249"/>
                    <a:pt x="3242289" y="602505"/>
                    <a:pt x="3236037" y="592873"/>
                  </a:cubicBezTo>
                  <a:cubicBezTo>
                    <a:pt x="3229785" y="583241"/>
                    <a:pt x="3221336" y="574708"/>
                    <a:pt x="3210690" y="567273"/>
                  </a:cubicBezTo>
                  <a:cubicBezTo>
                    <a:pt x="3200044" y="559837"/>
                    <a:pt x="3187539" y="553163"/>
                    <a:pt x="3173176" y="547248"/>
                  </a:cubicBezTo>
                  <a:cubicBezTo>
                    <a:pt x="3158813" y="541334"/>
                    <a:pt x="3143351" y="535166"/>
                    <a:pt x="3126791" y="528745"/>
                  </a:cubicBezTo>
                  <a:cubicBezTo>
                    <a:pt x="3103809" y="519620"/>
                    <a:pt x="3083615" y="510410"/>
                    <a:pt x="3066211" y="501116"/>
                  </a:cubicBezTo>
                  <a:cubicBezTo>
                    <a:pt x="3048805" y="491822"/>
                    <a:pt x="3034273" y="481345"/>
                    <a:pt x="3022613" y="469686"/>
                  </a:cubicBezTo>
                  <a:cubicBezTo>
                    <a:pt x="3010953" y="458026"/>
                    <a:pt x="3002166" y="444761"/>
                    <a:pt x="2996252" y="429890"/>
                  </a:cubicBezTo>
                  <a:cubicBezTo>
                    <a:pt x="2990337" y="415020"/>
                    <a:pt x="2987380" y="397615"/>
                    <a:pt x="2987380" y="377675"/>
                  </a:cubicBezTo>
                  <a:cubicBezTo>
                    <a:pt x="2987380" y="353341"/>
                    <a:pt x="2992957" y="331796"/>
                    <a:pt x="3004109" y="313039"/>
                  </a:cubicBezTo>
                  <a:cubicBezTo>
                    <a:pt x="3015262" y="294282"/>
                    <a:pt x="3030133" y="278567"/>
                    <a:pt x="3048721" y="265893"/>
                  </a:cubicBezTo>
                  <a:cubicBezTo>
                    <a:pt x="3067309" y="253220"/>
                    <a:pt x="3088516" y="243672"/>
                    <a:pt x="3112343" y="237251"/>
                  </a:cubicBezTo>
                  <a:cubicBezTo>
                    <a:pt x="3136169" y="230830"/>
                    <a:pt x="3160756" y="227619"/>
                    <a:pt x="3186103" y="227619"/>
                  </a:cubicBezTo>
                  <a:close/>
                  <a:moveTo>
                    <a:pt x="2678664" y="227619"/>
                  </a:moveTo>
                  <a:cubicBezTo>
                    <a:pt x="2746595" y="227619"/>
                    <a:pt x="2799149" y="249587"/>
                    <a:pt x="2836325" y="293522"/>
                  </a:cubicBezTo>
                  <a:cubicBezTo>
                    <a:pt x="2873500" y="337457"/>
                    <a:pt x="2892089" y="398460"/>
                    <a:pt x="2892089" y="476529"/>
                  </a:cubicBezTo>
                  <a:lnTo>
                    <a:pt x="2892089" y="520127"/>
                  </a:lnTo>
                  <a:lnTo>
                    <a:pt x="2525567" y="520127"/>
                  </a:lnTo>
                  <a:cubicBezTo>
                    <a:pt x="2526919" y="577918"/>
                    <a:pt x="2542465" y="622530"/>
                    <a:pt x="2572206" y="653960"/>
                  </a:cubicBezTo>
                  <a:cubicBezTo>
                    <a:pt x="2601947" y="685391"/>
                    <a:pt x="2642840" y="701106"/>
                    <a:pt x="2694887" y="701106"/>
                  </a:cubicBezTo>
                  <a:cubicBezTo>
                    <a:pt x="2753354" y="701106"/>
                    <a:pt x="2807091" y="681842"/>
                    <a:pt x="2856095" y="643314"/>
                  </a:cubicBezTo>
                  <a:lnTo>
                    <a:pt x="2856095" y="721384"/>
                  </a:lnTo>
                  <a:cubicBezTo>
                    <a:pt x="2810470" y="754505"/>
                    <a:pt x="2750144" y="771065"/>
                    <a:pt x="2675116" y="771065"/>
                  </a:cubicBezTo>
                  <a:cubicBezTo>
                    <a:pt x="2601777" y="771065"/>
                    <a:pt x="2544155" y="747492"/>
                    <a:pt x="2502247" y="700346"/>
                  </a:cubicBezTo>
                  <a:cubicBezTo>
                    <a:pt x="2460339" y="653200"/>
                    <a:pt x="2439386" y="586874"/>
                    <a:pt x="2439386" y="501370"/>
                  </a:cubicBezTo>
                  <a:cubicBezTo>
                    <a:pt x="2439386" y="420596"/>
                    <a:pt x="2462283" y="354778"/>
                    <a:pt x="2508077" y="303914"/>
                  </a:cubicBezTo>
                  <a:cubicBezTo>
                    <a:pt x="2553871" y="253051"/>
                    <a:pt x="2610733" y="227619"/>
                    <a:pt x="2678664" y="227619"/>
                  </a:cubicBezTo>
                  <a:close/>
                  <a:moveTo>
                    <a:pt x="2232831" y="227619"/>
                  </a:moveTo>
                  <a:cubicBezTo>
                    <a:pt x="2278456" y="227619"/>
                    <a:pt x="2318674" y="236068"/>
                    <a:pt x="2353484" y="252966"/>
                  </a:cubicBezTo>
                  <a:lnTo>
                    <a:pt x="2353484" y="338133"/>
                  </a:lnTo>
                  <a:cubicBezTo>
                    <a:pt x="2314956" y="311096"/>
                    <a:pt x="2273725" y="297577"/>
                    <a:pt x="2229789" y="297577"/>
                  </a:cubicBezTo>
                  <a:cubicBezTo>
                    <a:pt x="2176729" y="297577"/>
                    <a:pt x="2133216" y="316588"/>
                    <a:pt x="2099251" y="354609"/>
                  </a:cubicBezTo>
                  <a:cubicBezTo>
                    <a:pt x="2065286" y="392630"/>
                    <a:pt x="2048303" y="442564"/>
                    <a:pt x="2048303" y="504411"/>
                  </a:cubicBezTo>
                  <a:cubicBezTo>
                    <a:pt x="2048303" y="565245"/>
                    <a:pt x="2064272" y="613236"/>
                    <a:pt x="2096209" y="648384"/>
                  </a:cubicBezTo>
                  <a:cubicBezTo>
                    <a:pt x="2128147" y="683532"/>
                    <a:pt x="2170984" y="701106"/>
                    <a:pt x="2224720" y="701106"/>
                  </a:cubicBezTo>
                  <a:cubicBezTo>
                    <a:pt x="2270007" y="701106"/>
                    <a:pt x="2312591" y="686067"/>
                    <a:pt x="2352470" y="655988"/>
                  </a:cubicBezTo>
                  <a:lnTo>
                    <a:pt x="2352470" y="735072"/>
                  </a:lnTo>
                  <a:cubicBezTo>
                    <a:pt x="2312591" y="759067"/>
                    <a:pt x="2265275" y="771065"/>
                    <a:pt x="2210525" y="771065"/>
                  </a:cubicBezTo>
                  <a:cubicBezTo>
                    <a:pt x="2136511" y="771065"/>
                    <a:pt x="2076776" y="746985"/>
                    <a:pt x="2031320" y="698825"/>
                  </a:cubicBezTo>
                  <a:cubicBezTo>
                    <a:pt x="1985864" y="650665"/>
                    <a:pt x="1963136" y="588226"/>
                    <a:pt x="1963136" y="511509"/>
                  </a:cubicBezTo>
                  <a:cubicBezTo>
                    <a:pt x="1963136" y="426004"/>
                    <a:pt x="1987638" y="357313"/>
                    <a:pt x="2036643" y="305435"/>
                  </a:cubicBezTo>
                  <a:cubicBezTo>
                    <a:pt x="2085648" y="253558"/>
                    <a:pt x="2151044" y="227619"/>
                    <a:pt x="2232831" y="227619"/>
                  </a:cubicBezTo>
                  <a:close/>
                  <a:moveTo>
                    <a:pt x="916539" y="227619"/>
                  </a:moveTo>
                  <a:cubicBezTo>
                    <a:pt x="984470" y="227619"/>
                    <a:pt x="1037024" y="249587"/>
                    <a:pt x="1074200" y="293522"/>
                  </a:cubicBezTo>
                  <a:cubicBezTo>
                    <a:pt x="1111376" y="337457"/>
                    <a:pt x="1129964" y="398460"/>
                    <a:pt x="1129964" y="476529"/>
                  </a:cubicBezTo>
                  <a:lnTo>
                    <a:pt x="1129964" y="520127"/>
                  </a:lnTo>
                  <a:lnTo>
                    <a:pt x="763442" y="520127"/>
                  </a:lnTo>
                  <a:cubicBezTo>
                    <a:pt x="764794" y="577918"/>
                    <a:pt x="780340" y="622530"/>
                    <a:pt x="810081" y="653960"/>
                  </a:cubicBezTo>
                  <a:cubicBezTo>
                    <a:pt x="839822" y="685391"/>
                    <a:pt x="880715" y="701106"/>
                    <a:pt x="932762" y="701106"/>
                  </a:cubicBezTo>
                  <a:cubicBezTo>
                    <a:pt x="991229" y="701106"/>
                    <a:pt x="1044966" y="681842"/>
                    <a:pt x="1093971" y="643314"/>
                  </a:cubicBezTo>
                  <a:lnTo>
                    <a:pt x="1093971" y="721384"/>
                  </a:lnTo>
                  <a:cubicBezTo>
                    <a:pt x="1048346" y="754505"/>
                    <a:pt x="988019" y="771065"/>
                    <a:pt x="912991" y="771065"/>
                  </a:cubicBezTo>
                  <a:cubicBezTo>
                    <a:pt x="839653" y="771065"/>
                    <a:pt x="782030" y="747492"/>
                    <a:pt x="740122" y="700346"/>
                  </a:cubicBezTo>
                  <a:cubicBezTo>
                    <a:pt x="698215" y="653200"/>
                    <a:pt x="677261" y="586874"/>
                    <a:pt x="677261" y="501370"/>
                  </a:cubicBezTo>
                  <a:cubicBezTo>
                    <a:pt x="677261" y="420596"/>
                    <a:pt x="700158" y="354778"/>
                    <a:pt x="745952" y="303914"/>
                  </a:cubicBezTo>
                  <a:cubicBezTo>
                    <a:pt x="791746" y="253051"/>
                    <a:pt x="848609" y="227619"/>
                    <a:pt x="916539" y="227619"/>
                  </a:cubicBezTo>
                  <a:close/>
                  <a:moveTo>
                    <a:pt x="85167" y="108994"/>
                  </a:moveTo>
                  <a:lnTo>
                    <a:pt x="85167" y="681842"/>
                  </a:lnTo>
                  <a:lnTo>
                    <a:pt x="193653" y="681842"/>
                  </a:lnTo>
                  <a:cubicBezTo>
                    <a:pt x="288959" y="681842"/>
                    <a:pt x="363142" y="656326"/>
                    <a:pt x="416203" y="605293"/>
                  </a:cubicBezTo>
                  <a:cubicBezTo>
                    <a:pt x="469263" y="554261"/>
                    <a:pt x="495793" y="481937"/>
                    <a:pt x="495793" y="388321"/>
                  </a:cubicBezTo>
                  <a:cubicBezTo>
                    <a:pt x="495793" y="202103"/>
                    <a:pt x="396770" y="108994"/>
                    <a:pt x="198723" y="108994"/>
                  </a:cubicBezTo>
                  <a:close/>
                  <a:moveTo>
                    <a:pt x="0" y="31938"/>
                  </a:moveTo>
                  <a:lnTo>
                    <a:pt x="200751" y="31938"/>
                  </a:lnTo>
                  <a:cubicBezTo>
                    <a:pt x="456927" y="31938"/>
                    <a:pt x="585016" y="150056"/>
                    <a:pt x="585016" y="386293"/>
                  </a:cubicBezTo>
                  <a:cubicBezTo>
                    <a:pt x="585016" y="498497"/>
                    <a:pt x="549445" y="588649"/>
                    <a:pt x="478303" y="656748"/>
                  </a:cubicBezTo>
                  <a:cubicBezTo>
                    <a:pt x="407162" y="724848"/>
                    <a:pt x="311941" y="758898"/>
                    <a:pt x="192639" y="758898"/>
                  </a:cubicBezTo>
                  <a:lnTo>
                    <a:pt x="0" y="758898"/>
                  </a:lnTo>
                  <a:close/>
                  <a:moveTo>
                    <a:pt x="1793556" y="0"/>
                  </a:moveTo>
                  <a:cubicBezTo>
                    <a:pt x="1808764" y="0"/>
                    <a:pt x="1821691" y="5154"/>
                    <a:pt x="1832337" y="15462"/>
                  </a:cubicBezTo>
                  <a:cubicBezTo>
                    <a:pt x="1842983" y="25770"/>
                    <a:pt x="1848306" y="38697"/>
                    <a:pt x="1848306" y="54243"/>
                  </a:cubicBezTo>
                  <a:cubicBezTo>
                    <a:pt x="1848306" y="69114"/>
                    <a:pt x="1842983" y="81787"/>
                    <a:pt x="1832337" y="92264"/>
                  </a:cubicBezTo>
                  <a:cubicBezTo>
                    <a:pt x="1821691" y="102741"/>
                    <a:pt x="1808764" y="107980"/>
                    <a:pt x="1793556" y="107980"/>
                  </a:cubicBezTo>
                  <a:cubicBezTo>
                    <a:pt x="1778685" y="107980"/>
                    <a:pt x="1766012" y="102910"/>
                    <a:pt x="1755535" y="92771"/>
                  </a:cubicBezTo>
                  <a:cubicBezTo>
                    <a:pt x="1745058" y="82632"/>
                    <a:pt x="1739819" y="69790"/>
                    <a:pt x="1739819" y="54243"/>
                  </a:cubicBezTo>
                  <a:cubicBezTo>
                    <a:pt x="1739819" y="38697"/>
                    <a:pt x="1745058" y="25770"/>
                    <a:pt x="1755535" y="15462"/>
                  </a:cubicBezTo>
                  <a:cubicBezTo>
                    <a:pt x="1766012" y="5154"/>
                    <a:pt x="1778685" y="0"/>
                    <a:pt x="17935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338063" y="3907308"/>
              <a:ext cx="157474" cy="57859"/>
            </a:xfrm>
            <a:custGeom>
              <a:avLst/>
              <a:gdLst/>
              <a:ahLst/>
              <a:cxnLst/>
              <a:rect l="l" t="t" r="r" b="b"/>
              <a:pathLst>
                <a:path w="2044787" h="751294">
                  <a:moveTo>
                    <a:pt x="1178039" y="476529"/>
                  </a:moveTo>
                  <a:lnTo>
                    <a:pt x="1052824" y="493765"/>
                  </a:lnTo>
                  <a:cubicBezTo>
                    <a:pt x="1014296" y="499173"/>
                    <a:pt x="985231" y="508720"/>
                    <a:pt x="965629" y="522408"/>
                  </a:cubicBezTo>
                  <a:cubicBezTo>
                    <a:pt x="946027" y="536095"/>
                    <a:pt x="936226" y="560344"/>
                    <a:pt x="936226" y="595155"/>
                  </a:cubicBezTo>
                  <a:cubicBezTo>
                    <a:pt x="936226" y="620502"/>
                    <a:pt x="945267" y="641202"/>
                    <a:pt x="963348" y="657256"/>
                  </a:cubicBezTo>
                  <a:cubicBezTo>
                    <a:pt x="981429" y="673309"/>
                    <a:pt x="1005509" y="681335"/>
                    <a:pt x="1035588" y="681335"/>
                  </a:cubicBezTo>
                  <a:cubicBezTo>
                    <a:pt x="1076819" y="681335"/>
                    <a:pt x="1110869" y="666887"/>
                    <a:pt x="1137737" y="637991"/>
                  </a:cubicBezTo>
                  <a:cubicBezTo>
                    <a:pt x="1164605" y="609096"/>
                    <a:pt x="1178039" y="572511"/>
                    <a:pt x="1178039" y="528238"/>
                  </a:cubicBezTo>
                  <a:close/>
                  <a:moveTo>
                    <a:pt x="1634490" y="210890"/>
                  </a:moveTo>
                  <a:cubicBezTo>
                    <a:pt x="1656120" y="210890"/>
                    <a:pt x="1672680" y="213255"/>
                    <a:pt x="1684171" y="217987"/>
                  </a:cubicBezTo>
                  <a:lnTo>
                    <a:pt x="1684171" y="304168"/>
                  </a:lnTo>
                  <a:cubicBezTo>
                    <a:pt x="1669639" y="293015"/>
                    <a:pt x="1648685" y="287439"/>
                    <a:pt x="1621310" y="287439"/>
                  </a:cubicBezTo>
                  <a:cubicBezTo>
                    <a:pt x="1585824" y="287439"/>
                    <a:pt x="1556167" y="304168"/>
                    <a:pt x="1532341" y="337626"/>
                  </a:cubicBezTo>
                  <a:cubicBezTo>
                    <a:pt x="1508515" y="371085"/>
                    <a:pt x="1496601" y="416710"/>
                    <a:pt x="1496601" y="474502"/>
                  </a:cubicBezTo>
                  <a:lnTo>
                    <a:pt x="1496601" y="739127"/>
                  </a:lnTo>
                  <a:lnTo>
                    <a:pt x="1413462" y="739127"/>
                  </a:lnTo>
                  <a:lnTo>
                    <a:pt x="1413462" y="220015"/>
                  </a:lnTo>
                  <a:lnTo>
                    <a:pt x="1496601" y="220015"/>
                  </a:lnTo>
                  <a:lnTo>
                    <a:pt x="1496601" y="326980"/>
                  </a:lnTo>
                  <a:lnTo>
                    <a:pt x="1498629" y="326980"/>
                  </a:lnTo>
                  <a:cubicBezTo>
                    <a:pt x="1510458" y="290480"/>
                    <a:pt x="1528539" y="262007"/>
                    <a:pt x="1552872" y="241560"/>
                  </a:cubicBezTo>
                  <a:cubicBezTo>
                    <a:pt x="1577206" y="221113"/>
                    <a:pt x="1604412" y="210890"/>
                    <a:pt x="1634490" y="210890"/>
                  </a:cubicBezTo>
                  <a:close/>
                  <a:moveTo>
                    <a:pt x="1078171" y="207848"/>
                  </a:moveTo>
                  <a:cubicBezTo>
                    <a:pt x="1200176" y="207848"/>
                    <a:pt x="1261179" y="272399"/>
                    <a:pt x="1261179" y="401501"/>
                  </a:cubicBezTo>
                  <a:lnTo>
                    <a:pt x="1261179" y="739127"/>
                  </a:lnTo>
                  <a:lnTo>
                    <a:pt x="1178039" y="739127"/>
                  </a:lnTo>
                  <a:lnTo>
                    <a:pt x="1178039" y="658016"/>
                  </a:lnTo>
                  <a:lnTo>
                    <a:pt x="1176012" y="658016"/>
                  </a:lnTo>
                  <a:cubicBezTo>
                    <a:pt x="1139849" y="720201"/>
                    <a:pt x="1086620" y="751294"/>
                    <a:pt x="1016324" y="751294"/>
                  </a:cubicBezTo>
                  <a:cubicBezTo>
                    <a:pt x="964615" y="751294"/>
                    <a:pt x="924144" y="737606"/>
                    <a:pt x="894910" y="710231"/>
                  </a:cubicBezTo>
                  <a:cubicBezTo>
                    <a:pt x="865676" y="682856"/>
                    <a:pt x="851059" y="646525"/>
                    <a:pt x="851059" y="601238"/>
                  </a:cubicBezTo>
                  <a:cubicBezTo>
                    <a:pt x="851059" y="504242"/>
                    <a:pt x="908175" y="447802"/>
                    <a:pt x="1022407" y="431918"/>
                  </a:cubicBezTo>
                  <a:lnTo>
                    <a:pt x="1178039" y="410119"/>
                  </a:lnTo>
                  <a:cubicBezTo>
                    <a:pt x="1178039" y="321911"/>
                    <a:pt x="1142384" y="277807"/>
                    <a:pt x="1071074" y="277807"/>
                  </a:cubicBezTo>
                  <a:cubicBezTo>
                    <a:pt x="1008550" y="277807"/>
                    <a:pt x="952110" y="299098"/>
                    <a:pt x="901754" y="341682"/>
                  </a:cubicBezTo>
                  <a:lnTo>
                    <a:pt x="901754" y="256515"/>
                  </a:lnTo>
                  <a:cubicBezTo>
                    <a:pt x="952786" y="224070"/>
                    <a:pt x="1011592" y="207848"/>
                    <a:pt x="1078171" y="207848"/>
                  </a:cubicBezTo>
                  <a:close/>
                  <a:moveTo>
                    <a:pt x="1913994" y="66410"/>
                  </a:moveTo>
                  <a:lnTo>
                    <a:pt x="1913994" y="220015"/>
                  </a:lnTo>
                  <a:lnTo>
                    <a:pt x="2044787" y="220015"/>
                  </a:lnTo>
                  <a:lnTo>
                    <a:pt x="2044787" y="290987"/>
                  </a:lnTo>
                  <a:lnTo>
                    <a:pt x="1913994" y="290987"/>
                  </a:lnTo>
                  <a:lnTo>
                    <a:pt x="1913994" y="583495"/>
                  </a:lnTo>
                  <a:cubicBezTo>
                    <a:pt x="1913994" y="618305"/>
                    <a:pt x="1919909" y="643145"/>
                    <a:pt x="1931737" y="658016"/>
                  </a:cubicBezTo>
                  <a:cubicBezTo>
                    <a:pt x="1943566" y="672886"/>
                    <a:pt x="1963168" y="680322"/>
                    <a:pt x="1990543" y="680322"/>
                  </a:cubicBezTo>
                  <a:cubicBezTo>
                    <a:pt x="2011497" y="680322"/>
                    <a:pt x="2029578" y="674576"/>
                    <a:pt x="2044787" y="663085"/>
                  </a:cubicBezTo>
                  <a:lnTo>
                    <a:pt x="2044787" y="734058"/>
                  </a:lnTo>
                  <a:cubicBezTo>
                    <a:pt x="2025184" y="744873"/>
                    <a:pt x="1999330" y="750280"/>
                    <a:pt x="1967223" y="750280"/>
                  </a:cubicBezTo>
                  <a:cubicBezTo>
                    <a:pt x="1876311" y="750280"/>
                    <a:pt x="1830855" y="699585"/>
                    <a:pt x="1830855" y="598196"/>
                  </a:cubicBezTo>
                  <a:lnTo>
                    <a:pt x="1830855" y="290987"/>
                  </a:lnTo>
                  <a:lnTo>
                    <a:pt x="1741633" y="290987"/>
                  </a:lnTo>
                  <a:lnTo>
                    <a:pt x="1741633" y="220015"/>
                  </a:lnTo>
                  <a:lnTo>
                    <a:pt x="1830855" y="220015"/>
                  </a:lnTo>
                  <a:lnTo>
                    <a:pt x="1830855" y="93278"/>
                  </a:lnTo>
                  <a:close/>
                  <a:moveTo>
                    <a:pt x="647169" y="66410"/>
                  </a:moveTo>
                  <a:lnTo>
                    <a:pt x="647169" y="220015"/>
                  </a:lnTo>
                  <a:lnTo>
                    <a:pt x="777962" y="220015"/>
                  </a:lnTo>
                  <a:lnTo>
                    <a:pt x="777962" y="290987"/>
                  </a:lnTo>
                  <a:lnTo>
                    <a:pt x="647169" y="290987"/>
                  </a:lnTo>
                  <a:lnTo>
                    <a:pt x="647169" y="583495"/>
                  </a:lnTo>
                  <a:cubicBezTo>
                    <a:pt x="647169" y="618305"/>
                    <a:pt x="653084" y="643145"/>
                    <a:pt x="664913" y="658016"/>
                  </a:cubicBezTo>
                  <a:cubicBezTo>
                    <a:pt x="676741" y="672886"/>
                    <a:pt x="696343" y="680322"/>
                    <a:pt x="723718" y="680322"/>
                  </a:cubicBezTo>
                  <a:cubicBezTo>
                    <a:pt x="744672" y="680322"/>
                    <a:pt x="762753" y="674576"/>
                    <a:pt x="777962" y="663085"/>
                  </a:cubicBezTo>
                  <a:lnTo>
                    <a:pt x="777962" y="734058"/>
                  </a:lnTo>
                  <a:cubicBezTo>
                    <a:pt x="758360" y="744873"/>
                    <a:pt x="732505" y="750280"/>
                    <a:pt x="700399" y="750280"/>
                  </a:cubicBezTo>
                  <a:cubicBezTo>
                    <a:pt x="609486" y="750280"/>
                    <a:pt x="564030" y="699585"/>
                    <a:pt x="564030" y="598196"/>
                  </a:cubicBezTo>
                  <a:lnTo>
                    <a:pt x="564030" y="290987"/>
                  </a:lnTo>
                  <a:lnTo>
                    <a:pt x="474808" y="290987"/>
                  </a:lnTo>
                  <a:lnTo>
                    <a:pt x="474808" y="220015"/>
                  </a:lnTo>
                  <a:lnTo>
                    <a:pt x="564030" y="220015"/>
                  </a:lnTo>
                  <a:lnTo>
                    <a:pt x="564030" y="93278"/>
                  </a:lnTo>
                  <a:close/>
                  <a:moveTo>
                    <a:pt x="253473" y="0"/>
                  </a:moveTo>
                  <a:cubicBezTo>
                    <a:pt x="325121" y="0"/>
                    <a:pt x="377336" y="8618"/>
                    <a:pt x="410119" y="25854"/>
                  </a:cubicBezTo>
                  <a:lnTo>
                    <a:pt x="410119" y="121667"/>
                  </a:lnTo>
                  <a:cubicBezTo>
                    <a:pt x="367197" y="91926"/>
                    <a:pt x="312109" y="77056"/>
                    <a:pt x="244855" y="77056"/>
                  </a:cubicBezTo>
                  <a:cubicBezTo>
                    <a:pt x="226267" y="77056"/>
                    <a:pt x="207678" y="78999"/>
                    <a:pt x="189090" y="82886"/>
                  </a:cubicBezTo>
                  <a:cubicBezTo>
                    <a:pt x="170502" y="86772"/>
                    <a:pt x="153942" y="93109"/>
                    <a:pt x="139410" y="101896"/>
                  </a:cubicBezTo>
                  <a:cubicBezTo>
                    <a:pt x="124877" y="110683"/>
                    <a:pt x="113049" y="122005"/>
                    <a:pt x="103924" y="135862"/>
                  </a:cubicBezTo>
                  <a:cubicBezTo>
                    <a:pt x="94799" y="149718"/>
                    <a:pt x="90236" y="166616"/>
                    <a:pt x="90236" y="186556"/>
                  </a:cubicBezTo>
                  <a:cubicBezTo>
                    <a:pt x="90236" y="205144"/>
                    <a:pt x="93700" y="221198"/>
                    <a:pt x="100628" y="234716"/>
                  </a:cubicBezTo>
                  <a:cubicBezTo>
                    <a:pt x="107557" y="248235"/>
                    <a:pt x="117780" y="260570"/>
                    <a:pt x="131299" y="271723"/>
                  </a:cubicBezTo>
                  <a:cubicBezTo>
                    <a:pt x="144817" y="282876"/>
                    <a:pt x="161293" y="293691"/>
                    <a:pt x="180726" y="304168"/>
                  </a:cubicBezTo>
                  <a:cubicBezTo>
                    <a:pt x="200159" y="314645"/>
                    <a:pt x="222549" y="326135"/>
                    <a:pt x="247896" y="338640"/>
                  </a:cubicBezTo>
                  <a:cubicBezTo>
                    <a:pt x="273919" y="351483"/>
                    <a:pt x="298591" y="365001"/>
                    <a:pt x="321910" y="379196"/>
                  </a:cubicBezTo>
                  <a:cubicBezTo>
                    <a:pt x="345230" y="393390"/>
                    <a:pt x="365677" y="409106"/>
                    <a:pt x="383251" y="426342"/>
                  </a:cubicBezTo>
                  <a:cubicBezTo>
                    <a:pt x="400825" y="443578"/>
                    <a:pt x="414766" y="462673"/>
                    <a:pt x="425074" y="483627"/>
                  </a:cubicBezTo>
                  <a:cubicBezTo>
                    <a:pt x="435382" y="504580"/>
                    <a:pt x="440536" y="528576"/>
                    <a:pt x="440536" y="555613"/>
                  </a:cubicBezTo>
                  <a:cubicBezTo>
                    <a:pt x="440536" y="591437"/>
                    <a:pt x="433523" y="621769"/>
                    <a:pt x="419497" y="646610"/>
                  </a:cubicBezTo>
                  <a:cubicBezTo>
                    <a:pt x="405472" y="671450"/>
                    <a:pt x="386546" y="691643"/>
                    <a:pt x="362719" y="707190"/>
                  </a:cubicBezTo>
                  <a:cubicBezTo>
                    <a:pt x="338893" y="722736"/>
                    <a:pt x="311433" y="733973"/>
                    <a:pt x="280341" y="740902"/>
                  </a:cubicBezTo>
                  <a:cubicBezTo>
                    <a:pt x="249248" y="747830"/>
                    <a:pt x="216466" y="751294"/>
                    <a:pt x="181993" y="751294"/>
                  </a:cubicBezTo>
                  <a:cubicBezTo>
                    <a:pt x="170502" y="751294"/>
                    <a:pt x="156308" y="750364"/>
                    <a:pt x="139410" y="748506"/>
                  </a:cubicBezTo>
                  <a:cubicBezTo>
                    <a:pt x="122512" y="746647"/>
                    <a:pt x="105275" y="743943"/>
                    <a:pt x="87701" y="740395"/>
                  </a:cubicBezTo>
                  <a:cubicBezTo>
                    <a:pt x="70127" y="736846"/>
                    <a:pt x="53483" y="732452"/>
                    <a:pt x="37767" y="727214"/>
                  </a:cubicBezTo>
                  <a:cubicBezTo>
                    <a:pt x="22052" y="721976"/>
                    <a:pt x="9463" y="716146"/>
                    <a:pt x="0" y="709724"/>
                  </a:cubicBezTo>
                  <a:lnTo>
                    <a:pt x="0" y="609349"/>
                  </a:lnTo>
                  <a:cubicBezTo>
                    <a:pt x="11490" y="619488"/>
                    <a:pt x="25263" y="628613"/>
                    <a:pt x="41316" y="636724"/>
                  </a:cubicBezTo>
                  <a:cubicBezTo>
                    <a:pt x="57369" y="644835"/>
                    <a:pt x="74267" y="651679"/>
                    <a:pt x="92010" y="657256"/>
                  </a:cubicBezTo>
                  <a:cubicBezTo>
                    <a:pt x="109753" y="662832"/>
                    <a:pt x="127581" y="667141"/>
                    <a:pt x="145493" y="670183"/>
                  </a:cubicBezTo>
                  <a:cubicBezTo>
                    <a:pt x="163405" y="673224"/>
                    <a:pt x="179965" y="674745"/>
                    <a:pt x="195174" y="674745"/>
                  </a:cubicBezTo>
                  <a:cubicBezTo>
                    <a:pt x="247558" y="674745"/>
                    <a:pt x="286678" y="665029"/>
                    <a:pt x="312532" y="645596"/>
                  </a:cubicBezTo>
                  <a:cubicBezTo>
                    <a:pt x="338386" y="626163"/>
                    <a:pt x="351313" y="598196"/>
                    <a:pt x="351313" y="561696"/>
                  </a:cubicBezTo>
                  <a:cubicBezTo>
                    <a:pt x="351313" y="542094"/>
                    <a:pt x="347004" y="525027"/>
                    <a:pt x="338386" y="510495"/>
                  </a:cubicBezTo>
                  <a:cubicBezTo>
                    <a:pt x="329768" y="495962"/>
                    <a:pt x="317855" y="482697"/>
                    <a:pt x="302646" y="470699"/>
                  </a:cubicBezTo>
                  <a:cubicBezTo>
                    <a:pt x="287438" y="458702"/>
                    <a:pt x="269441" y="447211"/>
                    <a:pt x="248657" y="436227"/>
                  </a:cubicBezTo>
                  <a:cubicBezTo>
                    <a:pt x="227872" y="425243"/>
                    <a:pt x="205482" y="413668"/>
                    <a:pt x="181486" y="401501"/>
                  </a:cubicBezTo>
                  <a:cubicBezTo>
                    <a:pt x="156139" y="388659"/>
                    <a:pt x="132482" y="375647"/>
                    <a:pt x="110514" y="362467"/>
                  </a:cubicBezTo>
                  <a:cubicBezTo>
                    <a:pt x="88546" y="349286"/>
                    <a:pt x="69451" y="334753"/>
                    <a:pt x="53229" y="318869"/>
                  </a:cubicBezTo>
                  <a:cubicBezTo>
                    <a:pt x="37007" y="302985"/>
                    <a:pt x="24249" y="284988"/>
                    <a:pt x="14955" y="264879"/>
                  </a:cubicBezTo>
                  <a:cubicBezTo>
                    <a:pt x="5661" y="244771"/>
                    <a:pt x="1014" y="221198"/>
                    <a:pt x="1014" y="194160"/>
                  </a:cubicBezTo>
                  <a:cubicBezTo>
                    <a:pt x="1014" y="161040"/>
                    <a:pt x="8280" y="132229"/>
                    <a:pt x="22812" y="107726"/>
                  </a:cubicBezTo>
                  <a:cubicBezTo>
                    <a:pt x="37345" y="83224"/>
                    <a:pt x="56440" y="63031"/>
                    <a:pt x="80097" y="47146"/>
                  </a:cubicBezTo>
                  <a:cubicBezTo>
                    <a:pt x="103755" y="31262"/>
                    <a:pt x="130707" y="19433"/>
                    <a:pt x="160955" y="11660"/>
                  </a:cubicBezTo>
                  <a:cubicBezTo>
                    <a:pt x="191203" y="3887"/>
                    <a:pt x="222042" y="0"/>
                    <a:pt x="25347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7321703" y="3369445"/>
              <a:ext cx="189399" cy="60124"/>
            </a:xfrm>
            <a:custGeom>
              <a:avLst/>
              <a:gdLst/>
              <a:ahLst/>
              <a:cxnLst/>
              <a:rect l="l" t="t" r="r" b="b"/>
              <a:pathLst>
                <a:path w="2459329" h="780697">
                  <a:moveTo>
                    <a:pt x="1454264" y="505932"/>
                  </a:moveTo>
                  <a:lnTo>
                    <a:pt x="1329049" y="523168"/>
                  </a:lnTo>
                  <a:cubicBezTo>
                    <a:pt x="1290521" y="528576"/>
                    <a:pt x="1261456" y="538123"/>
                    <a:pt x="1241854" y="551811"/>
                  </a:cubicBezTo>
                  <a:cubicBezTo>
                    <a:pt x="1222252" y="565498"/>
                    <a:pt x="1212451" y="589747"/>
                    <a:pt x="1212451" y="624557"/>
                  </a:cubicBezTo>
                  <a:cubicBezTo>
                    <a:pt x="1212451" y="649905"/>
                    <a:pt x="1221492" y="670605"/>
                    <a:pt x="1239573" y="686658"/>
                  </a:cubicBezTo>
                  <a:cubicBezTo>
                    <a:pt x="1257654" y="702711"/>
                    <a:pt x="1281734" y="710738"/>
                    <a:pt x="1311813" y="710738"/>
                  </a:cubicBezTo>
                  <a:cubicBezTo>
                    <a:pt x="1353044" y="710738"/>
                    <a:pt x="1387094" y="696290"/>
                    <a:pt x="1413962" y="667394"/>
                  </a:cubicBezTo>
                  <a:cubicBezTo>
                    <a:pt x="1440830" y="638498"/>
                    <a:pt x="1454264" y="601914"/>
                    <a:pt x="1454264" y="557641"/>
                  </a:cubicBezTo>
                  <a:close/>
                  <a:moveTo>
                    <a:pt x="2244383" y="307209"/>
                  </a:moveTo>
                  <a:cubicBezTo>
                    <a:pt x="2205179" y="307209"/>
                    <a:pt x="2171890" y="321235"/>
                    <a:pt x="2144515" y="349286"/>
                  </a:cubicBezTo>
                  <a:cubicBezTo>
                    <a:pt x="2117140" y="377337"/>
                    <a:pt x="2100242" y="414006"/>
                    <a:pt x="2093821" y="459293"/>
                  </a:cubicBezTo>
                  <a:lnTo>
                    <a:pt x="2374161" y="459293"/>
                  </a:lnTo>
                  <a:cubicBezTo>
                    <a:pt x="2373823" y="411302"/>
                    <a:pt x="2362248" y="373957"/>
                    <a:pt x="2339436" y="347258"/>
                  </a:cubicBezTo>
                  <a:cubicBezTo>
                    <a:pt x="2316623" y="320559"/>
                    <a:pt x="2284939" y="307209"/>
                    <a:pt x="2244383" y="307209"/>
                  </a:cubicBezTo>
                  <a:close/>
                  <a:moveTo>
                    <a:pt x="1910715" y="240292"/>
                  </a:moveTo>
                  <a:cubicBezTo>
                    <a:pt x="1932345" y="240292"/>
                    <a:pt x="1948905" y="242658"/>
                    <a:pt x="1960396" y="247390"/>
                  </a:cubicBezTo>
                  <a:lnTo>
                    <a:pt x="1960396" y="333571"/>
                  </a:lnTo>
                  <a:cubicBezTo>
                    <a:pt x="1945864" y="322418"/>
                    <a:pt x="1924910" y="316841"/>
                    <a:pt x="1897535" y="316841"/>
                  </a:cubicBezTo>
                  <a:cubicBezTo>
                    <a:pt x="1862049" y="316841"/>
                    <a:pt x="1832392" y="333571"/>
                    <a:pt x="1808566" y="367029"/>
                  </a:cubicBezTo>
                  <a:cubicBezTo>
                    <a:pt x="1784739" y="400487"/>
                    <a:pt x="1772826" y="446113"/>
                    <a:pt x="1772826" y="503904"/>
                  </a:cubicBezTo>
                  <a:lnTo>
                    <a:pt x="1772826" y="768530"/>
                  </a:lnTo>
                  <a:lnTo>
                    <a:pt x="1689687" y="768530"/>
                  </a:lnTo>
                  <a:lnTo>
                    <a:pt x="1689687" y="249417"/>
                  </a:lnTo>
                  <a:lnTo>
                    <a:pt x="1772826" y="249417"/>
                  </a:lnTo>
                  <a:lnTo>
                    <a:pt x="1772826" y="356383"/>
                  </a:lnTo>
                  <a:lnTo>
                    <a:pt x="1774854" y="356383"/>
                  </a:lnTo>
                  <a:cubicBezTo>
                    <a:pt x="1786683" y="319883"/>
                    <a:pt x="1804764" y="291409"/>
                    <a:pt x="1829097" y="270963"/>
                  </a:cubicBezTo>
                  <a:cubicBezTo>
                    <a:pt x="1853431" y="250516"/>
                    <a:pt x="1880637" y="240292"/>
                    <a:pt x="1910715" y="240292"/>
                  </a:cubicBezTo>
                  <a:close/>
                  <a:moveTo>
                    <a:pt x="2245904" y="237251"/>
                  </a:moveTo>
                  <a:cubicBezTo>
                    <a:pt x="2313835" y="237251"/>
                    <a:pt x="2366388" y="259218"/>
                    <a:pt x="2403565" y="303154"/>
                  </a:cubicBezTo>
                  <a:cubicBezTo>
                    <a:pt x="2440741" y="347089"/>
                    <a:pt x="2459329" y="408092"/>
                    <a:pt x="2459329" y="486161"/>
                  </a:cubicBezTo>
                  <a:lnTo>
                    <a:pt x="2459329" y="529759"/>
                  </a:lnTo>
                  <a:lnTo>
                    <a:pt x="2092807" y="529759"/>
                  </a:lnTo>
                  <a:cubicBezTo>
                    <a:pt x="2094159" y="587550"/>
                    <a:pt x="2109705" y="632162"/>
                    <a:pt x="2139446" y="663592"/>
                  </a:cubicBezTo>
                  <a:cubicBezTo>
                    <a:pt x="2169187" y="695023"/>
                    <a:pt x="2210080" y="710738"/>
                    <a:pt x="2262127" y="710738"/>
                  </a:cubicBezTo>
                  <a:cubicBezTo>
                    <a:pt x="2320594" y="710738"/>
                    <a:pt x="2374331" y="691474"/>
                    <a:pt x="2423335" y="652946"/>
                  </a:cubicBezTo>
                  <a:lnTo>
                    <a:pt x="2423335" y="731016"/>
                  </a:lnTo>
                  <a:cubicBezTo>
                    <a:pt x="2377710" y="764137"/>
                    <a:pt x="2317384" y="780697"/>
                    <a:pt x="2242356" y="780697"/>
                  </a:cubicBezTo>
                  <a:cubicBezTo>
                    <a:pt x="2169017" y="780697"/>
                    <a:pt x="2111395" y="757124"/>
                    <a:pt x="2069487" y="709978"/>
                  </a:cubicBezTo>
                  <a:cubicBezTo>
                    <a:pt x="2027580" y="662832"/>
                    <a:pt x="2006626" y="596506"/>
                    <a:pt x="2006626" y="511002"/>
                  </a:cubicBezTo>
                  <a:cubicBezTo>
                    <a:pt x="2006626" y="430228"/>
                    <a:pt x="2029523" y="364410"/>
                    <a:pt x="2075317" y="313546"/>
                  </a:cubicBezTo>
                  <a:cubicBezTo>
                    <a:pt x="2121111" y="262683"/>
                    <a:pt x="2177973" y="237251"/>
                    <a:pt x="2245904" y="237251"/>
                  </a:cubicBezTo>
                  <a:close/>
                  <a:moveTo>
                    <a:pt x="1354396" y="237251"/>
                  </a:moveTo>
                  <a:cubicBezTo>
                    <a:pt x="1476401" y="237251"/>
                    <a:pt x="1537404" y="301802"/>
                    <a:pt x="1537404" y="430904"/>
                  </a:cubicBezTo>
                  <a:lnTo>
                    <a:pt x="1537404" y="768530"/>
                  </a:lnTo>
                  <a:lnTo>
                    <a:pt x="1454264" y="768530"/>
                  </a:lnTo>
                  <a:lnTo>
                    <a:pt x="1454264" y="687419"/>
                  </a:lnTo>
                  <a:lnTo>
                    <a:pt x="1452237" y="687419"/>
                  </a:lnTo>
                  <a:cubicBezTo>
                    <a:pt x="1416075" y="749604"/>
                    <a:pt x="1362845" y="780697"/>
                    <a:pt x="1292549" y="780697"/>
                  </a:cubicBezTo>
                  <a:cubicBezTo>
                    <a:pt x="1240840" y="780697"/>
                    <a:pt x="1200369" y="767009"/>
                    <a:pt x="1171135" y="739634"/>
                  </a:cubicBezTo>
                  <a:cubicBezTo>
                    <a:pt x="1141901" y="712259"/>
                    <a:pt x="1127284" y="675928"/>
                    <a:pt x="1127284" y="630641"/>
                  </a:cubicBezTo>
                  <a:cubicBezTo>
                    <a:pt x="1127284" y="533645"/>
                    <a:pt x="1184400" y="477205"/>
                    <a:pt x="1298632" y="461321"/>
                  </a:cubicBezTo>
                  <a:lnTo>
                    <a:pt x="1454264" y="439522"/>
                  </a:lnTo>
                  <a:cubicBezTo>
                    <a:pt x="1454264" y="351314"/>
                    <a:pt x="1418609" y="307209"/>
                    <a:pt x="1347299" y="307209"/>
                  </a:cubicBezTo>
                  <a:cubicBezTo>
                    <a:pt x="1284775" y="307209"/>
                    <a:pt x="1228336" y="328501"/>
                    <a:pt x="1177979" y="371085"/>
                  </a:cubicBezTo>
                  <a:lnTo>
                    <a:pt x="1177979" y="285918"/>
                  </a:lnTo>
                  <a:cubicBezTo>
                    <a:pt x="1229011" y="253473"/>
                    <a:pt x="1287817" y="237251"/>
                    <a:pt x="1354396" y="237251"/>
                  </a:cubicBezTo>
                  <a:close/>
                  <a:moveTo>
                    <a:pt x="253473" y="29403"/>
                  </a:moveTo>
                  <a:cubicBezTo>
                    <a:pt x="325121" y="29403"/>
                    <a:pt x="377336" y="38021"/>
                    <a:pt x="410119" y="55257"/>
                  </a:cubicBezTo>
                  <a:lnTo>
                    <a:pt x="410119" y="151070"/>
                  </a:lnTo>
                  <a:cubicBezTo>
                    <a:pt x="367197" y="121329"/>
                    <a:pt x="312109" y="106459"/>
                    <a:pt x="244855" y="106459"/>
                  </a:cubicBezTo>
                  <a:cubicBezTo>
                    <a:pt x="226267" y="106459"/>
                    <a:pt x="207678" y="108402"/>
                    <a:pt x="189090" y="112289"/>
                  </a:cubicBezTo>
                  <a:cubicBezTo>
                    <a:pt x="170502" y="116175"/>
                    <a:pt x="153942" y="122512"/>
                    <a:pt x="139410" y="131299"/>
                  </a:cubicBezTo>
                  <a:cubicBezTo>
                    <a:pt x="124877" y="140086"/>
                    <a:pt x="113049" y="151408"/>
                    <a:pt x="103924" y="165265"/>
                  </a:cubicBezTo>
                  <a:cubicBezTo>
                    <a:pt x="94799" y="179121"/>
                    <a:pt x="90236" y="196019"/>
                    <a:pt x="90236" y="215959"/>
                  </a:cubicBezTo>
                  <a:cubicBezTo>
                    <a:pt x="90236" y="234547"/>
                    <a:pt x="93700" y="250600"/>
                    <a:pt x="100628" y="264119"/>
                  </a:cubicBezTo>
                  <a:cubicBezTo>
                    <a:pt x="107557" y="277637"/>
                    <a:pt x="117780" y="289973"/>
                    <a:pt x="131299" y="301126"/>
                  </a:cubicBezTo>
                  <a:cubicBezTo>
                    <a:pt x="144817" y="312279"/>
                    <a:pt x="161293" y="323094"/>
                    <a:pt x="180726" y="333571"/>
                  </a:cubicBezTo>
                  <a:cubicBezTo>
                    <a:pt x="200159" y="344047"/>
                    <a:pt x="222549" y="355538"/>
                    <a:pt x="247896" y="368043"/>
                  </a:cubicBezTo>
                  <a:cubicBezTo>
                    <a:pt x="273919" y="380885"/>
                    <a:pt x="298591" y="394404"/>
                    <a:pt x="321910" y="408599"/>
                  </a:cubicBezTo>
                  <a:cubicBezTo>
                    <a:pt x="345230" y="422793"/>
                    <a:pt x="365677" y="438508"/>
                    <a:pt x="383251" y="455745"/>
                  </a:cubicBezTo>
                  <a:cubicBezTo>
                    <a:pt x="400825" y="472981"/>
                    <a:pt x="414766" y="492076"/>
                    <a:pt x="425074" y="513029"/>
                  </a:cubicBezTo>
                  <a:cubicBezTo>
                    <a:pt x="435382" y="533983"/>
                    <a:pt x="440536" y="557979"/>
                    <a:pt x="440536" y="585016"/>
                  </a:cubicBezTo>
                  <a:cubicBezTo>
                    <a:pt x="440536" y="620840"/>
                    <a:pt x="433523" y="651172"/>
                    <a:pt x="419497" y="676012"/>
                  </a:cubicBezTo>
                  <a:cubicBezTo>
                    <a:pt x="405472" y="700853"/>
                    <a:pt x="386546" y="721046"/>
                    <a:pt x="362719" y="736592"/>
                  </a:cubicBezTo>
                  <a:cubicBezTo>
                    <a:pt x="338893" y="752139"/>
                    <a:pt x="311433" y="763376"/>
                    <a:pt x="280341" y="770304"/>
                  </a:cubicBezTo>
                  <a:cubicBezTo>
                    <a:pt x="249248" y="777233"/>
                    <a:pt x="216466" y="780697"/>
                    <a:pt x="181993" y="780697"/>
                  </a:cubicBezTo>
                  <a:cubicBezTo>
                    <a:pt x="170502" y="780697"/>
                    <a:pt x="156308" y="779767"/>
                    <a:pt x="139410" y="777909"/>
                  </a:cubicBezTo>
                  <a:cubicBezTo>
                    <a:pt x="122512" y="776050"/>
                    <a:pt x="105275" y="773346"/>
                    <a:pt x="87701" y="769797"/>
                  </a:cubicBezTo>
                  <a:cubicBezTo>
                    <a:pt x="70127" y="766249"/>
                    <a:pt x="53482" y="761855"/>
                    <a:pt x="37767" y="756617"/>
                  </a:cubicBezTo>
                  <a:cubicBezTo>
                    <a:pt x="22052" y="751378"/>
                    <a:pt x="9463" y="745548"/>
                    <a:pt x="0" y="739127"/>
                  </a:cubicBezTo>
                  <a:lnTo>
                    <a:pt x="0" y="638752"/>
                  </a:lnTo>
                  <a:cubicBezTo>
                    <a:pt x="11491" y="648891"/>
                    <a:pt x="25262" y="658016"/>
                    <a:pt x="41316" y="666127"/>
                  </a:cubicBezTo>
                  <a:cubicBezTo>
                    <a:pt x="57369" y="674238"/>
                    <a:pt x="74267" y="681082"/>
                    <a:pt x="92010" y="686658"/>
                  </a:cubicBezTo>
                  <a:cubicBezTo>
                    <a:pt x="109753" y="692235"/>
                    <a:pt x="127581" y="696544"/>
                    <a:pt x="145493" y="699585"/>
                  </a:cubicBezTo>
                  <a:cubicBezTo>
                    <a:pt x="163405" y="702627"/>
                    <a:pt x="179965" y="704148"/>
                    <a:pt x="195174" y="704148"/>
                  </a:cubicBezTo>
                  <a:cubicBezTo>
                    <a:pt x="247558" y="704148"/>
                    <a:pt x="286678" y="694431"/>
                    <a:pt x="312532" y="674998"/>
                  </a:cubicBezTo>
                  <a:cubicBezTo>
                    <a:pt x="338386" y="655566"/>
                    <a:pt x="351313" y="627599"/>
                    <a:pt x="351313" y="591099"/>
                  </a:cubicBezTo>
                  <a:cubicBezTo>
                    <a:pt x="351313" y="571497"/>
                    <a:pt x="347004" y="554430"/>
                    <a:pt x="338386" y="539897"/>
                  </a:cubicBezTo>
                  <a:cubicBezTo>
                    <a:pt x="329768" y="525365"/>
                    <a:pt x="317855" y="512100"/>
                    <a:pt x="302646" y="500102"/>
                  </a:cubicBezTo>
                  <a:cubicBezTo>
                    <a:pt x="287438" y="488105"/>
                    <a:pt x="269441" y="476614"/>
                    <a:pt x="248657" y="465630"/>
                  </a:cubicBezTo>
                  <a:cubicBezTo>
                    <a:pt x="227872" y="454646"/>
                    <a:pt x="205482" y="443071"/>
                    <a:pt x="181486" y="430904"/>
                  </a:cubicBezTo>
                  <a:cubicBezTo>
                    <a:pt x="156139" y="418061"/>
                    <a:pt x="132482" y="405050"/>
                    <a:pt x="110514" y="391869"/>
                  </a:cubicBezTo>
                  <a:cubicBezTo>
                    <a:pt x="88546" y="378689"/>
                    <a:pt x="69451" y="364156"/>
                    <a:pt x="53229" y="348272"/>
                  </a:cubicBezTo>
                  <a:cubicBezTo>
                    <a:pt x="37007" y="332388"/>
                    <a:pt x="24249" y="314391"/>
                    <a:pt x="14955" y="294282"/>
                  </a:cubicBezTo>
                  <a:cubicBezTo>
                    <a:pt x="5661" y="274173"/>
                    <a:pt x="1014" y="250600"/>
                    <a:pt x="1014" y="223563"/>
                  </a:cubicBezTo>
                  <a:cubicBezTo>
                    <a:pt x="1014" y="190443"/>
                    <a:pt x="8280" y="161631"/>
                    <a:pt x="22812" y="137129"/>
                  </a:cubicBezTo>
                  <a:cubicBezTo>
                    <a:pt x="37345" y="112627"/>
                    <a:pt x="56440" y="92433"/>
                    <a:pt x="80097" y="76549"/>
                  </a:cubicBezTo>
                  <a:cubicBezTo>
                    <a:pt x="103755" y="60665"/>
                    <a:pt x="130707" y="48836"/>
                    <a:pt x="160955" y="41063"/>
                  </a:cubicBezTo>
                  <a:cubicBezTo>
                    <a:pt x="191203" y="33290"/>
                    <a:pt x="222042" y="29403"/>
                    <a:pt x="253473" y="29403"/>
                  </a:cubicBezTo>
                  <a:close/>
                  <a:moveTo>
                    <a:pt x="575262" y="0"/>
                  </a:moveTo>
                  <a:lnTo>
                    <a:pt x="658401" y="0"/>
                  </a:lnTo>
                  <a:lnTo>
                    <a:pt x="658401" y="335598"/>
                  </a:lnTo>
                  <a:lnTo>
                    <a:pt x="660429" y="335598"/>
                  </a:lnTo>
                  <a:cubicBezTo>
                    <a:pt x="700309" y="270033"/>
                    <a:pt x="757087" y="237251"/>
                    <a:pt x="830763" y="237251"/>
                  </a:cubicBezTo>
                  <a:cubicBezTo>
                    <a:pt x="947698" y="237251"/>
                    <a:pt x="1006166" y="307716"/>
                    <a:pt x="1006166" y="448647"/>
                  </a:cubicBezTo>
                  <a:lnTo>
                    <a:pt x="1006166" y="768530"/>
                  </a:lnTo>
                  <a:lnTo>
                    <a:pt x="923027" y="768530"/>
                  </a:lnTo>
                  <a:lnTo>
                    <a:pt x="923027" y="469432"/>
                  </a:lnTo>
                  <a:cubicBezTo>
                    <a:pt x="923027" y="361284"/>
                    <a:pt x="882809" y="307209"/>
                    <a:pt x="802374" y="307209"/>
                  </a:cubicBezTo>
                  <a:cubicBezTo>
                    <a:pt x="761818" y="307209"/>
                    <a:pt x="727684" y="322840"/>
                    <a:pt x="699971" y="354102"/>
                  </a:cubicBezTo>
                  <a:cubicBezTo>
                    <a:pt x="672258" y="385363"/>
                    <a:pt x="658401" y="425497"/>
                    <a:pt x="658401" y="474501"/>
                  </a:cubicBezTo>
                  <a:lnTo>
                    <a:pt x="658401" y="768530"/>
                  </a:lnTo>
                  <a:lnTo>
                    <a:pt x="575262" y="768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02746" y="2834988"/>
              <a:ext cx="223463" cy="60123"/>
            </a:xfrm>
            <a:custGeom>
              <a:avLst/>
              <a:gdLst/>
              <a:ahLst/>
              <a:cxnLst/>
              <a:rect l="l" t="t" r="r" b="b"/>
              <a:pathLst>
                <a:path w="2901641" h="780696">
                  <a:moveTo>
                    <a:pt x="1406639" y="505932"/>
                  </a:moveTo>
                  <a:lnTo>
                    <a:pt x="1281424" y="523168"/>
                  </a:lnTo>
                  <a:cubicBezTo>
                    <a:pt x="1242896" y="528576"/>
                    <a:pt x="1213831" y="538124"/>
                    <a:pt x="1194229" y="551810"/>
                  </a:cubicBezTo>
                  <a:cubicBezTo>
                    <a:pt x="1174627" y="565498"/>
                    <a:pt x="1164826" y="589748"/>
                    <a:pt x="1164826" y="624558"/>
                  </a:cubicBezTo>
                  <a:cubicBezTo>
                    <a:pt x="1164826" y="649904"/>
                    <a:pt x="1173867" y="670604"/>
                    <a:pt x="1191948" y="686658"/>
                  </a:cubicBezTo>
                  <a:cubicBezTo>
                    <a:pt x="1210029" y="702712"/>
                    <a:pt x="1234109" y="710738"/>
                    <a:pt x="1264188" y="710738"/>
                  </a:cubicBezTo>
                  <a:cubicBezTo>
                    <a:pt x="1305419" y="710738"/>
                    <a:pt x="1339469" y="696290"/>
                    <a:pt x="1366337" y="667394"/>
                  </a:cubicBezTo>
                  <a:cubicBezTo>
                    <a:pt x="1393205" y="638498"/>
                    <a:pt x="1406639" y="601914"/>
                    <a:pt x="1406639" y="557640"/>
                  </a:cubicBezTo>
                  <a:close/>
                  <a:moveTo>
                    <a:pt x="777534" y="307210"/>
                  </a:moveTo>
                  <a:cubicBezTo>
                    <a:pt x="738330" y="307210"/>
                    <a:pt x="705040" y="321234"/>
                    <a:pt x="677665" y="349286"/>
                  </a:cubicBezTo>
                  <a:cubicBezTo>
                    <a:pt x="650290" y="377336"/>
                    <a:pt x="633392" y="414006"/>
                    <a:pt x="626971" y="459294"/>
                  </a:cubicBezTo>
                  <a:lnTo>
                    <a:pt x="907312" y="459294"/>
                  </a:lnTo>
                  <a:cubicBezTo>
                    <a:pt x="906974" y="411302"/>
                    <a:pt x="895399" y="373958"/>
                    <a:pt x="872586" y="347258"/>
                  </a:cubicBezTo>
                  <a:cubicBezTo>
                    <a:pt x="849773" y="320558"/>
                    <a:pt x="818089" y="307210"/>
                    <a:pt x="777534" y="307210"/>
                  </a:cubicBezTo>
                  <a:close/>
                  <a:moveTo>
                    <a:pt x="1863091" y="240292"/>
                  </a:moveTo>
                  <a:cubicBezTo>
                    <a:pt x="1884720" y="240292"/>
                    <a:pt x="1901280" y="242658"/>
                    <a:pt x="1912771" y="247390"/>
                  </a:cubicBezTo>
                  <a:lnTo>
                    <a:pt x="1912771" y="333570"/>
                  </a:lnTo>
                  <a:cubicBezTo>
                    <a:pt x="1898239" y="322418"/>
                    <a:pt x="1877285" y="316842"/>
                    <a:pt x="1849910" y="316842"/>
                  </a:cubicBezTo>
                  <a:cubicBezTo>
                    <a:pt x="1814424" y="316842"/>
                    <a:pt x="1784767" y="333570"/>
                    <a:pt x="1760941" y="367028"/>
                  </a:cubicBezTo>
                  <a:cubicBezTo>
                    <a:pt x="1737115" y="400488"/>
                    <a:pt x="1725201" y="446112"/>
                    <a:pt x="1725201" y="503904"/>
                  </a:cubicBezTo>
                  <a:lnTo>
                    <a:pt x="1725201" y="768530"/>
                  </a:lnTo>
                  <a:lnTo>
                    <a:pt x="1642062" y="768530"/>
                  </a:lnTo>
                  <a:lnTo>
                    <a:pt x="1642062" y="249418"/>
                  </a:lnTo>
                  <a:lnTo>
                    <a:pt x="1725201" y="249418"/>
                  </a:lnTo>
                  <a:lnTo>
                    <a:pt x="1725201" y="356384"/>
                  </a:lnTo>
                  <a:lnTo>
                    <a:pt x="1727229" y="356384"/>
                  </a:lnTo>
                  <a:cubicBezTo>
                    <a:pt x="1739058" y="319882"/>
                    <a:pt x="1757139" y="291410"/>
                    <a:pt x="1781472" y="270962"/>
                  </a:cubicBezTo>
                  <a:cubicBezTo>
                    <a:pt x="1805806" y="250516"/>
                    <a:pt x="1833012" y="240292"/>
                    <a:pt x="1863091" y="240292"/>
                  </a:cubicBezTo>
                  <a:close/>
                  <a:moveTo>
                    <a:pt x="2228696" y="237250"/>
                  </a:moveTo>
                  <a:cubicBezTo>
                    <a:pt x="2274321" y="237250"/>
                    <a:pt x="2314539" y="245700"/>
                    <a:pt x="2349349" y="262598"/>
                  </a:cubicBezTo>
                  <a:lnTo>
                    <a:pt x="2349349" y="347764"/>
                  </a:lnTo>
                  <a:cubicBezTo>
                    <a:pt x="2310821" y="320728"/>
                    <a:pt x="2269589" y="307210"/>
                    <a:pt x="2225655" y="307210"/>
                  </a:cubicBezTo>
                  <a:cubicBezTo>
                    <a:pt x="2172594" y="307210"/>
                    <a:pt x="2129081" y="326220"/>
                    <a:pt x="2095116" y="364240"/>
                  </a:cubicBezTo>
                  <a:cubicBezTo>
                    <a:pt x="2061151" y="402262"/>
                    <a:pt x="2044168" y="452196"/>
                    <a:pt x="2044168" y="514044"/>
                  </a:cubicBezTo>
                  <a:cubicBezTo>
                    <a:pt x="2044168" y="574876"/>
                    <a:pt x="2060137" y="622868"/>
                    <a:pt x="2092074" y="658016"/>
                  </a:cubicBezTo>
                  <a:cubicBezTo>
                    <a:pt x="2124012" y="693164"/>
                    <a:pt x="2166849" y="710738"/>
                    <a:pt x="2220585" y="710738"/>
                  </a:cubicBezTo>
                  <a:cubicBezTo>
                    <a:pt x="2265872" y="710738"/>
                    <a:pt x="2308455" y="695698"/>
                    <a:pt x="2348335" y="665620"/>
                  </a:cubicBezTo>
                  <a:lnTo>
                    <a:pt x="2348335" y="744704"/>
                  </a:lnTo>
                  <a:cubicBezTo>
                    <a:pt x="2308455" y="768700"/>
                    <a:pt x="2261141" y="780696"/>
                    <a:pt x="2206391" y="780696"/>
                  </a:cubicBezTo>
                  <a:cubicBezTo>
                    <a:pt x="2132377" y="780696"/>
                    <a:pt x="2072641" y="756616"/>
                    <a:pt x="2027185" y="708456"/>
                  </a:cubicBezTo>
                  <a:cubicBezTo>
                    <a:pt x="1981729" y="660298"/>
                    <a:pt x="1959001" y="597858"/>
                    <a:pt x="1959001" y="521140"/>
                  </a:cubicBezTo>
                  <a:cubicBezTo>
                    <a:pt x="1959001" y="435636"/>
                    <a:pt x="1983503" y="366944"/>
                    <a:pt x="2032508" y="315068"/>
                  </a:cubicBezTo>
                  <a:cubicBezTo>
                    <a:pt x="2081513" y="263190"/>
                    <a:pt x="2146909" y="237250"/>
                    <a:pt x="2228696" y="237250"/>
                  </a:cubicBezTo>
                  <a:close/>
                  <a:moveTo>
                    <a:pt x="1306771" y="237250"/>
                  </a:moveTo>
                  <a:cubicBezTo>
                    <a:pt x="1428776" y="237250"/>
                    <a:pt x="1489779" y="301802"/>
                    <a:pt x="1489779" y="430904"/>
                  </a:cubicBezTo>
                  <a:lnTo>
                    <a:pt x="1489779" y="768530"/>
                  </a:lnTo>
                  <a:lnTo>
                    <a:pt x="1406639" y="768530"/>
                  </a:lnTo>
                  <a:lnTo>
                    <a:pt x="1406639" y="687418"/>
                  </a:lnTo>
                  <a:lnTo>
                    <a:pt x="1404612" y="687418"/>
                  </a:lnTo>
                  <a:cubicBezTo>
                    <a:pt x="1368449" y="749604"/>
                    <a:pt x="1315220" y="780696"/>
                    <a:pt x="1244924" y="780696"/>
                  </a:cubicBezTo>
                  <a:cubicBezTo>
                    <a:pt x="1193215" y="780696"/>
                    <a:pt x="1152744" y="767010"/>
                    <a:pt x="1123510" y="739634"/>
                  </a:cubicBezTo>
                  <a:cubicBezTo>
                    <a:pt x="1094276" y="712260"/>
                    <a:pt x="1079659" y="675928"/>
                    <a:pt x="1079659" y="630640"/>
                  </a:cubicBezTo>
                  <a:cubicBezTo>
                    <a:pt x="1079659" y="533646"/>
                    <a:pt x="1136775" y="477206"/>
                    <a:pt x="1251007" y="461320"/>
                  </a:cubicBezTo>
                  <a:lnTo>
                    <a:pt x="1406639" y="439522"/>
                  </a:lnTo>
                  <a:cubicBezTo>
                    <a:pt x="1406639" y="351314"/>
                    <a:pt x="1370984" y="307210"/>
                    <a:pt x="1299674" y="307210"/>
                  </a:cubicBezTo>
                  <a:cubicBezTo>
                    <a:pt x="1237150" y="307210"/>
                    <a:pt x="1180711" y="328502"/>
                    <a:pt x="1130354" y="371084"/>
                  </a:cubicBezTo>
                  <a:lnTo>
                    <a:pt x="1130354" y="285918"/>
                  </a:lnTo>
                  <a:cubicBezTo>
                    <a:pt x="1181386" y="253474"/>
                    <a:pt x="1240192" y="237250"/>
                    <a:pt x="1306771" y="237250"/>
                  </a:cubicBezTo>
                  <a:close/>
                  <a:moveTo>
                    <a:pt x="779054" y="237250"/>
                  </a:moveTo>
                  <a:cubicBezTo>
                    <a:pt x="846985" y="237250"/>
                    <a:pt x="899539" y="259218"/>
                    <a:pt x="936715" y="303154"/>
                  </a:cubicBezTo>
                  <a:cubicBezTo>
                    <a:pt x="973891" y="347090"/>
                    <a:pt x="992479" y="408092"/>
                    <a:pt x="992479" y="486162"/>
                  </a:cubicBezTo>
                  <a:lnTo>
                    <a:pt x="992479" y="529758"/>
                  </a:lnTo>
                  <a:lnTo>
                    <a:pt x="625957" y="529758"/>
                  </a:lnTo>
                  <a:cubicBezTo>
                    <a:pt x="627309" y="587550"/>
                    <a:pt x="642855" y="632162"/>
                    <a:pt x="672596" y="663592"/>
                  </a:cubicBezTo>
                  <a:cubicBezTo>
                    <a:pt x="702337" y="695022"/>
                    <a:pt x="743230" y="710738"/>
                    <a:pt x="795277" y="710738"/>
                  </a:cubicBezTo>
                  <a:cubicBezTo>
                    <a:pt x="853744" y="710738"/>
                    <a:pt x="907481" y="691474"/>
                    <a:pt x="956485" y="652946"/>
                  </a:cubicBezTo>
                  <a:lnTo>
                    <a:pt x="956485" y="731016"/>
                  </a:lnTo>
                  <a:cubicBezTo>
                    <a:pt x="910860" y="764136"/>
                    <a:pt x="850534" y="780696"/>
                    <a:pt x="775506" y="780696"/>
                  </a:cubicBezTo>
                  <a:cubicBezTo>
                    <a:pt x="702168" y="780696"/>
                    <a:pt x="644545" y="757124"/>
                    <a:pt x="602637" y="709978"/>
                  </a:cubicBezTo>
                  <a:cubicBezTo>
                    <a:pt x="560730" y="662832"/>
                    <a:pt x="539776" y="596506"/>
                    <a:pt x="539776" y="511002"/>
                  </a:cubicBezTo>
                  <a:cubicBezTo>
                    <a:pt x="539776" y="430228"/>
                    <a:pt x="562673" y="364410"/>
                    <a:pt x="608467" y="313546"/>
                  </a:cubicBezTo>
                  <a:cubicBezTo>
                    <a:pt x="654261" y="262682"/>
                    <a:pt x="711124" y="237250"/>
                    <a:pt x="779054" y="237250"/>
                  </a:cubicBezTo>
                  <a:close/>
                  <a:moveTo>
                    <a:pt x="253473" y="29404"/>
                  </a:moveTo>
                  <a:cubicBezTo>
                    <a:pt x="325121" y="29404"/>
                    <a:pt x="377336" y="38022"/>
                    <a:pt x="410119" y="55258"/>
                  </a:cubicBezTo>
                  <a:lnTo>
                    <a:pt x="410119" y="151070"/>
                  </a:lnTo>
                  <a:cubicBezTo>
                    <a:pt x="367197" y="121330"/>
                    <a:pt x="312109" y="106458"/>
                    <a:pt x="244855" y="106458"/>
                  </a:cubicBezTo>
                  <a:cubicBezTo>
                    <a:pt x="226267" y="106458"/>
                    <a:pt x="207679" y="108402"/>
                    <a:pt x="189090" y="112288"/>
                  </a:cubicBezTo>
                  <a:cubicBezTo>
                    <a:pt x="170502" y="116176"/>
                    <a:pt x="153942" y="122512"/>
                    <a:pt x="139410" y="131300"/>
                  </a:cubicBezTo>
                  <a:cubicBezTo>
                    <a:pt x="124877" y="140086"/>
                    <a:pt x="113049" y="151408"/>
                    <a:pt x="103924" y="165264"/>
                  </a:cubicBezTo>
                  <a:cubicBezTo>
                    <a:pt x="94799" y="179122"/>
                    <a:pt x="90236" y="196020"/>
                    <a:pt x="90236" y="215960"/>
                  </a:cubicBezTo>
                  <a:cubicBezTo>
                    <a:pt x="90236" y="234548"/>
                    <a:pt x="93700" y="250600"/>
                    <a:pt x="100629" y="264118"/>
                  </a:cubicBezTo>
                  <a:cubicBezTo>
                    <a:pt x="107557" y="277638"/>
                    <a:pt x="117780" y="289974"/>
                    <a:pt x="131299" y="301126"/>
                  </a:cubicBezTo>
                  <a:cubicBezTo>
                    <a:pt x="144817" y="312278"/>
                    <a:pt x="161293" y="323094"/>
                    <a:pt x="180726" y="333570"/>
                  </a:cubicBezTo>
                  <a:cubicBezTo>
                    <a:pt x="200159" y="344048"/>
                    <a:pt x="222549" y="355538"/>
                    <a:pt x="247896" y="368042"/>
                  </a:cubicBezTo>
                  <a:cubicBezTo>
                    <a:pt x="273919" y="380886"/>
                    <a:pt x="298591" y="394404"/>
                    <a:pt x="321910" y="408598"/>
                  </a:cubicBezTo>
                  <a:cubicBezTo>
                    <a:pt x="345230" y="422792"/>
                    <a:pt x="365677" y="438508"/>
                    <a:pt x="383251" y="455744"/>
                  </a:cubicBezTo>
                  <a:cubicBezTo>
                    <a:pt x="400825" y="472980"/>
                    <a:pt x="414766" y="492076"/>
                    <a:pt x="425074" y="513030"/>
                  </a:cubicBezTo>
                  <a:cubicBezTo>
                    <a:pt x="435382" y="533984"/>
                    <a:pt x="440536" y="557978"/>
                    <a:pt x="440536" y="585016"/>
                  </a:cubicBezTo>
                  <a:cubicBezTo>
                    <a:pt x="440536" y="620840"/>
                    <a:pt x="433523" y="651172"/>
                    <a:pt x="419497" y="676012"/>
                  </a:cubicBezTo>
                  <a:cubicBezTo>
                    <a:pt x="405472" y="700852"/>
                    <a:pt x="386546" y="721046"/>
                    <a:pt x="362719" y="736592"/>
                  </a:cubicBezTo>
                  <a:cubicBezTo>
                    <a:pt x="338893" y="752138"/>
                    <a:pt x="311433" y="763376"/>
                    <a:pt x="280341" y="770304"/>
                  </a:cubicBezTo>
                  <a:cubicBezTo>
                    <a:pt x="249248" y="777232"/>
                    <a:pt x="216466" y="780696"/>
                    <a:pt x="181993" y="780696"/>
                  </a:cubicBezTo>
                  <a:cubicBezTo>
                    <a:pt x="170502" y="780696"/>
                    <a:pt x="156308" y="779768"/>
                    <a:pt x="139410" y="777908"/>
                  </a:cubicBezTo>
                  <a:cubicBezTo>
                    <a:pt x="122512" y="776050"/>
                    <a:pt x="105275" y="773346"/>
                    <a:pt x="87701" y="769798"/>
                  </a:cubicBezTo>
                  <a:cubicBezTo>
                    <a:pt x="70127" y="766248"/>
                    <a:pt x="53483" y="761856"/>
                    <a:pt x="37767" y="756616"/>
                  </a:cubicBezTo>
                  <a:cubicBezTo>
                    <a:pt x="22052" y="751378"/>
                    <a:pt x="9463" y="745548"/>
                    <a:pt x="0" y="739128"/>
                  </a:cubicBezTo>
                  <a:lnTo>
                    <a:pt x="0" y="638752"/>
                  </a:lnTo>
                  <a:cubicBezTo>
                    <a:pt x="11491" y="648890"/>
                    <a:pt x="25263" y="658016"/>
                    <a:pt x="41316" y="666128"/>
                  </a:cubicBezTo>
                  <a:cubicBezTo>
                    <a:pt x="57369" y="674238"/>
                    <a:pt x="74267" y="681082"/>
                    <a:pt x="92010" y="686658"/>
                  </a:cubicBezTo>
                  <a:cubicBezTo>
                    <a:pt x="109753" y="692234"/>
                    <a:pt x="127581" y="696544"/>
                    <a:pt x="145493" y="699586"/>
                  </a:cubicBezTo>
                  <a:cubicBezTo>
                    <a:pt x="163405" y="702628"/>
                    <a:pt x="179965" y="704148"/>
                    <a:pt x="195174" y="704148"/>
                  </a:cubicBezTo>
                  <a:cubicBezTo>
                    <a:pt x="247558" y="704148"/>
                    <a:pt x="286678" y="694432"/>
                    <a:pt x="312532" y="674998"/>
                  </a:cubicBezTo>
                  <a:cubicBezTo>
                    <a:pt x="338386" y="655566"/>
                    <a:pt x="351313" y="627600"/>
                    <a:pt x="351313" y="591100"/>
                  </a:cubicBezTo>
                  <a:cubicBezTo>
                    <a:pt x="351313" y="571498"/>
                    <a:pt x="347004" y="554430"/>
                    <a:pt x="338386" y="539898"/>
                  </a:cubicBezTo>
                  <a:cubicBezTo>
                    <a:pt x="329768" y="525364"/>
                    <a:pt x="317855" y="512100"/>
                    <a:pt x="302646" y="500102"/>
                  </a:cubicBezTo>
                  <a:cubicBezTo>
                    <a:pt x="287438" y="488104"/>
                    <a:pt x="269441" y="476614"/>
                    <a:pt x="248657" y="465630"/>
                  </a:cubicBezTo>
                  <a:cubicBezTo>
                    <a:pt x="227872" y="454646"/>
                    <a:pt x="205482" y="443070"/>
                    <a:pt x="181486" y="430904"/>
                  </a:cubicBezTo>
                  <a:cubicBezTo>
                    <a:pt x="156139" y="418062"/>
                    <a:pt x="132482" y="405050"/>
                    <a:pt x="110514" y="391870"/>
                  </a:cubicBezTo>
                  <a:cubicBezTo>
                    <a:pt x="88546" y="378688"/>
                    <a:pt x="69451" y="364156"/>
                    <a:pt x="53229" y="348272"/>
                  </a:cubicBezTo>
                  <a:cubicBezTo>
                    <a:pt x="37007" y="332388"/>
                    <a:pt x="24249" y="314392"/>
                    <a:pt x="14955" y="294282"/>
                  </a:cubicBezTo>
                  <a:cubicBezTo>
                    <a:pt x="5661" y="274174"/>
                    <a:pt x="1014" y="250600"/>
                    <a:pt x="1014" y="223564"/>
                  </a:cubicBezTo>
                  <a:cubicBezTo>
                    <a:pt x="1014" y="190442"/>
                    <a:pt x="8280" y="161632"/>
                    <a:pt x="22812" y="137128"/>
                  </a:cubicBezTo>
                  <a:cubicBezTo>
                    <a:pt x="37345" y="112626"/>
                    <a:pt x="56440" y="92434"/>
                    <a:pt x="80097" y="76548"/>
                  </a:cubicBezTo>
                  <a:cubicBezTo>
                    <a:pt x="103755" y="60664"/>
                    <a:pt x="130707" y="48836"/>
                    <a:pt x="160955" y="41062"/>
                  </a:cubicBezTo>
                  <a:cubicBezTo>
                    <a:pt x="191203" y="33290"/>
                    <a:pt x="222042" y="29404"/>
                    <a:pt x="253473" y="29404"/>
                  </a:cubicBezTo>
                  <a:close/>
                  <a:moveTo>
                    <a:pt x="2470737" y="0"/>
                  </a:moveTo>
                  <a:lnTo>
                    <a:pt x="2553876" y="0"/>
                  </a:lnTo>
                  <a:lnTo>
                    <a:pt x="2553876" y="335598"/>
                  </a:lnTo>
                  <a:lnTo>
                    <a:pt x="2555904" y="335598"/>
                  </a:lnTo>
                  <a:cubicBezTo>
                    <a:pt x="2595784" y="270034"/>
                    <a:pt x="2652562" y="237250"/>
                    <a:pt x="2726238" y="237250"/>
                  </a:cubicBezTo>
                  <a:cubicBezTo>
                    <a:pt x="2843173" y="237250"/>
                    <a:pt x="2901641" y="307716"/>
                    <a:pt x="2901641" y="448648"/>
                  </a:cubicBezTo>
                  <a:lnTo>
                    <a:pt x="2901641" y="768530"/>
                  </a:lnTo>
                  <a:lnTo>
                    <a:pt x="2818502" y="768530"/>
                  </a:lnTo>
                  <a:lnTo>
                    <a:pt x="2818502" y="469432"/>
                  </a:lnTo>
                  <a:cubicBezTo>
                    <a:pt x="2818502" y="361284"/>
                    <a:pt x="2778284" y="307210"/>
                    <a:pt x="2697849" y="307210"/>
                  </a:cubicBezTo>
                  <a:cubicBezTo>
                    <a:pt x="2657293" y="307210"/>
                    <a:pt x="2623159" y="322840"/>
                    <a:pt x="2595446" y="354102"/>
                  </a:cubicBezTo>
                  <a:cubicBezTo>
                    <a:pt x="2567733" y="385364"/>
                    <a:pt x="2553876" y="425496"/>
                    <a:pt x="2553876" y="474502"/>
                  </a:cubicBezTo>
                  <a:lnTo>
                    <a:pt x="2553876" y="768530"/>
                  </a:lnTo>
                  <a:lnTo>
                    <a:pt x="2470737" y="768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Left Back Bar"/>
          <p:cNvGrpSpPr>
            <a:grpSpLocks noChangeAspect="1"/>
          </p:cNvGrpSpPr>
          <p:nvPr/>
        </p:nvGrpSpPr>
        <p:grpSpPr>
          <a:xfrm>
            <a:off x="2526927" y="2138459"/>
            <a:ext cx="592074" cy="3383280"/>
            <a:chOff x="1412834" y="774102"/>
            <a:chExt cx="1025566" cy="5860377"/>
          </a:xfrm>
        </p:grpSpPr>
        <p:sp>
          <p:nvSpPr>
            <p:cNvPr id="36" name="Rectangle 35"/>
            <p:cNvSpPr/>
            <p:nvPr/>
          </p:nvSpPr>
          <p:spPr>
            <a:xfrm>
              <a:off x="1412834" y="774102"/>
              <a:ext cx="1025566" cy="5860377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467167" y="6060759"/>
              <a:ext cx="914230" cy="513916"/>
              <a:chOff x="1467167" y="6060759"/>
              <a:chExt cx="914230" cy="51391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467167" y="6060759"/>
                <a:ext cx="914230" cy="513916"/>
              </a:xfrm>
              <a:prstGeom prst="rect">
                <a:avLst/>
              </a:prstGeom>
              <a:solidFill>
                <a:srgbClr val="595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73406" y="6066977"/>
                <a:ext cx="902227" cy="501921"/>
              </a:xfrm>
              <a:prstGeom prst="rect">
                <a:avLst/>
              </a:prstGeom>
              <a:solidFill>
                <a:srgbClr val="1649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21003" y="6206905"/>
                <a:ext cx="107134" cy="48481"/>
              </a:xfrm>
              <a:prstGeom prst="rect">
                <a:avLst/>
              </a:prstGeom>
              <a:solidFill>
                <a:srgbClr val="00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40336" y="6206905"/>
                <a:ext cx="107134" cy="48481"/>
              </a:xfrm>
              <a:prstGeom prst="rect">
                <a:avLst/>
              </a:prstGeom>
              <a:solidFill>
                <a:srgbClr val="00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59669" y="6206905"/>
                <a:ext cx="107134" cy="48481"/>
              </a:xfrm>
              <a:prstGeom prst="rect">
                <a:avLst/>
              </a:prstGeom>
              <a:solidFill>
                <a:srgbClr val="513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521003" y="6266350"/>
                <a:ext cx="107134" cy="48481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36" y="6266350"/>
                <a:ext cx="107134" cy="48481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59669" y="6266350"/>
                <a:ext cx="107134" cy="48481"/>
              </a:xfrm>
              <a:prstGeom prst="rect">
                <a:avLst/>
              </a:prstGeom>
              <a:solidFill>
                <a:srgbClr val="AC1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21003" y="6325795"/>
                <a:ext cx="107134" cy="48481"/>
              </a:xfrm>
              <a:prstGeom prst="rect">
                <a:avLst/>
              </a:prstGeom>
              <a:solidFill>
                <a:srgbClr val="8C00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40336" y="6325795"/>
                <a:ext cx="107134" cy="48481"/>
              </a:xfrm>
              <a:prstGeom prst="rect">
                <a:avLst/>
              </a:prstGeom>
              <a:solidFill>
                <a:srgbClr val="267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21003" y="6385240"/>
                <a:ext cx="107134" cy="48481"/>
              </a:xfrm>
              <a:prstGeom prst="rect">
                <a:avLst/>
              </a:prstGeom>
              <a:solidFill>
                <a:srgbClr val="461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21003" y="6444685"/>
                <a:ext cx="107134" cy="48481"/>
              </a:xfrm>
              <a:prstGeom prst="rect">
                <a:avLst/>
              </a:prstGeom>
              <a:solidFill>
                <a:srgbClr val="513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40336" y="6385240"/>
                <a:ext cx="48975" cy="48481"/>
              </a:xfrm>
              <a:prstGeom prst="rect">
                <a:avLst/>
              </a:prstGeom>
              <a:solidFill>
                <a:srgbClr val="267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698494" y="6385240"/>
                <a:ext cx="48975" cy="48481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640336" y="6445418"/>
                <a:ext cx="48975" cy="48481"/>
              </a:xfrm>
              <a:prstGeom prst="rect">
                <a:avLst/>
              </a:prstGeom>
              <a:solidFill>
                <a:srgbClr val="8C00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98494" y="6445418"/>
                <a:ext cx="48975" cy="48481"/>
              </a:xfrm>
              <a:prstGeom prst="rect">
                <a:avLst/>
              </a:prstGeom>
              <a:solidFill>
                <a:srgbClr val="094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33124" y="6206172"/>
                <a:ext cx="107134" cy="48481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33124" y="6265617"/>
                <a:ext cx="107134" cy="48481"/>
              </a:xfrm>
              <a:prstGeom prst="rect">
                <a:avLst/>
              </a:prstGeom>
              <a:solidFill>
                <a:srgbClr val="008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33124" y="6325062"/>
                <a:ext cx="48975" cy="48481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91282" y="6325062"/>
                <a:ext cx="48975" cy="48481"/>
              </a:xfrm>
              <a:prstGeom prst="rect">
                <a:avLst/>
              </a:prstGeom>
              <a:solidFill>
                <a:srgbClr val="8C00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33124" y="6385240"/>
                <a:ext cx="48975" cy="48481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91282" y="6385240"/>
                <a:ext cx="48975" cy="48481"/>
              </a:xfrm>
              <a:prstGeom prst="rect">
                <a:avLst/>
              </a:prstGeom>
              <a:solidFill>
                <a:srgbClr val="AC1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06578" y="6206172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164737" y="6206172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06578" y="6266350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164737" y="6266350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06578" y="6326318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4737" y="6326318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77171" y="6206172"/>
                <a:ext cx="86483" cy="48481"/>
              </a:xfrm>
              <a:prstGeom prst="rect">
                <a:avLst/>
              </a:prstGeom>
              <a:solidFill>
                <a:srgbClr val="00A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77171" y="6265617"/>
                <a:ext cx="86483" cy="48481"/>
              </a:xfrm>
              <a:prstGeom prst="rect">
                <a:avLst/>
              </a:prstGeom>
              <a:solidFill>
                <a:srgbClr val="449E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277171" y="6325062"/>
                <a:ext cx="48975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35330" y="6325062"/>
                <a:ext cx="31038" cy="48481"/>
              </a:xfrm>
              <a:prstGeom prst="rect">
                <a:avLst/>
              </a:prstGeom>
              <a:solidFill>
                <a:srgbClr val="396E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1523441" y="6116093"/>
                <a:ext cx="129737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114239" h="406664">
                    <a:moveTo>
                      <a:pt x="635208" y="257938"/>
                    </a:moveTo>
                    <a:lnTo>
                      <a:pt x="567430" y="267268"/>
                    </a:lnTo>
                    <a:cubicBezTo>
                      <a:pt x="546576" y="270195"/>
                      <a:pt x="530843" y="275362"/>
                      <a:pt x="520233" y="282771"/>
                    </a:cubicBezTo>
                    <a:cubicBezTo>
                      <a:pt x="509623" y="290180"/>
                      <a:pt x="504318" y="303306"/>
                      <a:pt x="504318" y="322148"/>
                    </a:cubicBezTo>
                    <a:cubicBezTo>
                      <a:pt x="504318" y="335868"/>
                      <a:pt x="509211" y="347073"/>
                      <a:pt x="518998" y="355762"/>
                    </a:cubicBezTo>
                    <a:cubicBezTo>
                      <a:pt x="528785" y="364452"/>
                      <a:pt x="541819" y="368796"/>
                      <a:pt x="558101" y="368796"/>
                    </a:cubicBezTo>
                    <a:cubicBezTo>
                      <a:pt x="580419" y="368796"/>
                      <a:pt x="598849" y="360976"/>
                      <a:pt x="613393" y="345335"/>
                    </a:cubicBezTo>
                    <a:cubicBezTo>
                      <a:pt x="627936" y="329694"/>
                      <a:pt x="635208" y="309891"/>
                      <a:pt x="635208" y="285927"/>
                    </a:cubicBezTo>
                    <a:close/>
                    <a:moveTo>
                      <a:pt x="884462" y="114151"/>
                    </a:moveTo>
                    <a:cubicBezTo>
                      <a:pt x="896170" y="114151"/>
                      <a:pt x="905134" y="115432"/>
                      <a:pt x="911353" y="117993"/>
                    </a:cubicBezTo>
                    <a:lnTo>
                      <a:pt x="911353" y="164641"/>
                    </a:lnTo>
                    <a:cubicBezTo>
                      <a:pt x="903487" y="158605"/>
                      <a:pt x="892145" y="155586"/>
                      <a:pt x="877328" y="155586"/>
                    </a:cubicBezTo>
                    <a:cubicBezTo>
                      <a:pt x="858119" y="155586"/>
                      <a:pt x="842067" y="164641"/>
                      <a:pt x="829170" y="182752"/>
                    </a:cubicBezTo>
                    <a:cubicBezTo>
                      <a:pt x="816273" y="200862"/>
                      <a:pt x="809825" y="225559"/>
                      <a:pt x="809825" y="256840"/>
                    </a:cubicBezTo>
                    <a:lnTo>
                      <a:pt x="809825" y="400078"/>
                    </a:lnTo>
                    <a:lnTo>
                      <a:pt x="764823" y="400078"/>
                    </a:lnTo>
                    <a:lnTo>
                      <a:pt x="764823" y="119091"/>
                    </a:lnTo>
                    <a:lnTo>
                      <a:pt x="809825" y="119091"/>
                    </a:lnTo>
                    <a:lnTo>
                      <a:pt x="809825" y="176989"/>
                    </a:lnTo>
                    <a:lnTo>
                      <a:pt x="810922" y="176989"/>
                    </a:lnTo>
                    <a:cubicBezTo>
                      <a:pt x="817325" y="157232"/>
                      <a:pt x="827112" y="141820"/>
                      <a:pt x="840283" y="130753"/>
                    </a:cubicBezTo>
                    <a:cubicBezTo>
                      <a:pt x="853455" y="119685"/>
                      <a:pt x="868181" y="114151"/>
                      <a:pt x="884462" y="114151"/>
                    </a:cubicBezTo>
                    <a:close/>
                    <a:moveTo>
                      <a:pt x="581150" y="112505"/>
                    </a:moveTo>
                    <a:cubicBezTo>
                      <a:pt x="647190" y="112505"/>
                      <a:pt x="680209" y="147445"/>
                      <a:pt x="680209" y="217326"/>
                    </a:cubicBezTo>
                    <a:lnTo>
                      <a:pt x="680209" y="400078"/>
                    </a:lnTo>
                    <a:lnTo>
                      <a:pt x="635208" y="400078"/>
                    </a:lnTo>
                    <a:lnTo>
                      <a:pt x="635208" y="356174"/>
                    </a:lnTo>
                    <a:lnTo>
                      <a:pt x="634110" y="356174"/>
                    </a:lnTo>
                    <a:cubicBezTo>
                      <a:pt x="614536" y="389834"/>
                      <a:pt x="585724" y="406664"/>
                      <a:pt x="547673" y="406664"/>
                    </a:cubicBezTo>
                    <a:cubicBezTo>
                      <a:pt x="519684" y="406664"/>
                      <a:pt x="497778" y="399255"/>
                      <a:pt x="481954" y="384437"/>
                    </a:cubicBezTo>
                    <a:cubicBezTo>
                      <a:pt x="466130" y="369620"/>
                      <a:pt x="458218" y="349954"/>
                      <a:pt x="458218" y="325441"/>
                    </a:cubicBezTo>
                    <a:cubicBezTo>
                      <a:pt x="458218" y="272939"/>
                      <a:pt x="489134" y="242389"/>
                      <a:pt x="550966" y="233791"/>
                    </a:cubicBezTo>
                    <a:lnTo>
                      <a:pt x="635208" y="221991"/>
                    </a:lnTo>
                    <a:cubicBezTo>
                      <a:pt x="635208" y="174245"/>
                      <a:pt x="615908" y="150372"/>
                      <a:pt x="577309" y="150372"/>
                    </a:cubicBezTo>
                    <a:cubicBezTo>
                      <a:pt x="543466" y="150372"/>
                      <a:pt x="512916" y="161897"/>
                      <a:pt x="485659" y="184947"/>
                    </a:cubicBezTo>
                    <a:lnTo>
                      <a:pt x="485659" y="138848"/>
                    </a:lnTo>
                    <a:cubicBezTo>
                      <a:pt x="513282" y="121286"/>
                      <a:pt x="545112" y="112505"/>
                      <a:pt x="581150" y="112505"/>
                    </a:cubicBezTo>
                    <a:close/>
                    <a:moveTo>
                      <a:pt x="1043443" y="35947"/>
                    </a:moveTo>
                    <a:lnTo>
                      <a:pt x="1043443" y="119091"/>
                    </a:lnTo>
                    <a:lnTo>
                      <a:pt x="1114239" y="119091"/>
                    </a:lnTo>
                    <a:lnTo>
                      <a:pt x="1114239" y="157507"/>
                    </a:lnTo>
                    <a:lnTo>
                      <a:pt x="1043443" y="157507"/>
                    </a:lnTo>
                    <a:lnTo>
                      <a:pt x="1043443" y="315837"/>
                    </a:lnTo>
                    <a:cubicBezTo>
                      <a:pt x="1043443" y="334679"/>
                      <a:pt x="1046644" y="348125"/>
                      <a:pt x="1053047" y="356174"/>
                    </a:cubicBezTo>
                    <a:cubicBezTo>
                      <a:pt x="1059450" y="364223"/>
                      <a:pt x="1070060" y="368248"/>
                      <a:pt x="1084878" y="368248"/>
                    </a:cubicBezTo>
                    <a:cubicBezTo>
                      <a:pt x="1096220" y="368248"/>
                      <a:pt x="1106007" y="365138"/>
                      <a:pt x="1114239" y="358918"/>
                    </a:cubicBezTo>
                    <a:lnTo>
                      <a:pt x="1114239" y="397334"/>
                    </a:lnTo>
                    <a:cubicBezTo>
                      <a:pt x="1103629" y="403188"/>
                      <a:pt x="1089634" y="406115"/>
                      <a:pt x="1072255" y="406115"/>
                    </a:cubicBezTo>
                    <a:cubicBezTo>
                      <a:pt x="1023046" y="406115"/>
                      <a:pt x="998441" y="378675"/>
                      <a:pt x="998441" y="323794"/>
                    </a:cubicBezTo>
                    <a:lnTo>
                      <a:pt x="998441" y="157507"/>
                    </a:lnTo>
                    <a:lnTo>
                      <a:pt x="950146" y="157507"/>
                    </a:lnTo>
                    <a:lnTo>
                      <a:pt x="950146" y="119091"/>
                    </a:lnTo>
                    <a:lnTo>
                      <a:pt x="998441" y="119091"/>
                    </a:lnTo>
                    <a:lnTo>
                      <a:pt x="998441" y="50490"/>
                    </a:lnTo>
                    <a:close/>
                    <a:moveTo>
                      <a:pt x="348118" y="35947"/>
                    </a:moveTo>
                    <a:lnTo>
                      <a:pt x="348118" y="119091"/>
                    </a:lnTo>
                    <a:lnTo>
                      <a:pt x="418914" y="119091"/>
                    </a:lnTo>
                    <a:lnTo>
                      <a:pt x="418914" y="157507"/>
                    </a:lnTo>
                    <a:lnTo>
                      <a:pt x="348118" y="157507"/>
                    </a:lnTo>
                    <a:lnTo>
                      <a:pt x="348118" y="315837"/>
                    </a:lnTo>
                    <a:cubicBezTo>
                      <a:pt x="348118" y="334679"/>
                      <a:pt x="351319" y="348125"/>
                      <a:pt x="357722" y="356174"/>
                    </a:cubicBezTo>
                    <a:cubicBezTo>
                      <a:pt x="364125" y="364223"/>
                      <a:pt x="374735" y="368248"/>
                      <a:pt x="389553" y="368248"/>
                    </a:cubicBezTo>
                    <a:cubicBezTo>
                      <a:pt x="400895" y="368248"/>
                      <a:pt x="410682" y="365138"/>
                      <a:pt x="418914" y="358918"/>
                    </a:cubicBezTo>
                    <a:lnTo>
                      <a:pt x="418914" y="397334"/>
                    </a:lnTo>
                    <a:cubicBezTo>
                      <a:pt x="408304" y="403188"/>
                      <a:pt x="394309" y="406115"/>
                      <a:pt x="376930" y="406115"/>
                    </a:cubicBezTo>
                    <a:cubicBezTo>
                      <a:pt x="327721" y="406115"/>
                      <a:pt x="303116" y="378675"/>
                      <a:pt x="303116" y="323794"/>
                    </a:cubicBezTo>
                    <a:lnTo>
                      <a:pt x="303116" y="157507"/>
                    </a:lnTo>
                    <a:lnTo>
                      <a:pt x="254821" y="157507"/>
                    </a:lnTo>
                    <a:lnTo>
                      <a:pt x="254821" y="119091"/>
                    </a:lnTo>
                    <a:lnTo>
                      <a:pt x="303116" y="119091"/>
                    </a:lnTo>
                    <a:lnTo>
                      <a:pt x="303116" y="50490"/>
                    </a:lnTo>
                    <a:close/>
                    <a:moveTo>
                      <a:pt x="137201" y="0"/>
                    </a:moveTo>
                    <a:cubicBezTo>
                      <a:pt x="175983" y="0"/>
                      <a:pt x="204246" y="4665"/>
                      <a:pt x="221991" y="13995"/>
                    </a:cubicBezTo>
                    <a:lnTo>
                      <a:pt x="221991" y="65857"/>
                    </a:lnTo>
                    <a:cubicBezTo>
                      <a:pt x="198758" y="49758"/>
                      <a:pt x="168940" y="41709"/>
                      <a:pt x="132536" y="41709"/>
                    </a:cubicBezTo>
                    <a:cubicBezTo>
                      <a:pt x="122474" y="41709"/>
                      <a:pt x="112413" y="42761"/>
                      <a:pt x="102352" y="44865"/>
                    </a:cubicBezTo>
                    <a:cubicBezTo>
                      <a:pt x="92290" y="46969"/>
                      <a:pt x="83326" y="50399"/>
                      <a:pt x="75460" y="55155"/>
                    </a:cubicBezTo>
                    <a:cubicBezTo>
                      <a:pt x="67594" y="59911"/>
                      <a:pt x="61191" y="66040"/>
                      <a:pt x="56252" y="73540"/>
                    </a:cubicBezTo>
                    <a:cubicBezTo>
                      <a:pt x="51313" y="81040"/>
                      <a:pt x="48843" y="90187"/>
                      <a:pt x="48843" y="100980"/>
                    </a:cubicBezTo>
                    <a:cubicBezTo>
                      <a:pt x="48843" y="111042"/>
                      <a:pt x="50718" y="119731"/>
                      <a:pt x="54469" y="127048"/>
                    </a:cubicBezTo>
                    <a:cubicBezTo>
                      <a:pt x="58219" y="134366"/>
                      <a:pt x="63752" y="141043"/>
                      <a:pt x="71070" y="147080"/>
                    </a:cubicBezTo>
                    <a:cubicBezTo>
                      <a:pt x="78387" y="153116"/>
                      <a:pt x="87305" y="158970"/>
                      <a:pt x="97824" y="164641"/>
                    </a:cubicBezTo>
                    <a:cubicBezTo>
                      <a:pt x="108343" y="170312"/>
                      <a:pt x="120462" y="176532"/>
                      <a:pt x="134182" y="183301"/>
                    </a:cubicBezTo>
                    <a:cubicBezTo>
                      <a:pt x="148268" y="190252"/>
                      <a:pt x="161622" y="197570"/>
                      <a:pt x="174245" y="205253"/>
                    </a:cubicBezTo>
                    <a:cubicBezTo>
                      <a:pt x="186867" y="212936"/>
                      <a:pt x="197935" y="221443"/>
                      <a:pt x="207448" y="230772"/>
                    </a:cubicBezTo>
                    <a:cubicBezTo>
                      <a:pt x="216960" y="240102"/>
                      <a:pt x="224506" y="250438"/>
                      <a:pt x="230086" y="261780"/>
                    </a:cubicBezTo>
                    <a:cubicBezTo>
                      <a:pt x="235665" y="273122"/>
                      <a:pt x="238455" y="286110"/>
                      <a:pt x="238455" y="300745"/>
                    </a:cubicBezTo>
                    <a:cubicBezTo>
                      <a:pt x="238455" y="320136"/>
                      <a:pt x="234659" y="336554"/>
                      <a:pt x="227067" y="350000"/>
                    </a:cubicBezTo>
                    <a:cubicBezTo>
                      <a:pt x="219476" y="363446"/>
                      <a:pt x="209231" y="374376"/>
                      <a:pt x="196334" y="382791"/>
                    </a:cubicBezTo>
                    <a:cubicBezTo>
                      <a:pt x="183437" y="391206"/>
                      <a:pt x="168574" y="397288"/>
                      <a:pt x="151744" y="401039"/>
                    </a:cubicBezTo>
                    <a:cubicBezTo>
                      <a:pt x="134914" y="404789"/>
                      <a:pt x="117169" y="406664"/>
                      <a:pt x="98510" y="406664"/>
                    </a:cubicBezTo>
                    <a:cubicBezTo>
                      <a:pt x="92290" y="406664"/>
                      <a:pt x="84607" y="406161"/>
                      <a:pt x="75460" y="405155"/>
                    </a:cubicBezTo>
                    <a:cubicBezTo>
                      <a:pt x="66314" y="404148"/>
                      <a:pt x="56984" y="402685"/>
                      <a:pt x="47471" y="400764"/>
                    </a:cubicBezTo>
                    <a:cubicBezTo>
                      <a:pt x="37959" y="398843"/>
                      <a:pt x="28949" y="396465"/>
                      <a:pt x="20443" y="393630"/>
                    </a:cubicBezTo>
                    <a:cubicBezTo>
                      <a:pt x="11936" y="390794"/>
                      <a:pt x="5122" y="387639"/>
                      <a:pt x="0" y="384163"/>
                    </a:cubicBezTo>
                    <a:lnTo>
                      <a:pt x="0" y="329831"/>
                    </a:lnTo>
                    <a:cubicBezTo>
                      <a:pt x="6220" y="335319"/>
                      <a:pt x="13674" y="340259"/>
                      <a:pt x="22364" y="344649"/>
                    </a:cubicBezTo>
                    <a:cubicBezTo>
                      <a:pt x="31053" y="349039"/>
                      <a:pt x="40200" y="352744"/>
                      <a:pt x="49804" y="355762"/>
                    </a:cubicBezTo>
                    <a:cubicBezTo>
                      <a:pt x="59408" y="358781"/>
                      <a:pt x="69058" y="361113"/>
                      <a:pt x="78753" y="362759"/>
                    </a:cubicBezTo>
                    <a:cubicBezTo>
                      <a:pt x="88449" y="364406"/>
                      <a:pt x="97412" y="365229"/>
                      <a:pt x="105644" y="365229"/>
                    </a:cubicBezTo>
                    <a:cubicBezTo>
                      <a:pt x="133999" y="365229"/>
                      <a:pt x="155174" y="359970"/>
                      <a:pt x="169169" y="349451"/>
                    </a:cubicBezTo>
                    <a:cubicBezTo>
                      <a:pt x="183163" y="338932"/>
                      <a:pt x="190160" y="323794"/>
                      <a:pt x="190160" y="304037"/>
                    </a:cubicBezTo>
                    <a:cubicBezTo>
                      <a:pt x="190160" y="293427"/>
                      <a:pt x="187828" y="284189"/>
                      <a:pt x="183163" y="276323"/>
                    </a:cubicBezTo>
                    <a:cubicBezTo>
                      <a:pt x="178498" y="268457"/>
                      <a:pt x="172050" y="261277"/>
                      <a:pt x="163818" y="254782"/>
                    </a:cubicBezTo>
                    <a:cubicBezTo>
                      <a:pt x="155586" y="248288"/>
                      <a:pt x="145844" y="242068"/>
                      <a:pt x="134594" y="236123"/>
                    </a:cubicBezTo>
                    <a:cubicBezTo>
                      <a:pt x="123343" y="230178"/>
                      <a:pt x="111224" y="223912"/>
                      <a:pt x="98236" y="217326"/>
                    </a:cubicBezTo>
                    <a:cubicBezTo>
                      <a:pt x="84516" y="210375"/>
                      <a:pt x="71710" y="203332"/>
                      <a:pt x="59819" y="196198"/>
                    </a:cubicBezTo>
                    <a:cubicBezTo>
                      <a:pt x="47929" y="189063"/>
                      <a:pt x="37593" y="181197"/>
                      <a:pt x="28812" y="172599"/>
                    </a:cubicBezTo>
                    <a:cubicBezTo>
                      <a:pt x="20031" y="164001"/>
                      <a:pt x="13125" y="154260"/>
                      <a:pt x="8095" y="143375"/>
                    </a:cubicBezTo>
                    <a:cubicBezTo>
                      <a:pt x="3064" y="132491"/>
                      <a:pt x="549" y="119731"/>
                      <a:pt x="549" y="105096"/>
                    </a:cubicBezTo>
                    <a:cubicBezTo>
                      <a:pt x="549" y="87169"/>
                      <a:pt x="4482" y="71573"/>
                      <a:pt x="12348" y="58311"/>
                    </a:cubicBezTo>
                    <a:cubicBezTo>
                      <a:pt x="20214" y="45048"/>
                      <a:pt x="30550" y="34118"/>
                      <a:pt x="43355" y="25520"/>
                    </a:cubicBezTo>
                    <a:cubicBezTo>
                      <a:pt x="56161" y="16922"/>
                      <a:pt x="70750" y="10519"/>
                      <a:pt x="87122" y="6311"/>
                    </a:cubicBezTo>
                    <a:cubicBezTo>
                      <a:pt x="103495" y="2104"/>
                      <a:pt x="120188" y="0"/>
                      <a:pt x="137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Settings Charm"/>
          <p:cNvGrpSpPr>
            <a:grpSpLocks noChangeAspect="1"/>
          </p:cNvGrpSpPr>
          <p:nvPr/>
        </p:nvGrpSpPr>
        <p:grpSpPr>
          <a:xfrm>
            <a:off x="10987712" y="4951525"/>
            <a:ext cx="350848" cy="440318"/>
            <a:chOff x="10073312" y="5103925"/>
            <a:chExt cx="350848" cy="440318"/>
          </a:xfrm>
        </p:grpSpPr>
        <p:sp>
          <p:nvSpPr>
            <p:cNvPr id="89" name="Freeform 88"/>
            <p:cNvSpPr/>
            <p:nvPr/>
          </p:nvSpPr>
          <p:spPr>
            <a:xfrm>
              <a:off x="10119163" y="5103925"/>
              <a:ext cx="262330" cy="262380"/>
            </a:xfrm>
            <a:custGeom>
              <a:avLst/>
              <a:gdLst>
                <a:gd name="connsiteX0" fmla="*/ 1325129 w 2679478"/>
                <a:gd name="connsiteY0" fmla="*/ 658775 h 2679989"/>
                <a:gd name="connsiteX1" fmla="*/ 643909 w 2679478"/>
                <a:gd name="connsiteY1" fmla="*/ 1339995 h 2679989"/>
                <a:gd name="connsiteX2" fmla="*/ 1325129 w 2679478"/>
                <a:gd name="connsiteY2" fmla="*/ 2021216 h 2679989"/>
                <a:gd name="connsiteX3" fmla="*/ 2006350 w 2679478"/>
                <a:gd name="connsiteY3" fmla="*/ 1339995 h 2679989"/>
                <a:gd name="connsiteX4" fmla="*/ 1325129 w 2679478"/>
                <a:gd name="connsiteY4" fmla="*/ 658775 h 2679989"/>
                <a:gd name="connsiteX5" fmla="*/ 1726650 w 2679478"/>
                <a:gd name="connsiteY5" fmla="*/ 10 h 2679989"/>
                <a:gd name="connsiteX6" fmla="*/ 1773593 w 2679478"/>
                <a:gd name="connsiteY6" fmla="*/ 8974 h 2679989"/>
                <a:gd name="connsiteX7" fmla="*/ 1962151 w 2679478"/>
                <a:gd name="connsiteY7" fmla="*/ 86021 h 2679989"/>
                <a:gd name="connsiteX8" fmla="*/ 2028037 w 2679478"/>
                <a:gd name="connsiteY8" fmla="*/ 242954 h 2679989"/>
                <a:gd name="connsiteX9" fmla="*/ 1920991 w 2679478"/>
                <a:gd name="connsiteY9" fmla="*/ 504927 h 2679989"/>
                <a:gd name="connsiteX10" fmla="*/ 1974631 w 2679478"/>
                <a:gd name="connsiteY10" fmla="*/ 545037 h 2679989"/>
                <a:gd name="connsiteX11" fmla="*/ 2113044 w 2679478"/>
                <a:gd name="connsiteY11" fmla="*/ 683450 h 2679989"/>
                <a:gd name="connsiteX12" fmla="*/ 2168926 w 2679478"/>
                <a:gd name="connsiteY12" fmla="*/ 758179 h 2679989"/>
                <a:gd name="connsiteX13" fmla="*/ 2434863 w 2679478"/>
                <a:gd name="connsiteY13" fmla="*/ 648649 h 2679989"/>
                <a:gd name="connsiteX14" fmla="*/ 2481782 w 2679478"/>
                <a:gd name="connsiteY14" fmla="*/ 639555 h 2679989"/>
                <a:gd name="connsiteX15" fmla="*/ 2591978 w 2679478"/>
                <a:gd name="connsiteY15" fmla="*/ 714099 h 2679989"/>
                <a:gd name="connsiteX16" fmla="*/ 2669549 w 2679478"/>
                <a:gd name="connsiteY16" fmla="*/ 902442 h 2679989"/>
                <a:gd name="connsiteX17" fmla="*/ 2604100 w 2679478"/>
                <a:gd name="connsiteY17" fmla="*/ 1059557 h 2679989"/>
                <a:gd name="connsiteX18" fmla="*/ 2332234 w 2679478"/>
                <a:gd name="connsiteY18" fmla="*/ 1171527 h 2679989"/>
                <a:gd name="connsiteX19" fmla="*/ 2340937 w 2679478"/>
                <a:gd name="connsiteY19" fmla="*/ 1228552 h 2679989"/>
                <a:gd name="connsiteX20" fmla="*/ 2346209 w 2679478"/>
                <a:gd name="connsiteY20" fmla="*/ 1332952 h 2679989"/>
                <a:gd name="connsiteX21" fmla="*/ 2340938 w 2679478"/>
                <a:gd name="connsiteY21" fmla="*/ 1437352 h 2679989"/>
                <a:gd name="connsiteX22" fmla="*/ 2330535 w 2679478"/>
                <a:gd name="connsiteY22" fmla="*/ 1505511 h 2679989"/>
                <a:gd name="connsiteX23" fmla="*/ 2604693 w 2679478"/>
                <a:gd name="connsiteY23" fmla="*/ 1617747 h 2679989"/>
                <a:gd name="connsiteX24" fmla="*/ 2670475 w 2679478"/>
                <a:gd name="connsiteY24" fmla="*/ 1774722 h 2679989"/>
                <a:gd name="connsiteX25" fmla="*/ 2593304 w 2679478"/>
                <a:gd name="connsiteY25" fmla="*/ 1963230 h 2679989"/>
                <a:gd name="connsiteX26" fmla="*/ 2436329 w 2679478"/>
                <a:gd name="connsiteY26" fmla="*/ 2029013 h 2679989"/>
                <a:gd name="connsiteX27" fmla="*/ 2162159 w 2679478"/>
                <a:gd name="connsiteY27" fmla="*/ 1916773 h 2679989"/>
                <a:gd name="connsiteX28" fmla="*/ 2113044 w 2679478"/>
                <a:gd name="connsiteY28" fmla="*/ 1982453 h 2679989"/>
                <a:gd name="connsiteX29" fmla="*/ 1974632 w 2679478"/>
                <a:gd name="connsiteY29" fmla="*/ 2120867 h 2679989"/>
                <a:gd name="connsiteX30" fmla="*/ 1917581 w 2679478"/>
                <a:gd name="connsiteY30" fmla="*/ 2163528 h 2679989"/>
                <a:gd name="connsiteX31" fmla="*/ 2029386 w 2679478"/>
                <a:gd name="connsiteY31" fmla="*/ 2436189 h 2679989"/>
                <a:gd name="connsiteX32" fmla="*/ 1963693 w 2679478"/>
                <a:gd name="connsiteY32" fmla="*/ 2593202 h 2679989"/>
                <a:gd name="connsiteX33" fmla="*/ 1775230 w 2679478"/>
                <a:gd name="connsiteY33" fmla="*/ 2670482 h 2679989"/>
                <a:gd name="connsiteX34" fmla="*/ 1618217 w 2679478"/>
                <a:gd name="connsiteY34" fmla="*/ 2604789 h 2679989"/>
                <a:gd name="connsiteX35" fmla="*/ 1508302 w 2679478"/>
                <a:gd name="connsiteY35" fmla="*/ 2336738 h 2679989"/>
                <a:gd name="connsiteX36" fmla="*/ 1429529 w 2679478"/>
                <a:gd name="connsiteY36" fmla="*/ 2348760 h 2679989"/>
                <a:gd name="connsiteX37" fmla="*/ 1325129 w 2679478"/>
                <a:gd name="connsiteY37" fmla="*/ 2354032 h 2679989"/>
                <a:gd name="connsiteX38" fmla="*/ 1220729 w 2679478"/>
                <a:gd name="connsiteY38" fmla="*/ 2348761 h 2679989"/>
                <a:gd name="connsiteX39" fmla="*/ 1170695 w 2679478"/>
                <a:gd name="connsiteY39" fmla="*/ 2341124 h 2679989"/>
                <a:gd name="connsiteX40" fmla="*/ 1062819 w 2679478"/>
                <a:gd name="connsiteY40" fmla="*/ 2605130 h 2679989"/>
                <a:gd name="connsiteX41" fmla="*/ 905886 w 2679478"/>
                <a:gd name="connsiteY41" fmla="*/ 2671016 h 2679989"/>
                <a:gd name="connsiteX42" fmla="*/ 717328 w 2679478"/>
                <a:gd name="connsiteY42" fmla="*/ 2593969 h 2679989"/>
                <a:gd name="connsiteX43" fmla="*/ 651442 w 2679478"/>
                <a:gd name="connsiteY43" fmla="*/ 2437036 h 2679989"/>
                <a:gd name="connsiteX44" fmla="*/ 756141 w 2679478"/>
                <a:gd name="connsiteY44" fmla="*/ 2180807 h 2679989"/>
                <a:gd name="connsiteX45" fmla="*/ 754234 w 2679478"/>
                <a:gd name="connsiteY45" fmla="*/ 2179648 h 2679989"/>
                <a:gd name="connsiteX46" fmla="*/ 537214 w 2679478"/>
                <a:gd name="connsiteY46" fmla="*/ 1982454 h 2679989"/>
                <a:gd name="connsiteX47" fmla="*/ 496265 w 2679478"/>
                <a:gd name="connsiteY47" fmla="*/ 1927693 h 2679989"/>
                <a:gd name="connsiteX48" fmla="*/ 244616 w 2679478"/>
                <a:gd name="connsiteY48" fmla="*/ 2031339 h 2679989"/>
                <a:gd name="connsiteX49" fmla="*/ 87501 w 2679478"/>
                <a:gd name="connsiteY49" fmla="*/ 1965889 h 2679989"/>
                <a:gd name="connsiteX50" fmla="*/ 9929 w 2679478"/>
                <a:gd name="connsiteY50" fmla="*/ 1777546 h 2679989"/>
                <a:gd name="connsiteX51" fmla="*/ 75379 w 2679478"/>
                <a:gd name="connsiteY51" fmla="*/ 1620431 h 2679989"/>
                <a:gd name="connsiteX52" fmla="*/ 321774 w 2679478"/>
                <a:gd name="connsiteY52" fmla="*/ 1518949 h 2679989"/>
                <a:gd name="connsiteX53" fmla="*/ 309321 w 2679478"/>
                <a:gd name="connsiteY53" fmla="*/ 1437351 h 2679989"/>
                <a:gd name="connsiteX54" fmla="*/ 304049 w 2679478"/>
                <a:gd name="connsiteY54" fmla="*/ 1332953 h 2679989"/>
                <a:gd name="connsiteX55" fmla="*/ 309321 w 2679478"/>
                <a:gd name="connsiteY55" fmla="*/ 1228553 h 2679989"/>
                <a:gd name="connsiteX56" fmla="*/ 319418 w 2679478"/>
                <a:gd name="connsiteY56" fmla="*/ 1162391 h 2679989"/>
                <a:gd name="connsiteX57" fmla="*/ 74786 w 2679478"/>
                <a:gd name="connsiteY57" fmla="*/ 1062243 h 2679989"/>
                <a:gd name="connsiteX58" fmla="*/ 9004 w 2679478"/>
                <a:gd name="connsiteY58" fmla="*/ 905267 h 2679989"/>
                <a:gd name="connsiteX59" fmla="*/ 86176 w 2679478"/>
                <a:gd name="connsiteY59" fmla="*/ 716760 h 2679989"/>
                <a:gd name="connsiteX60" fmla="*/ 196213 w 2679478"/>
                <a:gd name="connsiteY60" fmla="*/ 641982 h 2679989"/>
                <a:gd name="connsiteX61" fmla="*/ 243151 w 2679478"/>
                <a:gd name="connsiteY61" fmla="*/ 650978 h 2679989"/>
                <a:gd name="connsiteX62" fmla="*/ 486883 w 2679478"/>
                <a:gd name="connsiteY62" fmla="*/ 750757 h 2679989"/>
                <a:gd name="connsiteX63" fmla="*/ 537214 w 2679478"/>
                <a:gd name="connsiteY63" fmla="*/ 683450 h 2679989"/>
                <a:gd name="connsiteX64" fmla="*/ 675628 w 2679478"/>
                <a:gd name="connsiteY64" fmla="*/ 545037 h 2679989"/>
                <a:gd name="connsiteX65" fmla="*/ 750620 w 2679478"/>
                <a:gd name="connsiteY65" fmla="*/ 488958 h 2679989"/>
                <a:gd name="connsiteX66" fmla="*/ 650094 w 2679478"/>
                <a:gd name="connsiteY66" fmla="*/ 243801 h 2679989"/>
                <a:gd name="connsiteX67" fmla="*/ 715786 w 2679478"/>
                <a:gd name="connsiteY67" fmla="*/ 86788 h 2679989"/>
                <a:gd name="connsiteX68" fmla="*/ 904249 w 2679478"/>
                <a:gd name="connsiteY68" fmla="*/ 9508 h 2679989"/>
                <a:gd name="connsiteX69" fmla="*/ 951181 w 2679478"/>
                <a:gd name="connsiteY69" fmla="*/ 486 h 2679989"/>
                <a:gd name="connsiteX70" fmla="*/ 1061263 w 2679478"/>
                <a:gd name="connsiteY70" fmla="*/ 75201 h 2679989"/>
                <a:gd name="connsiteX71" fmla="*/ 1164020 w 2679478"/>
                <a:gd name="connsiteY71" fmla="*/ 325798 h 2679989"/>
                <a:gd name="connsiteX72" fmla="*/ 1220730 w 2679478"/>
                <a:gd name="connsiteY72" fmla="*/ 317144 h 2679989"/>
                <a:gd name="connsiteX73" fmla="*/ 1325130 w 2679478"/>
                <a:gd name="connsiteY73" fmla="*/ 311872 h 2679989"/>
                <a:gd name="connsiteX74" fmla="*/ 1429528 w 2679478"/>
                <a:gd name="connsiteY74" fmla="*/ 317143 h 2679989"/>
                <a:gd name="connsiteX75" fmla="*/ 1512487 w 2679478"/>
                <a:gd name="connsiteY75" fmla="*/ 329805 h 2679989"/>
                <a:gd name="connsiteX76" fmla="*/ 1616661 w 2679478"/>
                <a:gd name="connsiteY76" fmla="*/ 74860 h 2679989"/>
                <a:gd name="connsiteX77" fmla="*/ 1726650 w 2679478"/>
                <a:gd name="connsiteY77" fmla="*/ 10 h 267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79478" h="2679989">
                  <a:moveTo>
                    <a:pt x="1325129" y="658775"/>
                  </a:moveTo>
                  <a:cubicBezTo>
                    <a:pt x="948901" y="658774"/>
                    <a:pt x="643909" y="963767"/>
                    <a:pt x="643909" y="1339995"/>
                  </a:cubicBezTo>
                  <a:cubicBezTo>
                    <a:pt x="643908" y="1716223"/>
                    <a:pt x="948901" y="2021216"/>
                    <a:pt x="1325129" y="2021216"/>
                  </a:cubicBezTo>
                  <a:cubicBezTo>
                    <a:pt x="1701357" y="2021216"/>
                    <a:pt x="2006350" y="1716223"/>
                    <a:pt x="2006350" y="1339995"/>
                  </a:cubicBezTo>
                  <a:cubicBezTo>
                    <a:pt x="2006350" y="963767"/>
                    <a:pt x="1701357" y="658775"/>
                    <a:pt x="1325129" y="658775"/>
                  </a:cubicBezTo>
                  <a:close/>
                  <a:moveTo>
                    <a:pt x="1726650" y="10"/>
                  </a:moveTo>
                  <a:cubicBezTo>
                    <a:pt x="1742282" y="-182"/>
                    <a:pt x="1758211" y="2688"/>
                    <a:pt x="1773593" y="8974"/>
                  </a:cubicBezTo>
                  <a:lnTo>
                    <a:pt x="1962151" y="86021"/>
                  </a:lnTo>
                  <a:cubicBezTo>
                    <a:pt x="2023681" y="111163"/>
                    <a:pt x="2053179" y="181424"/>
                    <a:pt x="2028037" y="242954"/>
                  </a:cubicBezTo>
                  <a:lnTo>
                    <a:pt x="1920991" y="504927"/>
                  </a:lnTo>
                  <a:lnTo>
                    <a:pt x="1974631" y="545037"/>
                  </a:lnTo>
                  <a:cubicBezTo>
                    <a:pt x="2025060" y="586655"/>
                    <a:pt x="2071426" y="633021"/>
                    <a:pt x="2113044" y="683450"/>
                  </a:cubicBezTo>
                  <a:lnTo>
                    <a:pt x="2168926" y="758179"/>
                  </a:lnTo>
                  <a:lnTo>
                    <a:pt x="2434863" y="648649"/>
                  </a:lnTo>
                  <a:cubicBezTo>
                    <a:pt x="2450229" y="642321"/>
                    <a:pt x="2466148" y="639406"/>
                    <a:pt x="2481782" y="639555"/>
                  </a:cubicBezTo>
                  <a:cubicBezTo>
                    <a:pt x="2528679" y="639998"/>
                    <a:pt x="2572993" y="668004"/>
                    <a:pt x="2591978" y="714099"/>
                  </a:cubicBezTo>
                  <a:lnTo>
                    <a:pt x="2669549" y="902442"/>
                  </a:lnTo>
                  <a:cubicBezTo>
                    <a:pt x="2694862" y="963902"/>
                    <a:pt x="2665559" y="1034244"/>
                    <a:pt x="2604100" y="1059557"/>
                  </a:cubicBezTo>
                  <a:lnTo>
                    <a:pt x="2332234" y="1171527"/>
                  </a:lnTo>
                  <a:lnTo>
                    <a:pt x="2340937" y="1228552"/>
                  </a:lnTo>
                  <a:cubicBezTo>
                    <a:pt x="2344423" y="1262878"/>
                    <a:pt x="2346210" y="1297707"/>
                    <a:pt x="2346209" y="1332952"/>
                  </a:cubicBezTo>
                  <a:cubicBezTo>
                    <a:pt x="2346209" y="1368198"/>
                    <a:pt x="2344423" y="1403026"/>
                    <a:pt x="2340938" y="1437352"/>
                  </a:cubicBezTo>
                  <a:lnTo>
                    <a:pt x="2330535" y="1505511"/>
                  </a:lnTo>
                  <a:lnTo>
                    <a:pt x="2604693" y="1617747"/>
                  </a:lnTo>
                  <a:cubicBezTo>
                    <a:pt x="2666206" y="1642928"/>
                    <a:pt x="2695658" y="1713209"/>
                    <a:pt x="2670475" y="1774722"/>
                  </a:cubicBezTo>
                  <a:lnTo>
                    <a:pt x="2593304" y="1963230"/>
                  </a:lnTo>
                  <a:cubicBezTo>
                    <a:pt x="2568123" y="2024743"/>
                    <a:pt x="2497844" y="2054195"/>
                    <a:pt x="2436329" y="2029013"/>
                  </a:cubicBezTo>
                  <a:lnTo>
                    <a:pt x="2162159" y="1916773"/>
                  </a:lnTo>
                  <a:lnTo>
                    <a:pt x="2113044" y="1982453"/>
                  </a:lnTo>
                  <a:cubicBezTo>
                    <a:pt x="2071426" y="2032883"/>
                    <a:pt x="2025061" y="2079249"/>
                    <a:pt x="1974632" y="2120867"/>
                  </a:cubicBezTo>
                  <a:lnTo>
                    <a:pt x="1917581" y="2163528"/>
                  </a:lnTo>
                  <a:lnTo>
                    <a:pt x="2029386" y="2436189"/>
                  </a:lnTo>
                  <a:cubicBezTo>
                    <a:pt x="2054604" y="2497687"/>
                    <a:pt x="2025192" y="2567985"/>
                    <a:pt x="1963693" y="2593202"/>
                  </a:cubicBezTo>
                  <a:lnTo>
                    <a:pt x="1775230" y="2670482"/>
                  </a:lnTo>
                  <a:cubicBezTo>
                    <a:pt x="1713731" y="2695699"/>
                    <a:pt x="1643434" y="2666288"/>
                    <a:pt x="1618217" y="2604789"/>
                  </a:cubicBezTo>
                  <a:lnTo>
                    <a:pt x="1508302" y="2336738"/>
                  </a:lnTo>
                  <a:lnTo>
                    <a:pt x="1429529" y="2348760"/>
                  </a:lnTo>
                  <a:cubicBezTo>
                    <a:pt x="1395203" y="2352246"/>
                    <a:pt x="1360375" y="2354032"/>
                    <a:pt x="1325129" y="2354032"/>
                  </a:cubicBezTo>
                  <a:cubicBezTo>
                    <a:pt x="1289883" y="2354032"/>
                    <a:pt x="1255056" y="2352246"/>
                    <a:pt x="1220729" y="2348761"/>
                  </a:cubicBezTo>
                  <a:lnTo>
                    <a:pt x="1170695" y="2341124"/>
                  </a:lnTo>
                  <a:lnTo>
                    <a:pt x="1062819" y="2605130"/>
                  </a:lnTo>
                  <a:cubicBezTo>
                    <a:pt x="1037677" y="2666660"/>
                    <a:pt x="967416" y="2696158"/>
                    <a:pt x="905886" y="2671016"/>
                  </a:cubicBezTo>
                  <a:lnTo>
                    <a:pt x="717328" y="2593969"/>
                  </a:lnTo>
                  <a:cubicBezTo>
                    <a:pt x="655799" y="2568827"/>
                    <a:pt x="626300" y="2498566"/>
                    <a:pt x="651442" y="2437036"/>
                  </a:cubicBezTo>
                  <a:lnTo>
                    <a:pt x="756141" y="2180807"/>
                  </a:lnTo>
                  <a:lnTo>
                    <a:pt x="754234" y="2179648"/>
                  </a:lnTo>
                  <a:cubicBezTo>
                    <a:pt x="672751" y="2124599"/>
                    <a:pt x="599641" y="2058098"/>
                    <a:pt x="537214" y="1982454"/>
                  </a:cubicBezTo>
                  <a:lnTo>
                    <a:pt x="496265" y="1927693"/>
                  </a:lnTo>
                  <a:lnTo>
                    <a:pt x="244616" y="2031339"/>
                  </a:lnTo>
                  <a:cubicBezTo>
                    <a:pt x="183157" y="2056652"/>
                    <a:pt x="112814" y="2027349"/>
                    <a:pt x="87501" y="1965889"/>
                  </a:cubicBezTo>
                  <a:lnTo>
                    <a:pt x="9929" y="1777546"/>
                  </a:lnTo>
                  <a:cubicBezTo>
                    <a:pt x="-15383" y="1716087"/>
                    <a:pt x="13919" y="1645744"/>
                    <a:pt x="75379" y="1620431"/>
                  </a:cubicBezTo>
                  <a:lnTo>
                    <a:pt x="321774" y="1518949"/>
                  </a:lnTo>
                  <a:lnTo>
                    <a:pt x="309321" y="1437351"/>
                  </a:lnTo>
                  <a:cubicBezTo>
                    <a:pt x="305836" y="1403026"/>
                    <a:pt x="304049" y="1368197"/>
                    <a:pt x="304049" y="1332953"/>
                  </a:cubicBezTo>
                  <a:cubicBezTo>
                    <a:pt x="304049" y="1297707"/>
                    <a:pt x="305835" y="1262879"/>
                    <a:pt x="309321" y="1228553"/>
                  </a:cubicBezTo>
                  <a:lnTo>
                    <a:pt x="319418" y="1162391"/>
                  </a:lnTo>
                  <a:lnTo>
                    <a:pt x="74786" y="1062243"/>
                  </a:lnTo>
                  <a:cubicBezTo>
                    <a:pt x="13273" y="1037061"/>
                    <a:pt x="-16178" y="966780"/>
                    <a:pt x="9004" y="905267"/>
                  </a:cubicBezTo>
                  <a:lnTo>
                    <a:pt x="86176" y="716760"/>
                  </a:lnTo>
                  <a:cubicBezTo>
                    <a:pt x="105061" y="670626"/>
                    <a:pt x="149316" y="642525"/>
                    <a:pt x="196213" y="641982"/>
                  </a:cubicBezTo>
                  <a:cubicBezTo>
                    <a:pt x="211846" y="641802"/>
                    <a:pt x="227773" y="644682"/>
                    <a:pt x="243151" y="650978"/>
                  </a:cubicBezTo>
                  <a:lnTo>
                    <a:pt x="486883" y="750757"/>
                  </a:lnTo>
                  <a:lnTo>
                    <a:pt x="537214" y="683450"/>
                  </a:lnTo>
                  <a:cubicBezTo>
                    <a:pt x="578832" y="633020"/>
                    <a:pt x="625198" y="586655"/>
                    <a:pt x="675628" y="545037"/>
                  </a:cubicBezTo>
                  <a:lnTo>
                    <a:pt x="750620" y="488958"/>
                  </a:lnTo>
                  <a:lnTo>
                    <a:pt x="650094" y="243801"/>
                  </a:lnTo>
                  <a:cubicBezTo>
                    <a:pt x="624876" y="182303"/>
                    <a:pt x="654288" y="112005"/>
                    <a:pt x="715786" y="86788"/>
                  </a:cubicBezTo>
                  <a:lnTo>
                    <a:pt x="904249" y="9508"/>
                  </a:lnTo>
                  <a:cubicBezTo>
                    <a:pt x="919623" y="3204"/>
                    <a:pt x="935548" y="314"/>
                    <a:pt x="951181" y="486"/>
                  </a:cubicBezTo>
                  <a:cubicBezTo>
                    <a:pt x="998078" y="1002"/>
                    <a:pt x="1042349" y="29077"/>
                    <a:pt x="1061263" y="75201"/>
                  </a:cubicBezTo>
                  <a:lnTo>
                    <a:pt x="1164020" y="325798"/>
                  </a:lnTo>
                  <a:lnTo>
                    <a:pt x="1220730" y="317144"/>
                  </a:lnTo>
                  <a:cubicBezTo>
                    <a:pt x="1255056" y="313658"/>
                    <a:pt x="1289884" y="311873"/>
                    <a:pt x="1325130" y="311872"/>
                  </a:cubicBezTo>
                  <a:cubicBezTo>
                    <a:pt x="1360374" y="311872"/>
                    <a:pt x="1395204" y="313658"/>
                    <a:pt x="1429528" y="317143"/>
                  </a:cubicBezTo>
                  <a:lnTo>
                    <a:pt x="1512487" y="329805"/>
                  </a:lnTo>
                  <a:lnTo>
                    <a:pt x="1616661" y="74860"/>
                  </a:lnTo>
                  <a:cubicBezTo>
                    <a:pt x="1635517" y="28713"/>
                    <a:pt x="1679753" y="583"/>
                    <a:pt x="1726650" y="1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0073312" y="5446022"/>
              <a:ext cx="350848" cy="98221"/>
            </a:xfrm>
            <a:custGeom>
              <a:avLst/>
              <a:gdLst/>
              <a:ahLst/>
              <a:cxnLst/>
              <a:rect l="l" t="t" r="r" b="b"/>
              <a:pathLst>
                <a:path w="3583623" h="1003246">
                  <a:moveTo>
                    <a:pt x="2875168" y="297578"/>
                  </a:moveTo>
                  <a:cubicBezTo>
                    <a:pt x="2823798" y="297578"/>
                    <a:pt x="2783580" y="316250"/>
                    <a:pt x="2754515" y="353595"/>
                  </a:cubicBezTo>
                  <a:cubicBezTo>
                    <a:pt x="2725450" y="390940"/>
                    <a:pt x="2710918" y="443240"/>
                    <a:pt x="2710918" y="510495"/>
                  </a:cubicBezTo>
                  <a:cubicBezTo>
                    <a:pt x="2710918" y="568287"/>
                    <a:pt x="2724859" y="614503"/>
                    <a:pt x="2752741" y="649144"/>
                  </a:cubicBezTo>
                  <a:cubicBezTo>
                    <a:pt x="2780623" y="683786"/>
                    <a:pt x="2817545" y="701106"/>
                    <a:pt x="2863509" y="701106"/>
                  </a:cubicBezTo>
                  <a:cubicBezTo>
                    <a:pt x="2910147" y="701106"/>
                    <a:pt x="2948084" y="684546"/>
                    <a:pt x="2977318" y="651426"/>
                  </a:cubicBezTo>
                  <a:cubicBezTo>
                    <a:pt x="3006552" y="618305"/>
                    <a:pt x="3021169" y="575891"/>
                    <a:pt x="3021169" y="524182"/>
                  </a:cubicBezTo>
                  <a:lnTo>
                    <a:pt x="3021169" y="447634"/>
                  </a:lnTo>
                  <a:cubicBezTo>
                    <a:pt x="3021169" y="406402"/>
                    <a:pt x="3007227" y="371085"/>
                    <a:pt x="2979345" y="341682"/>
                  </a:cubicBezTo>
                  <a:cubicBezTo>
                    <a:pt x="2951463" y="312279"/>
                    <a:pt x="2916738" y="297578"/>
                    <a:pt x="2875168" y="297578"/>
                  </a:cubicBezTo>
                  <a:close/>
                  <a:moveTo>
                    <a:pt x="777534" y="297578"/>
                  </a:moveTo>
                  <a:cubicBezTo>
                    <a:pt x="738330" y="297578"/>
                    <a:pt x="705040" y="311603"/>
                    <a:pt x="677665" y="339654"/>
                  </a:cubicBezTo>
                  <a:cubicBezTo>
                    <a:pt x="650290" y="367705"/>
                    <a:pt x="633392" y="404374"/>
                    <a:pt x="626971" y="449661"/>
                  </a:cubicBezTo>
                  <a:lnTo>
                    <a:pt x="907312" y="449661"/>
                  </a:lnTo>
                  <a:cubicBezTo>
                    <a:pt x="906974" y="401670"/>
                    <a:pt x="895399" y="364325"/>
                    <a:pt x="872586" y="337626"/>
                  </a:cubicBezTo>
                  <a:cubicBezTo>
                    <a:pt x="849773" y="310927"/>
                    <a:pt x="818089" y="297578"/>
                    <a:pt x="777534" y="297578"/>
                  </a:cubicBezTo>
                  <a:close/>
                  <a:moveTo>
                    <a:pt x="1823037" y="239786"/>
                  </a:moveTo>
                  <a:lnTo>
                    <a:pt x="1906176" y="239786"/>
                  </a:lnTo>
                  <a:lnTo>
                    <a:pt x="1906176" y="758898"/>
                  </a:lnTo>
                  <a:lnTo>
                    <a:pt x="1823037" y="758898"/>
                  </a:lnTo>
                  <a:close/>
                  <a:moveTo>
                    <a:pt x="3439143" y="227619"/>
                  </a:moveTo>
                  <a:cubicBezTo>
                    <a:pt x="3484092" y="227619"/>
                    <a:pt x="3524310" y="235392"/>
                    <a:pt x="3559796" y="250939"/>
                  </a:cubicBezTo>
                  <a:lnTo>
                    <a:pt x="3559796" y="335092"/>
                  </a:lnTo>
                  <a:cubicBezTo>
                    <a:pt x="3521606" y="310082"/>
                    <a:pt x="3477671" y="297578"/>
                    <a:pt x="3427990" y="297578"/>
                  </a:cubicBezTo>
                  <a:cubicBezTo>
                    <a:pt x="3412444" y="297578"/>
                    <a:pt x="3398418" y="299352"/>
                    <a:pt x="3385914" y="302900"/>
                  </a:cubicBezTo>
                  <a:cubicBezTo>
                    <a:pt x="3373409" y="306449"/>
                    <a:pt x="3362679" y="311434"/>
                    <a:pt x="3353723" y="317855"/>
                  </a:cubicBezTo>
                  <a:cubicBezTo>
                    <a:pt x="3344767" y="324277"/>
                    <a:pt x="3337838" y="331965"/>
                    <a:pt x="3332938" y="340921"/>
                  </a:cubicBezTo>
                  <a:cubicBezTo>
                    <a:pt x="3328038" y="349878"/>
                    <a:pt x="3325587" y="359763"/>
                    <a:pt x="3325587" y="370578"/>
                  </a:cubicBezTo>
                  <a:cubicBezTo>
                    <a:pt x="3325587" y="384096"/>
                    <a:pt x="3328038" y="395418"/>
                    <a:pt x="3332938" y="404543"/>
                  </a:cubicBezTo>
                  <a:cubicBezTo>
                    <a:pt x="3337838" y="413668"/>
                    <a:pt x="3345020" y="421779"/>
                    <a:pt x="3354483" y="428877"/>
                  </a:cubicBezTo>
                  <a:cubicBezTo>
                    <a:pt x="3363946" y="435974"/>
                    <a:pt x="3375437" y="442395"/>
                    <a:pt x="3388955" y="448140"/>
                  </a:cubicBezTo>
                  <a:cubicBezTo>
                    <a:pt x="3402474" y="453886"/>
                    <a:pt x="3417851" y="460138"/>
                    <a:pt x="3435087" y="466897"/>
                  </a:cubicBezTo>
                  <a:cubicBezTo>
                    <a:pt x="3458069" y="475685"/>
                    <a:pt x="3478685" y="484725"/>
                    <a:pt x="3496935" y="494019"/>
                  </a:cubicBezTo>
                  <a:cubicBezTo>
                    <a:pt x="3515185" y="503313"/>
                    <a:pt x="3530731" y="513790"/>
                    <a:pt x="3543574" y="525450"/>
                  </a:cubicBezTo>
                  <a:cubicBezTo>
                    <a:pt x="3556417" y="537109"/>
                    <a:pt x="3566302" y="550544"/>
                    <a:pt x="3573230" y="565752"/>
                  </a:cubicBezTo>
                  <a:cubicBezTo>
                    <a:pt x="3580158" y="580960"/>
                    <a:pt x="3583623" y="599041"/>
                    <a:pt x="3583623" y="619995"/>
                  </a:cubicBezTo>
                  <a:cubicBezTo>
                    <a:pt x="3583623" y="645680"/>
                    <a:pt x="3577962" y="667986"/>
                    <a:pt x="3566640" y="686912"/>
                  </a:cubicBezTo>
                  <a:cubicBezTo>
                    <a:pt x="3555318" y="705838"/>
                    <a:pt x="3540195" y="721553"/>
                    <a:pt x="3521268" y="734058"/>
                  </a:cubicBezTo>
                  <a:cubicBezTo>
                    <a:pt x="3502342" y="746563"/>
                    <a:pt x="3480543" y="755857"/>
                    <a:pt x="3455872" y="761940"/>
                  </a:cubicBezTo>
                  <a:cubicBezTo>
                    <a:pt x="3431201" y="768023"/>
                    <a:pt x="3405347" y="771065"/>
                    <a:pt x="3378309" y="771065"/>
                  </a:cubicBezTo>
                  <a:cubicBezTo>
                    <a:pt x="3324911" y="771065"/>
                    <a:pt x="3278611" y="760757"/>
                    <a:pt x="3239407" y="740141"/>
                  </a:cubicBezTo>
                  <a:lnTo>
                    <a:pt x="3239407" y="650919"/>
                  </a:lnTo>
                  <a:cubicBezTo>
                    <a:pt x="3284694" y="684377"/>
                    <a:pt x="3334543" y="701106"/>
                    <a:pt x="3388955" y="701106"/>
                  </a:cubicBezTo>
                  <a:cubicBezTo>
                    <a:pt x="3461956" y="701106"/>
                    <a:pt x="3498456" y="676773"/>
                    <a:pt x="3498456" y="628106"/>
                  </a:cubicBezTo>
                  <a:cubicBezTo>
                    <a:pt x="3498456" y="614250"/>
                    <a:pt x="3495330" y="602505"/>
                    <a:pt x="3489077" y="592873"/>
                  </a:cubicBezTo>
                  <a:cubicBezTo>
                    <a:pt x="3482825" y="583242"/>
                    <a:pt x="3474376" y="574708"/>
                    <a:pt x="3463730" y="567273"/>
                  </a:cubicBezTo>
                  <a:cubicBezTo>
                    <a:pt x="3453084" y="559838"/>
                    <a:pt x="3440579" y="553163"/>
                    <a:pt x="3426216" y="547248"/>
                  </a:cubicBezTo>
                  <a:cubicBezTo>
                    <a:pt x="3411852" y="541334"/>
                    <a:pt x="3396391" y="535166"/>
                    <a:pt x="3379831" y="528745"/>
                  </a:cubicBezTo>
                  <a:cubicBezTo>
                    <a:pt x="3356849" y="519620"/>
                    <a:pt x="3336656" y="510410"/>
                    <a:pt x="3319251" y="501116"/>
                  </a:cubicBezTo>
                  <a:cubicBezTo>
                    <a:pt x="3301845" y="491822"/>
                    <a:pt x="3287313" y="481345"/>
                    <a:pt x="3275653" y="469686"/>
                  </a:cubicBezTo>
                  <a:cubicBezTo>
                    <a:pt x="3263993" y="458026"/>
                    <a:pt x="3255206" y="444761"/>
                    <a:pt x="3249292" y="429890"/>
                  </a:cubicBezTo>
                  <a:cubicBezTo>
                    <a:pt x="3243378" y="415020"/>
                    <a:pt x="3240420" y="397615"/>
                    <a:pt x="3240420" y="377675"/>
                  </a:cubicBezTo>
                  <a:cubicBezTo>
                    <a:pt x="3240420" y="353342"/>
                    <a:pt x="3245997" y="331796"/>
                    <a:pt x="3257149" y="313039"/>
                  </a:cubicBezTo>
                  <a:cubicBezTo>
                    <a:pt x="3268302" y="294282"/>
                    <a:pt x="3283173" y="278567"/>
                    <a:pt x="3301761" y="265893"/>
                  </a:cubicBezTo>
                  <a:cubicBezTo>
                    <a:pt x="3320349" y="253220"/>
                    <a:pt x="3341556" y="243672"/>
                    <a:pt x="3365383" y="237251"/>
                  </a:cubicBezTo>
                  <a:cubicBezTo>
                    <a:pt x="3389209" y="230830"/>
                    <a:pt x="3413796" y="227619"/>
                    <a:pt x="3439143" y="227619"/>
                  </a:cubicBezTo>
                  <a:close/>
                  <a:moveTo>
                    <a:pt x="2863509" y="227619"/>
                  </a:moveTo>
                  <a:cubicBezTo>
                    <a:pt x="2933467" y="227619"/>
                    <a:pt x="2985344" y="255670"/>
                    <a:pt x="3019141" y="311772"/>
                  </a:cubicBezTo>
                  <a:lnTo>
                    <a:pt x="3021169" y="311772"/>
                  </a:lnTo>
                  <a:lnTo>
                    <a:pt x="3021169" y="239786"/>
                  </a:lnTo>
                  <a:lnTo>
                    <a:pt x="3104308" y="239786"/>
                  </a:lnTo>
                  <a:lnTo>
                    <a:pt x="3104308" y="717329"/>
                  </a:lnTo>
                  <a:cubicBezTo>
                    <a:pt x="3104308" y="907940"/>
                    <a:pt x="3013057" y="1003246"/>
                    <a:pt x="2830557" y="1003246"/>
                  </a:cubicBezTo>
                  <a:cubicBezTo>
                    <a:pt x="2766344" y="1003246"/>
                    <a:pt x="2710242" y="991079"/>
                    <a:pt x="2662251" y="966746"/>
                  </a:cubicBezTo>
                  <a:lnTo>
                    <a:pt x="2662251" y="883607"/>
                  </a:lnTo>
                  <a:cubicBezTo>
                    <a:pt x="2720719" y="916051"/>
                    <a:pt x="2776483" y="932274"/>
                    <a:pt x="2829543" y="932274"/>
                  </a:cubicBezTo>
                  <a:cubicBezTo>
                    <a:pt x="2957293" y="932274"/>
                    <a:pt x="3021169" y="864343"/>
                    <a:pt x="3021169" y="728481"/>
                  </a:cubicBezTo>
                  <a:lnTo>
                    <a:pt x="3021169" y="671703"/>
                  </a:lnTo>
                  <a:lnTo>
                    <a:pt x="3019141" y="671703"/>
                  </a:lnTo>
                  <a:cubicBezTo>
                    <a:pt x="2979599" y="737944"/>
                    <a:pt x="2920117" y="771065"/>
                    <a:pt x="2840696" y="771065"/>
                  </a:cubicBezTo>
                  <a:cubicBezTo>
                    <a:pt x="2776145" y="771065"/>
                    <a:pt x="2724183" y="747999"/>
                    <a:pt x="2684810" y="701867"/>
                  </a:cubicBezTo>
                  <a:cubicBezTo>
                    <a:pt x="2645437" y="655735"/>
                    <a:pt x="2625751" y="593803"/>
                    <a:pt x="2625751" y="516071"/>
                  </a:cubicBezTo>
                  <a:cubicBezTo>
                    <a:pt x="2625751" y="427863"/>
                    <a:pt x="2646958" y="357735"/>
                    <a:pt x="2689373" y="305689"/>
                  </a:cubicBezTo>
                  <a:cubicBezTo>
                    <a:pt x="2731787" y="253642"/>
                    <a:pt x="2789833" y="227619"/>
                    <a:pt x="2863509" y="227619"/>
                  </a:cubicBezTo>
                  <a:close/>
                  <a:moveTo>
                    <a:pt x="2326188" y="227619"/>
                  </a:moveTo>
                  <a:cubicBezTo>
                    <a:pt x="2382966" y="227619"/>
                    <a:pt x="2426394" y="245954"/>
                    <a:pt x="2456473" y="282623"/>
                  </a:cubicBezTo>
                  <a:cubicBezTo>
                    <a:pt x="2486551" y="319292"/>
                    <a:pt x="2501591" y="372268"/>
                    <a:pt x="2501591" y="441550"/>
                  </a:cubicBezTo>
                  <a:lnTo>
                    <a:pt x="2501591" y="758898"/>
                  </a:lnTo>
                  <a:lnTo>
                    <a:pt x="2418452" y="758898"/>
                  </a:lnTo>
                  <a:lnTo>
                    <a:pt x="2418452" y="462842"/>
                  </a:lnTo>
                  <a:cubicBezTo>
                    <a:pt x="2418452" y="352666"/>
                    <a:pt x="2378234" y="297578"/>
                    <a:pt x="2297799" y="297578"/>
                  </a:cubicBezTo>
                  <a:cubicBezTo>
                    <a:pt x="2256229" y="297578"/>
                    <a:pt x="2221842" y="313208"/>
                    <a:pt x="2194635" y="344470"/>
                  </a:cubicBezTo>
                  <a:cubicBezTo>
                    <a:pt x="2167429" y="375732"/>
                    <a:pt x="2153826" y="415189"/>
                    <a:pt x="2153826" y="462842"/>
                  </a:cubicBezTo>
                  <a:lnTo>
                    <a:pt x="2153826" y="758898"/>
                  </a:lnTo>
                  <a:lnTo>
                    <a:pt x="2070687" y="758898"/>
                  </a:lnTo>
                  <a:lnTo>
                    <a:pt x="2070687" y="239786"/>
                  </a:lnTo>
                  <a:lnTo>
                    <a:pt x="2153826" y="239786"/>
                  </a:lnTo>
                  <a:lnTo>
                    <a:pt x="2153826" y="325967"/>
                  </a:lnTo>
                  <a:lnTo>
                    <a:pt x="2155854" y="325967"/>
                  </a:lnTo>
                  <a:cubicBezTo>
                    <a:pt x="2195058" y="260402"/>
                    <a:pt x="2251836" y="227619"/>
                    <a:pt x="2326188" y="227619"/>
                  </a:cubicBezTo>
                  <a:close/>
                  <a:moveTo>
                    <a:pt x="779054" y="227619"/>
                  </a:moveTo>
                  <a:cubicBezTo>
                    <a:pt x="846985" y="227619"/>
                    <a:pt x="899539" y="249587"/>
                    <a:pt x="936715" y="293522"/>
                  </a:cubicBezTo>
                  <a:cubicBezTo>
                    <a:pt x="973891" y="337457"/>
                    <a:pt x="992479" y="398460"/>
                    <a:pt x="992479" y="476529"/>
                  </a:cubicBezTo>
                  <a:lnTo>
                    <a:pt x="992479" y="520127"/>
                  </a:lnTo>
                  <a:lnTo>
                    <a:pt x="625957" y="520127"/>
                  </a:lnTo>
                  <a:cubicBezTo>
                    <a:pt x="627309" y="577919"/>
                    <a:pt x="642855" y="622530"/>
                    <a:pt x="672596" y="653960"/>
                  </a:cubicBezTo>
                  <a:cubicBezTo>
                    <a:pt x="702337" y="685391"/>
                    <a:pt x="743230" y="701106"/>
                    <a:pt x="795277" y="701106"/>
                  </a:cubicBezTo>
                  <a:cubicBezTo>
                    <a:pt x="853744" y="701106"/>
                    <a:pt x="907481" y="681842"/>
                    <a:pt x="956485" y="643315"/>
                  </a:cubicBezTo>
                  <a:lnTo>
                    <a:pt x="956485" y="721384"/>
                  </a:lnTo>
                  <a:cubicBezTo>
                    <a:pt x="910860" y="754505"/>
                    <a:pt x="850534" y="771065"/>
                    <a:pt x="775506" y="771065"/>
                  </a:cubicBezTo>
                  <a:cubicBezTo>
                    <a:pt x="702168" y="771065"/>
                    <a:pt x="644545" y="747492"/>
                    <a:pt x="602637" y="700346"/>
                  </a:cubicBezTo>
                  <a:cubicBezTo>
                    <a:pt x="560730" y="653200"/>
                    <a:pt x="539776" y="586875"/>
                    <a:pt x="539776" y="501370"/>
                  </a:cubicBezTo>
                  <a:cubicBezTo>
                    <a:pt x="539776" y="420596"/>
                    <a:pt x="562673" y="354778"/>
                    <a:pt x="608467" y="303914"/>
                  </a:cubicBezTo>
                  <a:cubicBezTo>
                    <a:pt x="654261" y="253051"/>
                    <a:pt x="711124" y="227619"/>
                    <a:pt x="779054" y="227619"/>
                  </a:cubicBezTo>
                  <a:close/>
                  <a:moveTo>
                    <a:pt x="1580619" y="86181"/>
                  </a:moveTo>
                  <a:lnTo>
                    <a:pt x="1580619" y="239786"/>
                  </a:lnTo>
                  <a:lnTo>
                    <a:pt x="1711412" y="239786"/>
                  </a:lnTo>
                  <a:lnTo>
                    <a:pt x="1711412" y="310758"/>
                  </a:lnTo>
                  <a:lnTo>
                    <a:pt x="1580619" y="310758"/>
                  </a:lnTo>
                  <a:lnTo>
                    <a:pt x="1580619" y="603266"/>
                  </a:lnTo>
                  <a:cubicBezTo>
                    <a:pt x="1580619" y="638076"/>
                    <a:pt x="1586534" y="662916"/>
                    <a:pt x="1598363" y="677787"/>
                  </a:cubicBezTo>
                  <a:cubicBezTo>
                    <a:pt x="1610191" y="692657"/>
                    <a:pt x="1629793" y="700093"/>
                    <a:pt x="1657168" y="700093"/>
                  </a:cubicBezTo>
                  <a:cubicBezTo>
                    <a:pt x="1678122" y="700093"/>
                    <a:pt x="1696203" y="694347"/>
                    <a:pt x="1711412" y="682856"/>
                  </a:cubicBezTo>
                  <a:lnTo>
                    <a:pt x="1711412" y="753829"/>
                  </a:lnTo>
                  <a:cubicBezTo>
                    <a:pt x="1691810" y="764644"/>
                    <a:pt x="1665955" y="770051"/>
                    <a:pt x="1633849" y="770051"/>
                  </a:cubicBezTo>
                  <a:cubicBezTo>
                    <a:pt x="1542937" y="770051"/>
                    <a:pt x="1497480" y="719356"/>
                    <a:pt x="1497480" y="617967"/>
                  </a:cubicBezTo>
                  <a:lnTo>
                    <a:pt x="1497480" y="310758"/>
                  </a:lnTo>
                  <a:lnTo>
                    <a:pt x="1408258" y="310758"/>
                  </a:lnTo>
                  <a:lnTo>
                    <a:pt x="1408258" y="239786"/>
                  </a:lnTo>
                  <a:lnTo>
                    <a:pt x="1497480" y="239786"/>
                  </a:lnTo>
                  <a:lnTo>
                    <a:pt x="1497480" y="113049"/>
                  </a:lnTo>
                  <a:close/>
                  <a:moveTo>
                    <a:pt x="1228194" y="86181"/>
                  </a:moveTo>
                  <a:lnTo>
                    <a:pt x="1228194" y="239786"/>
                  </a:lnTo>
                  <a:lnTo>
                    <a:pt x="1358987" y="239786"/>
                  </a:lnTo>
                  <a:lnTo>
                    <a:pt x="1358987" y="310758"/>
                  </a:lnTo>
                  <a:lnTo>
                    <a:pt x="1228194" y="310758"/>
                  </a:lnTo>
                  <a:lnTo>
                    <a:pt x="1228194" y="603266"/>
                  </a:lnTo>
                  <a:cubicBezTo>
                    <a:pt x="1228194" y="638076"/>
                    <a:pt x="1234109" y="662916"/>
                    <a:pt x="1245938" y="677787"/>
                  </a:cubicBezTo>
                  <a:cubicBezTo>
                    <a:pt x="1257766" y="692657"/>
                    <a:pt x="1277368" y="700093"/>
                    <a:pt x="1304743" y="700093"/>
                  </a:cubicBezTo>
                  <a:cubicBezTo>
                    <a:pt x="1325697" y="700093"/>
                    <a:pt x="1343778" y="694347"/>
                    <a:pt x="1358987" y="682856"/>
                  </a:cubicBezTo>
                  <a:lnTo>
                    <a:pt x="1358987" y="753829"/>
                  </a:lnTo>
                  <a:cubicBezTo>
                    <a:pt x="1339385" y="764644"/>
                    <a:pt x="1313530" y="770051"/>
                    <a:pt x="1281424" y="770051"/>
                  </a:cubicBezTo>
                  <a:cubicBezTo>
                    <a:pt x="1190512" y="770051"/>
                    <a:pt x="1145055" y="719356"/>
                    <a:pt x="1145055" y="617967"/>
                  </a:cubicBezTo>
                  <a:lnTo>
                    <a:pt x="1145055" y="310758"/>
                  </a:lnTo>
                  <a:lnTo>
                    <a:pt x="1055833" y="310758"/>
                  </a:lnTo>
                  <a:lnTo>
                    <a:pt x="1055833" y="239786"/>
                  </a:lnTo>
                  <a:lnTo>
                    <a:pt x="1145055" y="239786"/>
                  </a:lnTo>
                  <a:lnTo>
                    <a:pt x="1145055" y="113049"/>
                  </a:lnTo>
                  <a:close/>
                  <a:moveTo>
                    <a:pt x="253473" y="19771"/>
                  </a:moveTo>
                  <a:cubicBezTo>
                    <a:pt x="325121" y="19771"/>
                    <a:pt x="377336" y="28389"/>
                    <a:pt x="410119" y="45625"/>
                  </a:cubicBezTo>
                  <a:lnTo>
                    <a:pt x="410119" y="141438"/>
                  </a:lnTo>
                  <a:cubicBezTo>
                    <a:pt x="367197" y="111697"/>
                    <a:pt x="312109" y="96827"/>
                    <a:pt x="244855" y="96827"/>
                  </a:cubicBezTo>
                  <a:cubicBezTo>
                    <a:pt x="226267" y="96827"/>
                    <a:pt x="207679" y="98770"/>
                    <a:pt x="189091" y="102657"/>
                  </a:cubicBezTo>
                  <a:cubicBezTo>
                    <a:pt x="170503" y="106543"/>
                    <a:pt x="153942" y="112880"/>
                    <a:pt x="139410" y="121667"/>
                  </a:cubicBezTo>
                  <a:cubicBezTo>
                    <a:pt x="124877" y="130454"/>
                    <a:pt x="113049" y="141776"/>
                    <a:pt x="103924" y="155633"/>
                  </a:cubicBezTo>
                  <a:cubicBezTo>
                    <a:pt x="94799" y="169489"/>
                    <a:pt x="90236" y="186387"/>
                    <a:pt x="90236" y="206327"/>
                  </a:cubicBezTo>
                  <a:cubicBezTo>
                    <a:pt x="90236" y="224915"/>
                    <a:pt x="93700" y="240969"/>
                    <a:pt x="100628" y="254487"/>
                  </a:cubicBezTo>
                  <a:cubicBezTo>
                    <a:pt x="107557" y="268006"/>
                    <a:pt x="117780" y="280341"/>
                    <a:pt x="131299" y="291494"/>
                  </a:cubicBezTo>
                  <a:cubicBezTo>
                    <a:pt x="144817" y="302647"/>
                    <a:pt x="161293" y="313462"/>
                    <a:pt x="180726" y="323939"/>
                  </a:cubicBezTo>
                  <a:cubicBezTo>
                    <a:pt x="200159" y="334416"/>
                    <a:pt x="222549" y="345906"/>
                    <a:pt x="247896" y="358411"/>
                  </a:cubicBezTo>
                  <a:cubicBezTo>
                    <a:pt x="273919" y="371254"/>
                    <a:pt x="298591" y="384772"/>
                    <a:pt x="321910" y="398967"/>
                  </a:cubicBezTo>
                  <a:cubicBezTo>
                    <a:pt x="345230" y="413161"/>
                    <a:pt x="365677" y="428877"/>
                    <a:pt x="383251" y="446113"/>
                  </a:cubicBezTo>
                  <a:cubicBezTo>
                    <a:pt x="400825" y="463349"/>
                    <a:pt x="414766" y="482444"/>
                    <a:pt x="425074" y="503398"/>
                  </a:cubicBezTo>
                  <a:cubicBezTo>
                    <a:pt x="435382" y="524351"/>
                    <a:pt x="440536" y="548347"/>
                    <a:pt x="440536" y="575384"/>
                  </a:cubicBezTo>
                  <a:cubicBezTo>
                    <a:pt x="440536" y="611208"/>
                    <a:pt x="433523" y="641540"/>
                    <a:pt x="419497" y="666381"/>
                  </a:cubicBezTo>
                  <a:cubicBezTo>
                    <a:pt x="405472" y="691221"/>
                    <a:pt x="386546" y="711414"/>
                    <a:pt x="362719" y="726961"/>
                  </a:cubicBezTo>
                  <a:cubicBezTo>
                    <a:pt x="338893" y="742507"/>
                    <a:pt x="311433" y="753744"/>
                    <a:pt x="280341" y="760673"/>
                  </a:cubicBezTo>
                  <a:cubicBezTo>
                    <a:pt x="249248" y="767601"/>
                    <a:pt x="216466" y="771065"/>
                    <a:pt x="181993" y="771065"/>
                  </a:cubicBezTo>
                  <a:cubicBezTo>
                    <a:pt x="170503" y="771065"/>
                    <a:pt x="156308" y="770135"/>
                    <a:pt x="139410" y="768277"/>
                  </a:cubicBezTo>
                  <a:cubicBezTo>
                    <a:pt x="122512" y="766418"/>
                    <a:pt x="105275" y="763714"/>
                    <a:pt x="87701" y="760166"/>
                  </a:cubicBezTo>
                  <a:cubicBezTo>
                    <a:pt x="70127" y="756617"/>
                    <a:pt x="53483" y="752223"/>
                    <a:pt x="37767" y="746985"/>
                  </a:cubicBezTo>
                  <a:cubicBezTo>
                    <a:pt x="22052" y="741747"/>
                    <a:pt x="9463" y="735917"/>
                    <a:pt x="0" y="729495"/>
                  </a:cubicBezTo>
                  <a:lnTo>
                    <a:pt x="0" y="629120"/>
                  </a:lnTo>
                  <a:cubicBezTo>
                    <a:pt x="11491" y="639259"/>
                    <a:pt x="25263" y="648384"/>
                    <a:pt x="41316" y="656495"/>
                  </a:cubicBezTo>
                  <a:cubicBezTo>
                    <a:pt x="57369" y="664606"/>
                    <a:pt x="74267" y="671450"/>
                    <a:pt x="92010" y="677027"/>
                  </a:cubicBezTo>
                  <a:cubicBezTo>
                    <a:pt x="109754" y="682603"/>
                    <a:pt x="127581" y="686912"/>
                    <a:pt x="145493" y="689954"/>
                  </a:cubicBezTo>
                  <a:cubicBezTo>
                    <a:pt x="163405" y="692995"/>
                    <a:pt x="179965" y="694516"/>
                    <a:pt x="195174" y="694516"/>
                  </a:cubicBezTo>
                  <a:cubicBezTo>
                    <a:pt x="247558" y="694516"/>
                    <a:pt x="286678" y="684800"/>
                    <a:pt x="312532" y="665367"/>
                  </a:cubicBezTo>
                  <a:cubicBezTo>
                    <a:pt x="338386" y="645934"/>
                    <a:pt x="351313" y="617967"/>
                    <a:pt x="351313" y="581467"/>
                  </a:cubicBezTo>
                  <a:cubicBezTo>
                    <a:pt x="351313" y="561865"/>
                    <a:pt x="347004" y="544798"/>
                    <a:pt x="338386" y="530266"/>
                  </a:cubicBezTo>
                  <a:cubicBezTo>
                    <a:pt x="329768" y="515733"/>
                    <a:pt x="317855" y="502468"/>
                    <a:pt x="302646" y="490470"/>
                  </a:cubicBezTo>
                  <a:cubicBezTo>
                    <a:pt x="287438" y="478473"/>
                    <a:pt x="269441" y="466982"/>
                    <a:pt x="248657" y="455998"/>
                  </a:cubicBezTo>
                  <a:cubicBezTo>
                    <a:pt x="227872" y="445014"/>
                    <a:pt x="205482" y="433439"/>
                    <a:pt x="181486" y="421272"/>
                  </a:cubicBezTo>
                  <a:cubicBezTo>
                    <a:pt x="156139" y="408430"/>
                    <a:pt x="132482" y="395418"/>
                    <a:pt x="110514" y="382238"/>
                  </a:cubicBezTo>
                  <a:cubicBezTo>
                    <a:pt x="88546" y="369057"/>
                    <a:pt x="69451" y="354524"/>
                    <a:pt x="53229" y="338640"/>
                  </a:cubicBezTo>
                  <a:cubicBezTo>
                    <a:pt x="37007" y="322756"/>
                    <a:pt x="24249" y="304759"/>
                    <a:pt x="14955" y="284650"/>
                  </a:cubicBezTo>
                  <a:cubicBezTo>
                    <a:pt x="5661" y="264542"/>
                    <a:pt x="1014" y="240969"/>
                    <a:pt x="1014" y="213931"/>
                  </a:cubicBezTo>
                  <a:cubicBezTo>
                    <a:pt x="1014" y="180811"/>
                    <a:pt x="8280" y="152000"/>
                    <a:pt x="22812" y="127497"/>
                  </a:cubicBezTo>
                  <a:cubicBezTo>
                    <a:pt x="37345" y="102995"/>
                    <a:pt x="56440" y="82802"/>
                    <a:pt x="80097" y="66917"/>
                  </a:cubicBezTo>
                  <a:cubicBezTo>
                    <a:pt x="103755" y="51033"/>
                    <a:pt x="130707" y="39204"/>
                    <a:pt x="160955" y="31431"/>
                  </a:cubicBezTo>
                  <a:cubicBezTo>
                    <a:pt x="191203" y="23658"/>
                    <a:pt x="222042" y="19771"/>
                    <a:pt x="253473" y="19771"/>
                  </a:cubicBezTo>
                  <a:close/>
                  <a:moveTo>
                    <a:pt x="1865621" y="0"/>
                  </a:moveTo>
                  <a:cubicBezTo>
                    <a:pt x="1880829" y="0"/>
                    <a:pt x="1893756" y="5154"/>
                    <a:pt x="1904402" y="15462"/>
                  </a:cubicBezTo>
                  <a:cubicBezTo>
                    <a:pt x="1915048" y="25770"/>
                    <a:pt x="1920371" y="38697"/>
                    <a:pt x="1920371" y="54244"/>
                  </a:cubicBezTo>
                  <a:cubicBezTo>
                    <a:pt x="1920371" y="69114"/>
                    <a:pt x="1915048" y="81788"/>
                    <a:pt x="1904402" y="92264"/>
                  </a:cubicBezTo>
                  <a:cubicBezTo>
                    <a:pt x="1893756" y="102741"/>
                    <a:pt x="1880829" y="107980"/>
                    <a:pt x="1865621" y="107980"/>
                  </a:cubicBezTo>
                  <a:cubicBezTo>
                    <a:pt x="1850750" y="107980"/>
                    <a:pt x="1838077" y="102910"/>
                    <a:pt x="1827600" y="92771"/>
                  </a:cubicBezTo>
                  <a:cubicBezTo>
                    <a:pt x="1817123" y="82633"/>
                    <a:pt x="1811884" y="69790"/>
                    <a:pt x="1811884" y="54244"/>
                  </a:cubicBezTo>
                  <a:cubicBezTo>
                    <a:pt x="1811884" y="38697"/>
                    <a:pt x="1817123" y="25770"/>
                    <a:pt x="1827600" y="15462"/>
                  </a:cubicBezTo>
                  <a:cubicBezTo>
                    <a:pt x="1838077" y="5154"/>
                    <a:pt x="1850750" y="0"/>
                    <a:pt x="186562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Devices Charm"/>
          <p:cNvGrpSpPr>
            <a:grpSpLocks noChangeAspect="1"/>
          </p:cNvGrpSpPr>
          <p:nvPr/>
        </p:nvGrpSpPr>
        <p:grpSpPr>
          <a:xfrm>
            <a:off x="11002543" y="4293907"/>
            <a:ext cx="326075" cy="394374"/>
            <a:chOff x="10088143" y="4446307"/>
            <a:chExt cx="326075" cy="394374"/>
          </a:xfrm>
        </p:grpSpPr>
        <p:sp>
          <p:nvSpPr>
            <p:cNvPr id="88" name="Freeform 87"/>
            <p:cNvSpPr/>
            <p:nvPr/>
          </p:nvSpPr>
          <p:spPr>
            <a:xfrm>
              <a:off x="10114202" y="4446307"/>
              <a:ext cx="266704" cy="212616"/>
            </a:xfrm>
            <a:custGeom>
              <a:avLst/>
              <a:gdLst>
                <a:gd name="connsiteX0" fmla="*/ 43579 w 2724150"/>
                <a:gd name="connsiteY0" fmla="*/ 624839 h 2171700"/>
                <a:gd name="connsiteX1" fmla="*/ 1228961 w 2724150"/>
                <a:gd name="connsiteY1" fmla="*/ 624839 h 2171700"/>
                <a:gd name="connsiteX2" fmla="*/ 1272540 w 2724150"/>
                <a:gd name="connsiteY2" fmla="*/ 668418 h 2171700"/>
                <a:gd name="connsiteX3" fmla="*/ 1272540 w 2724150"/>
                <a:gd name="connsiteY3" fmla="*/ 1511637 h 2171700"/>
                <a:gd name="connsiteX4" fmla="*/ 1228961 w 2724150"/>
                <a:gd name="connsiteY4" fmla="*/ 1555216 h 2171700"/>
                <a:gd name="connsiteX5" fmla="*/ 43579 w 2724150"/>
                <a:gd name="connsiteY5" fmla="*/ 1555216 h 2171700"/>
                <a:gd name="connsiteX6" fmla="*/ 0 w 2724150"/>
                <a:gd name="connsiteY6" fmla="*/ 1511637 h 2171700"/>
                <a:gd name="connsiteX7" fmla="*/ 0 w 2724150"/>
                <a:gd name="connsiteY7" fmla="*/ 668418 h 2171700"/>
                <a:gd name="connsiteX8" fmla="*/ 43579 w 2724150"/>
                <a:gd name="connsiteY8" fmla="*/ 624839 h 2171700"/>
                <a:gd name="connsiteX9" fmla="*/ 1021092 w 2724150"/>
                <a:gd name="connsiteY9" fmla="*/ 0 h 2171700"/>
                <a:gd name="connsiteX10" fmla="*/ 2068818 w 2724150"/>
                <a:gd name="connsiteY10" fmla="*/ 0 h 2171700"/>
                <a:gd name="connsiteX11" fmla="*/ 2724150 w 2724150"/>
                <a:gd name="connsiteY11" fmla="*/ 655332 h 2171700"/>
                <a:gd name="connsiteX12" fmla="*/ 2724150 w 2724150"/>
                <a:gd name="connsiteY12" fmla="*/ 1516368 h 2171700"/>
                <a:gd name="connsiteX13" fmla="*/ 2068818 w 2724150"/>
                <a:gd name="connsiteY13" fmla="*/ 2171700 h 2171700"/>
                <a:gd name="connsiteX14" fmla="*/ 1021092 w 2724150"/>
                <a:gd name="connsiteY14" fmla="*/ 2171700 h 2171700"/>
                <a:gd name="connsiteX15" fmla="*/ 477681 w 2724150"/>
                <a:gd name="connsiteY15" fmla="*/ 1882771 h 2171700"/>
                <a:gd name="connsiteX16" fmla="*/ 434670 w 2724150"/>
                <a:gd name="connsiteY16" fmla="*/ 1803530 h 2171700"/>
                <a:gd name="connsiteX17" fmla="*/ 458576 w 2724150"/>
                <a:gd name="connsiteY17" fmla="*/ 1805940 h 2171700"/>
                <a:gd name="connsiteX18" fmla="*/ 1943190 w 2724150"/>
                <a:gd name="connsiteY18" fmla="*/ 1805940 h 2171700"/>
                <a:gd name="connsiteX19" fmla="*/ 2380078 w 2724150"/>
                <a:gd name="connsiteY19" fmla="*/ 1369052 h 2171700"/>
                <a:gd name="connsiteX20" fmla="*/ 2380078 w 2724150"/>
                <a:gd name="connsiteY20" fmla="*/ 795028 h 2171700"/>
                <a:gd name="connsiteX21" fmla="*/ 1943190 w 2724150"/>
                <a:gd name="connsiteY21" fmla="*/ 358140 h 2171700"/>
                <a:gd name="connsiteX22" fmla="*/ 458576 w 2724150"/>
                <a:gd name="connsiteY22" fmla="*/ 358140 h 2171700"/>
                <a:gd name="connsiteX23" fmla="*/ 439046 w 2724150"/>
                <a:gd name="connsiteY23" fmla="*/ 360109 h 2171700"/>
                <a:gd name="connsiteX24" fmla="*/ 477681 w 2724150"/>
                <a:gd name="connsiteY24" fmla="*/ 288930 h 2171700"/>
                <a:gd name="connsiteX25" fmla="*/ 1021092 w 2724150"/>
                <a:gd name="connsiteY25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24150" h="2171700">
                  <a:moveTo>
                    <a:pt x="43579" y="624839"/>
                  </a:moveTo>
                  <a:lnTo>
                    <a:pt x="1228961" y="624839"/>
                  </a:lnTo>
                  <a:cubicBezTo>
                    <a:pt x="1253029" y="624839"/>
                    <a:pt x="1272540" y="644350"/>
                    <a:pt x="1272540" y="668418"/>
                  </a:cubicBezTo>
                  <a:lnTo>
                    <a:pt x="1272540" y="1511637"/>
                  </a:lnTo>
                  <a:cubicBezTo>
                    <a:pt x="1272540" y="1535705"/>
                    <a:pt x="1253029" y="1555216"/>
                    <a:pt x="1228961" y="1555216"/>
                  </a:cubicBezTo>
                  <a:lnTo>
                    <a:pt x="43579" y="1555216"/>
                  </a:lnTo>
                  <a:cubicBezTo>
                    <a:pt x="19511" y="1555216"/>
                    <a:pt x="0" y="1535705"/>
                    <a:pt x="0" y="1511637"/>
                  </a:cubicBezTo>
                  <a:lnTo>
                    <a:pt x="0" y="668418"/>
                  </a:lnTo>
                  <a:cubicBezTo>
                    <a:pt x="0" y="644350"/>
                    <a:pt x="19511" y="624839"/>
                    <a:pt x="43579" y="624839"/>
                  </a:cubicBezTo>
                  <a:close/>
                  <a:moveTo>
                    <a:pt x="1021092" y="0"/>
                  </a:moveTo>
                  <a:lnTo>
                    <a:pt x="2068818" y="0"/>
                  </a:lnTo>
                  <a:cubicBezTo>
                    <a:pt x="2430748" y="0"/>
                    <a:pt x="2724150" y="293402"/>
                    <a:pt x="2724150" y="655332"/>
                  </a:cubicBezTo>
                  <a:lnTo>
                    <a:pt x="2724150" y="1516368"/>
                  </a:lnTo>
                  <a:cubicBezTo>
                    <a:pt x="2724150" y="1878298"/>
                    <a:pt x="2430748" y="2171700"/>
                    <a:pt x="2068818" y="2171700"/>
                  </a:cubicBezTo>
                  <a:lnTo>
                    <a:pt x="1021092" y="2171700"/>
                  </a:lnTo>
                  <a:cubicBezTo>
                    <a:pt x="794886" y="2171700"/>
                    <a:pt x="595449" y="2057090"/>
                    <a:pt x="477681" y="1882771"/>
                  </a:cubicBezTo>
                  <a:lnTo>
                    <a:pt x="434670" y="1803530"/>
                  </a:lnTo>
                  <a:lnTo>
                    <a:pt x="458576" y="1805940"/>
                  </a:lnTo>
                  <a:lnTo>
                    <a:pt x="1943190" y="1805940"/>
                  </a:lnTo>
                  <a:cubicBezTo>
                    <a:pt x="2184477" y="1805940"/>
                    <a:pt x="2380078" y="1610339"/>
                    <a:pt x="2380078" y="1369052"/>
                  </a:cubicBezTo>
                  <a:lnTo>
                    <a:pt x="2380078" y="795028"/>
                  </a:lnTo>
                  <a:cubicBezTo>
                    <a:pt x="2380078" y="553741"/>
                    <a:pt x="2184477" y="358140"/>
                    <a:pt x="1943190" y="358140"/>
                  </a:cubicBezTo>
                  <a:lnTo>
                    <a:pt x="458576" y="358140"/>
                  </a:lnTo>
                  <a:lnTo>
                    <a:pt x="439046" y="360109"/>
                  </a:lnTo>
                  <a:lnTo>
                    <a:pt x="477681" y="288930"/>
                  </a:lnTo>
                  <a:cubicBezTo>
                    <a:pt x="595449" y="114610"/>
                    <a:pt x="794886" y="0"/>
                    <a:pt x="1021092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088143" y="4765190"/>
              <a:ext cx="326075" cy="75491"/>
            </a:xfrm>
            <a:custGeom>
              <a:avLst/>
              <a:gdLst/>
              <a:ahLst/>
              <a:cxnLst/>
              <a:rect l="l" t="t" r="r" b="b"/>
              <a:pathLst>
                <a:path w="3330583" h="771065">
                  <a:moveTo>
                    <a:pt x="2677143" y="297577"/>
                  </a:moveTo>
                  <a:cubicBezTo>
                    <a:pt x="2637940" y="297577"/>
                    <a:pt x="2604650" y="311603"/>
                    <a:pt x="2577275" y="339654"/>
                  </a:cubicBezTo>
                  <a:cubicBezTo>
                    <a:pt x="2549900" y="367705"/>
                    <a:pt x="2533002" y="404374"/>
                    <a:pt x="2526581" y="449661"/>
                  </a:cubicBezTo>
                  <a:lnTo>
                    <a:pt x="2806921" y="449661"/>
                  </a:lnTo>
                  <a:cubicBezTo>
                    <a:pt x="2806583" y="401670"/>
                    <a:pt x="2795008" y="364325"/>
                    <a:pt x="2772196" y="337626"/>
                  </a:cubicBezTo>
                  <a:cubicBezTo>
                    <a:pt x="2749383" y="310927"/>
                    <a:pt x="2717699" y="297577"/>
                    <a:pt x="2677143" y="297577"/>
                  </a:cubicBezTo>
                  <a:close/>
                  <a:moveTo>
                    <a:pt x="915019" y="297577"/>
                  </a:moveTo>
                  <a:cubicBezTo>
                    <a:pt x="875815" y="297577"/>
                    <a:pt x="842525" y="311603"/>
                    <a:pt x="815150" y="339654"/>
                  </a:cubicBezTo>
                  <a:cubicBezTo>
                    <a:pt x="787775" y="367705"/>
                    <a:pt x="770877" y="404374"/>
                    <a:pt x="764456" y="449661"/>
                  </a:cubicBezTo>
                  <a:lnTo>
                    <a:pt x="1044797" y="449661"/>
                  </a:lnTo>
                  <a:cubicBezTo>
                    <a:pt x="1044459" y="401670"/>
                    <a:pt x="1032884" y="364325"/>
                    <a:pt x="1010071" y="337626"/>
                  </a:cubicBezTo>
                  <a:cubicBezTo>
                    <a:pt x="987258" y="310927"/>
                    <a:pt x="955574" y="297577"/>
                    <a:pt x="915019" y="297577"/>
                  </a:cubicBezTo>
                  <a:close/>
                  <a:moveTo>
                    <a:pt x="1750972" y="239786"/>
                  </a:moveTo>
                  <a:lnTo>
                    <a:pt x="1834111" y="239786"/>
                  </a:lnTo>
                  <a:lnTo>
                    <a:pt x="1834111" y="758898"/>
                  </a:lnTo>
                  <a:lnTo>
                    <a:pt x="1750972" y="758898"/>
                  </a:lnTo>
                  <a:close/>
                  <a:moveTo>
                    <a:pt x="1178616" y="239786"/>
                  </a:moveTo>
                  <a:lnTo>
                    <a:pt x="1269867" y="239786"/>
                  </a:lnTo>
                  <a:lnTo>
                    <a:pt x="1401673" y="616953"/>
                  </a:lnTo>
                  <a:cubicBezTo>
                    <a:pt x="1411473" y="644666"/>
                    <a:pt x="1417557" y="668831"/>
                    <a:pt x="1419923" y="689446"/>
                  </a:cubicBezTo>
                  <a:lnTo>
                    <a:pt x="1421950" y="689446"/>
                  </a:lnTo>
                  <a:cubicBezTo>
                    <a:pt x="1425330" y="663423"/>
                    <a:pt x="1430737" y="639935"/>
                    <a:pt x="1438173" y="618981"/>
                  </a:cubicBezTo>
                  <a:lnTo>
                    <a:pt x="1576062" y="239786"/>
                  </a:lnTo>
                  <a:lnTo>
                    <a:pt x="1663764" y="239786"/>
                  </a:lnTo>
                  <a:lnTo>
                    <a:pt x="1456930" y="758898"/>
                  </a:lnTo>
                  <a:lnTo>
                    <a:pt x="1375311" y="758898"/>
                  </a:lnTo>
                  <a:close/>
                  <a:moveTo>
                    <a:pt x="3186103" y="227619"/>
                  </a:moveTo>
                  <a:cubicBezTo>
                    <a:pt x="3231052" y="227619"/>
                    <a:pt x="3271270" y="235392"/>
                    <a:pt x="3306756" y="250938"/>
                  </a:cubicBezTo>
                  <a:lnTo>
                    <a:pt x="3306756" y="335091"/>
                  </a:lnTo>
                  <a:cubicBezTo>
                    <a:pt x="3268566" y="310082"/>
                    <a:pt x="3224631" y="297577"/>
                    <a:pt x="3174950" y="297577"/>
                  </a:cubicBezTo>
                  <a:cubicBezTo>
                    <a:pt x="3159404" y="297577"/>
                    <a:pt x="3145379" y="299352"/>
                    <a:pt x="3132874" y="302900"/>
                  </a:cubicBezTo>
                  <a:cubicBezTo>
                    <a:pt x="3120369" y="306449"/>
                    <a:pt x="3109639" y="311434"/>
                    <a:pt x="3100683" y="317855"/>
                  </a:cubicBezTo>
                  <a:cubicBezTo>
                    <a:pt x="3091727" y="324277"/>
                    <a:pt x="3084799" y="331965"/>
                    <a:pt x="3079898" y="340921"/>
                  </a:cubicBezTo>
                  <a:cubicBezTo>
                    <a:pt x="3074997" y="349877"/>
                    <a:pt x="3072547" y="359763"/>
                    <a:pt x="3072547" y="370578"/>
                  </a:cubicBezTo>
                  <a:cubicBezTo>
                    <a:pt x="3072547" y="384096"/>
                    <a:pt x="3074997" y="395418"/>
                    <a:pt x="3079898" y="404543"/>
                  </a:cubicBezTo>
                  <a:cubicBezTo>
                    <a:pt x="3084799" y="413668"/>
                    <a:pt x="3091980" y="421779"/>
                    <a:pt x="3101443" y="428876"/>
                  </a:cubicBezTo>
                  <a:cubicBezTo>
                    <a:pt x="3110906" y="435974"/>
                    <a:pt x="3122397" y="442395"/>
                    <a:pt x="3135915" y="448140"/>
                  </a:cubicBezTo>
                  <a:cubicBezTo>
                    <a:pt x="3149434" y="453886"/>
                    <a:pt x="3164811" y="460138"/>
                    <a:pt x="3182047" y="466897"/>
                  </a:cubicBezTo>
                  <a:cubicBezTo>
                    <a:pt x="3205029" y="475684"/>
                    <a:pt x="3225645" y="484725"/>
                    <a:pt x="3243895" y="494019"/>
                  </a:cubicBezTo>
                  <a:cubicBezTo>
                    <a:pt x="3262145" y="503313"/>
                    <a:pt x="3277691" y="513790"/>
                    <a:pt x="3290534" y="525450"/>
                  </a:cubicBezTo>
                  <a:cubicBezTo>
                    <a:pt x="3303377" y="537109"/>
                    <a:pt x="3313262" y="550543"/>
                    <a:pt x="3320190" y="565752"/>
                  </a:cubicBezTo>
                  <a:cubicBezTo>
                    <a:pt x="3327119" y="580960"/>
                    <a:pt x="3330583" y="599041"/>
                    <a:pt x="3330583" y="619995"/>
                  </a:cubicBezTo>
                  <a:cubicBezTo>
                    <a:pt x="3330583" y="645680"/>
                    <a:pt x="3324922" y="667986"/>
                    <a:pt x="3313600" y="686912"/>
                  </a:cubicBezTo>
                  <a:cubicBezTo>
                    <a:pt x="3302278" y="705838"/>
                    <a:pt x="3287154" y="721553"/>
                    <a:pt x="3268228" y="734058"/>
                  </a:cubicBezTo>
                  <a:cubicBezTo>
                    <a:pt x="3249303" y="746562"/>
                    <a:pt x="3227504" y="755856"/>
                    <a:pt x="3202832" y="761940"/>
                  </a:cubicBezTo>
                  <a:cubicBezTo>
                    <a:pt x="3178161" y="768023"/>
                    <a:pt x="3152307" y="771065"/>
                    <a:pt x="3125269" y="771065"/>
                  </a:cubicBezTo>
                  <a:cubicBezTo>
                    <a:pt x="3071871" y="771065"/>
                    <a:pt x="3025570" y="760757"/>
                    <a:pt x="2986367" y="740141"/>
                  </a:cubicBezTo>
                  <a:lnTo>
                    <a:pt x="2986367" y="650919"/>
                  </a:lnTo>
                  <a:cubicBezTo>
                    <a:pt x="3031653" y="684377"/>
                    <a:pt x="3081503" y="701106"/>
                    <a:pt x="3135915" y="701106"/>
                  </a:cubicBezTo>
                  <a:cubicBezTo>
                    <a:pt x="3208916" y="701106"/>
                    <a:pt x="3245416" y="676773"/>
                    <a:pt x="3245416" y="628106"/>
                  </a:cubicBezTo>
                  <a:cubicBezTo>
                    <a:pt x="3245416" y="614249"/>
                    <a:pt x="3242289" y="602505"/>
                    <a:pt x="3236037" y="592873"/>
                  </a:cubicBezTo>
                  <a:cubicBezTo>
                    <a:pt x="3229785" y="583241"/>
                    <a:pt x="3221336" y="574708"/>
                    <a:pt x="3210690" y="567273"/>
                  </a:cubicBezTo>
                  <a:cubicBezTo>
                    <a:pt x="3200044" y="559837"/>
                    <a:pt x="3187539" y="553163"/>
                    <a:pt x="3173176" y="547248"/>
                  </a:cubicBezTo>
                  <a:cubicBezTo>
                    <a:pt x="3158813" y="541334"/>
                    <a:pt x="3143351" y="535166"/>
                    <a:pt x="3126791" y="528745"/>
                  </a:cubicBezTo>
                  <a:cubicBezTo>
                    <a:pt x="3103809" y="519620"/>
                    <a:pt x="3083615" y="510410"/>
                    <a:pt x="3066211" y="501116"/>
                  </a:cubicBezTo>
                  <a:cubicBezTo>
                    <a:pt x="3048805" y="491822"/>
                    <a:pt x="3034273" y="481345"/>
                    <a:pt x="3022613" y="469686"/>
                  </a:cubicBezTo>
                  <a:cubicBezTo>
                    <a:pt x="3010953" y="458026"/>
                    <a:pt x="3002166" y="444761"/>
                    <a:pt x="2996252" y="429890"/>
                  </a:cubicBezTo>
                  <a:cubicBezTo>
                    <a:pt x="2990337" y="415020"/>
                    <a:pt x="2987380" y="397615"/>
                    <a:pt x="2987380" y="377675"/>
                  </a:cubicBezTo>
                  <a:cubicBezTo>
                    <a:pt x="2987380" y="353341"/>
                    <a:pt x="2992957" y="331796"/>
                    <a:pt x="3004109" y="313039"/>
                  </a:cubicBezTo>
                  <a:cubicBezTo>
                    <a:pt x="3015262" y="294282"/>
                    <a:pt x="3030133" y="278567"/>
                    <a:pt x="3048721" y="265893"/>
                  </a:cubicBezTo>
                  <a:cubicBezTo>
                    <a:pt x="3067309" y="253220"/>
                    <a:pt x="3088516" y="243672"/>
                    <a:pt x="3112343" y="237251"/>
                  </a:cubicBezTo>
                  <a:cubicBezTo>
                    <a:pt x="3136169" y="230830"/>
                    <a:pt x="3160756" y="227619"/>
                    <a:pt x="3186103" y="227619"/>
                  </a:cubicBezTo>
                  <a:close/>
                  <a:moveTo>
                    <a:pt x="2678664" y="227619"/>
                  </a:moveTo>
                  <a:cubicBezTo>
                    <a:pt x="2746595" y="227619"/>
                    <a:pt x="2799149" y="249587"/>
                    <a:pt x="2836325" y="293522"/>
                  </a:cubicBezTo>
                  <a:cubicBezTo>
                    <a:pt x="2873500" y="337457"/>
                    <a:pt x="2892089" y="398460"/>
                    <a:pt x="2892089" y="476529"/>
                  </a:cubicBezTo>
                  <a:lnTo>
                    <a:pt x="2892089" y="520127"/>
                  </a:lnTo>
                  <a:lnTo>
                    <a:pt x="2525567" y="520127"/>
                  </a:lnTo>
                  <a:cubicBezTo>
                    <a:pt x="2526919" y="577918"/>
                    <a:pt x="2542465" y="622530"/>
                    <a:pt x="2572206" y="653960"/>
                  </a:cubicBezTo>
                  <a:cubicBezTo>
                    <a:pt x="2601947" y="685391"/>
                    <a:pt x="2642840" y="701106"/>
                    <a:pt x="2694887" y="701106"/>
                  </a:cubicBezTo>
                  <a:cubicBezTo>
                    <a:pt x="2753354" y="701106"/>
                    <a:pt x="2807091" y="681842"/>
                    <a:pt x="2856095" y="643314"/>
                  </a:cubicBezTo>
                  <a:lnTo>
                    <a:pt x="2856095" y="721384"/>
                  </a:lnTo>
                  <a:cubicBezTo>
                    <a:pt x="2810470" y="754505"/>
                    <a:pt x="2750144" y="771065"/>
                    <a:pt x="2675116" y="771065"/>
                  </a:cubicBezTo>
                  <a:cubicBezTo>
                    <a:pt x="2601777" y="771065"/>
                    <a:pt x="2544155" y="747492"/>
                    <a:pt x="2502247" y="700346"/>
                  </a:cubicBezTo>
                  <a:cubicBezTo>
                    <a:pt x="2460339" y="653200"/>
                    <a:pt x="2439386" y="586874"/>
                    <a:pt x="2439386" y="501370"/>
                  </a:cubicBezTo>
                  <a:cubicBezTo>
                    <a:pt x="2439386" y="420596"/>
                    <a:pt x="2462283" y="354778"/>
                    <a:pt x="2508077" y="303914"/>
                  </a:cubicBezTo>
                  <a:cubicBezTo>
                    <a:pt x="2553871" y="253051"/>
                    <a:pt x="2610733" y="227619"/>
                    <a:pt x="2678664" y="227619"/>
                  </a:cubicBezTo>
                  <a:close/>
                  <a:moveTo>
                    <a:pt x="2232831" y="227619"/>
                  </a:moveTo>
                  <a:cubicBezTo>
                    <a:pt x="2278456" y="227619"/>
                    <a:pt x="2318674" y="236068"/>
                    <a:pt x="2353484" y="252966"/>
                  </a:cubicBezTo>
                  <a:lnTo>
                    <a:pt x="2353484" y="338133"/>
                  </a:lnTo>
                  <a:cubicBezTo>
                    <a:pt x="2314956" y="311096"/>
                    <a:pt x="2273725" y="297577"/>
                    <a:pt x="2229789" y="297577"/>
                  </a:cubicBezTo>
                  <a:cubicBezTo>
                    <a:pt x="2176729" y="297577"/>
                    <a:pt x="2133216" y="316588"/>
                    <a:pt x="2099251" y="354609"/>
                  </a:cubicBezTo>
                  <a:cubicBezTo>
                    <a:pt x="2065286" y="392630"/>
                    <a:pt x="2048303" y="442564"/>
                    <a:pt x="2048303" y="504411"/>
                  </a:cubicBezTo>
                  <a:cubicBezTo>
                    <a:pt x="2048303" y="565245"/>
                    <a:pt x="2064272" y="613236"/>
                    <a:pt x="2096209" y="648384"/>
                  </a:cubicBezTo>
                  <a:cubicBezTo>
                    <a:pt x="2128147" y="683532"/>
                    <a:pt x="2170984" y="701106"/>
                    <a:pt x="2224720" y="701106"/>
                  </a:cubicBezTo>
                  <a:cubicBezTo>
                    <a:pt x="2270007" y="701106"/>
                    <a:pt x="2312591" y="686067"/>
                    <a:pt x="2352470" y="655988"/>
                  </a:cubicBezTo>
                  <a:lnTo>
                    <a:pt x="2352470" y="735072"/>
                  </a:lnTo>
                  <a:cubicBezTo>
                    <a:pt x="2312591" y="759067"/>
                    <a:pt x="2265275" y="771065"/>
                    <a:pt x="2210525" y="771065"/>
                  </a:cubicBezTo>
                  <a:cubicBezTo>
                    <a:pt x="2136511" y="771065"/>
                    <a:pt x="2076776" y="746985"/>
                    <a:pt x="2031320" y="698825"/>
                  </a:cubicBezTo>
                  <a:cubicBezTo>
                    <a:pt x="1985864" y="650665"/>
                    <a:pt x="1963136" y="588226"/>
                    <a:pt x="1963136" y="511509"/>
                  </a:cubicBezTo>
                  <a:cubicBezTo>
                    <a:pt x="1963136" y="426004"/>
                    <a:pt x="1987638" y="357313"/>
                    <a:pt x="2036643" y="305435"/>
                  </a:cubicBezTo>
                  <a:cubicBezTo>
                    <a:pt x="2085648" y="253558"/>
                    <a:pt x="2151044" y="227619"/>
                    <a:pt x="2232831" y="227619"/>
                  </a:cubicBezTo>
                  <a:close/>
                  <a:moveTo>
                    <a:pt x="916539" y="227619"/>
                  </a:moveTo>
                  <a:cubicBezTo>
                    <a:pt x="984470" y="227619"/>
                    <a:pt x="1037024" y="249587"/>
                    <a:pt x="1074200" y="293522"/>
                  </a:cubicBezTo>
                  <a:cubicBezTo>
                    <a:pt x="1111376" y="337457"/>
                    <a:pt x="1129964" y="398460"/>
                    <a:pt x="1129964" y="476529"/>
                  </a:cubicBezTo>
                  <a:lnTo>
                    <a:pt x="1129964" y="520127"/>
                  </a:lnTo>
                  <a:lnTo>
                    <a:pt x="763442" y="520127"/>
                  </a:lnTo>
                  <a:cubicBezTo>
                    <a:pt x="764794" y="577918"/>
                    <a:pt x="780340" y="622530"/>
                    <a:pt x="810081" y="653960"/>
                  </a:cubicBezTo>
                  <a:cubicBezTo>
                    <a:pt x="839822" y="685391"/>
                    <a:pt x="880715" y="701106"/>
                    <a:pt x="932762" y="701106"/>
                  </a:cubicBezTo>
                  <a:cubicBezTo>
                    <a:pt x="991229" y="701106"/>
                    <a:pt x="1044966" y="681842"/>
                    <a:pt x="1093971" y="643314"/>
                  </a:cubicBezTo>
                  <a:lnTo>
                    <a:pt x="1093971" y="721384"/>
                  </a:lnTo>
                  <a:cubicBezTo>
                    <a:pt x="1048346" y="754505"/>
                    <a:pt x="988019" y="771065"/>
                    <a:pt x="912991" y="771065"/>
                  </a:cubicBezTo>
                  <a:cubicBezTo>
                    <a:pt x="839653" y="771065"/>
                    <a:pt x="782030" y="747492"/>
                    <a:pt x="740122" y="700346"/>
                  </a:cubicBezTo>
                  <a:cubicBezTo>
                    <a:pt x="698215" y="653200"/>
                    <a:pt x="677261" y="586874"/>
                    <a:pt x="677261" y="501370"/>
                  </a:cubicBezTo>
                  <a:cubicBezTo>
                    <a:pt x="677261" y="420596"/>
                    <a:pt x="700158" y="354778"/>
                    <a:pt x="745952" y="303914"/>
                  </a:cubicBezTo>
                  <a:cubicBezTo>
                    <a:pt x="791746" y="253051"/>
                    <a:pt x="848609" y="227619"/>
                    <a:pt x="916539" y="227619"/>
                  </a:cubicBezTo>
                  <a:close/>
                  <a:moveTo>
                    <a:pt x="85167" y="108994"/>
                  </a:moveTo>
                  <a:lnTo>
                    <a:pt x="85167" y="681842"/>
                  </a:lnTo>
                  <a:lnTo>
                    <a:pt x="193653" y="681842"/>
                  </a:lnTo>
                  <a:cubicBezTo>
                    <a:pt x="288959" y="681842"/>
                    <a:pt x="363142" y="656326"/>
                    <a:pt x="416203" y="605293"/>
                  </a:cubicBezTo>
                  <a:cubicBezTo>
                    <a:pt x="469263" y="554261"/>
                    <a:pt x="495793" y="481937"/>
                    <a:pt x="495793" y="388321"/>
                  </a:cubicBezTo>
                  <a:cubicBezTo>
                    <a:pt x="495793" y="202103"/>
                    <a:pt x="396770" y="108994"/>
                    <a:pt x="198723" y="108994"/>
                  </a:cubicBezTo>
                  <a:close/>
                  <a:moveTo>
                    <a:pt x="0" y="31938"/>
                  </a:moveTo>
                  <a:lnTo>
                    <a:pt x="200751" y="31938"/>
                  </a:lnTo>
                  <a:cubicBezTo>
                    <a:pt x="456927" y="31938"/>
                    <a:pt x="585016" y="150056"/>
                    <a:pt x="585016" y="386293"/>
                  </a:cubicBezTo>
                  <a:cubicBezTo>
                    <a:pt x="585016" y="498497"/>
                    <a:pt x="549445" y="588649"/>
                    <a:pt x="478303" y="656748"/>
                  </a:cubicBezTo>
                  <a:cubicBezTo>
                    <a:pt x="407162" y="724848"/>
                    <a:pt x="311941" y="758898"/>
                    <a:pt x="192639" y="758898"/>
                  </a:cubicBezTo>
                  <a:lnTo>
                    <a:pt x="0" y="758898"/>
                  </a:lnTo>
                  <a:close/>
                  <a:moveTo>
                    <a:pt x="1793556" y="0"/>
                  </a:moveTo>
                  <a:cubicBezTo>
                    <a:pt x="1808764" y="0"/>
                    <a:pt x="1821691" y="5154"/>
                    <a:pt x="1832337" y="15462"/>
                  </a:cubicBezTo>
                  <a:cubicBezTo>
                    <a:pt x="1842983" y="25770"/>
                    <a:pt x="1848306" y="38697"/>
                    <a:pt x="1848306" y="54243"/>
                  </a:cubicBezTo>
                  <a:cubicBezTo>
                    <a:pt x="1848306" y="69114"/>
                    <a:pt x="1842983" y="81787"/>
                    <a:pt x="1832337" y="92264"/>
                  </a:cubicBezTo>
                  <a:cubicBezTo>
                    <a:pt x="1821691" y="102741"/>
                    <a:pt x="1808764" y="107980"/>
                    <a:pt x="1793556" y="107980"/>
                  </a:cubicBezTo>
                  <a:cubicBezTo>
                    <a:pt x="1778685" y="107980"/>
                    <a:pt x="1766012" y="102910"/>
                    <a:pt x="1755535" y="92771"/>
                  </a:cubicBezTo>
                  <a:cubicBezTo>
                    <a:pt x="1745058" y="82632"/>
                    <a:pt x="1739819" y="69790"/>
                    <a:pt x="1739819" y="54243"/>
                  </a:cubicBezTo>
                  <a:cubicBezTo>
                    <a:pt x="1739819" y="38697"/>
                    <a:pt x="1745058" y="25770"/>
                    <a:pt x="1755535" y="15462"/>
                  </a:cubicBezTo>
                  <a:cubicBezTo>
                    <a:pt x="1766012" y="5154"/>
                    <a:pt x="1778685" y="0"/>
                    <a:pt x="17935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Start Charm"/>
          <p:cNvGrpSpPr>
            <a:grpSpLocks noChangeAspect="1"/>
          </p:cNvGrpSpPr>
          <p:nvPr/>
        </p:nvGrpSpPr>
        <p:grpSpPr>
          <a:xfrm>
            <a:off x="11021196" y="3577904"/>
            <a:ext cx="286851" cy="428983"/>
            <a:chOff x="10106796" y="3730304"/>
            <a:chExt cx="286851" cy="428983"/>
          </a:xfrm>
        </p:grpSpPr>
        <p:sp>
          <p:nvSpPr>
            <p:cNvPr id="87" name="Windows 8 Icon"/>
            <p:cNvSpPr>
              <a:spLocks noChangeAspect="1"/>
            </p:cNvSpPr>
            <p:nvPr/>
          </p:nvSpPr>
          <p:spPr>
            <a:xfrm>
              <a:off x="10106796" y="3730304"/>
              <a:ext cx="286851" cy="287240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0151032" y="4085732"/>
              <a:ext cx="200191" cy="73555"/>
            </a:xfrm>
            <a:custGeom>
              <a:avLst/>
              <a:gdLst/>
              <a:ahLst/>
              <a:cxnLst/>
              <a:rect l="l" t="t" r="r" b="b"/>
              <a:pathLst>
                <a:path w="2044787" h="751294">
                  <a:moveTo>
                    <a:pt x="1178039" y="476529"/>
                  </a:moveTo>
                  <a:lnTo>
                    <a:pt x="1052824" y="493765"/>
                  </a:lnTo>
                  <a:cubicBezTo>
                    <a:pt x="1014296" y="499173"/>
                    <a:pt x="985231" y="508720"/>
                    <a:pt x="965629" y="522408"/>
                  </a:cubicBezTo>
                  <a:cubicBezTo>
                    <a:pt x="946027" y="536095"/>
                    <a:pt x="936226" y="560344"/>
                    <a:pt x="936226" y="595155"/>
                  </a:cubicBezTo>
                  <a:cubicBezTo>
                    <a:pt x="936226" y="620502"/>
                    <a:pt x="945267" y="641202"/>
                    <a:pt x="963348" y="657256"/>
                  </a:cubicBezTo>
                  <a:cubicBezTo>
                    <a:pt x="981429" y="673309"/>
                    <a:pt x="1005509" y="681335"/>
                    <a:pt x="1035588" y="681335"/>
                  </a:cubicBezTo>
                  <a:cubicBezTo>
                    <a:pt x="1076819" y="681335"/>
                    <a:pt x="1110869" y="666887"/>
                    <a:pt x="1137737" y="637991"/>
                  </a:cubicBezTo>
                  <a:cubicBezTo>
                    <a:pt x="1164605" y="609096"/>
                    <a:pt x="1178039" y="572511"/>
                    <a:pt x="1178039" y="528238"/>
                  </a:cubicBezTo>
                  <a:close/>
                  <a:moveTo>
                    <a:pt x="1634490" y="210890"/>
                  </a:moveTo>
                  <a:cubicBezTo>
                    <a:pt x="1656120" y="210890"/>
                    <a:pt x="1672680" y="213255"/>
                    <a:pt x="1684171" y="217987"/>
                  </a:cubicBezTo>
                  <a:lnTo>
                    <a:pt x="1684171" y="304168"/>
                  </a:lnTo>
                  <a:cubicBezTo>
                    <a:pt x="1669639" y="293015"/>
                    <a:pt x="1648685" y="287439"/>
                    <a:pt x="1621310" y="287439"/>
                  </a:cubicBezTo>
                  <a:cubicBezTo>
                    <a:pt x="1585824" y="287439"/>
                    <a:pt x="1556167" y="304168"/>
                    <a:pt x="1532341" y="337626"/>
                  </a:cubicBezTo>
                  <a:cubicBezTo>
                    <a:pt x="1508515" y="371085"/>
                    <a:pt x="1496601" y="416710"/>
                    <a:pt x="1496601" y="474502"/>
                  </a:cubicBezTo>
                  <a:lnTo>
                    <a:pt x="1496601" y="739127"/>
                  </a:lnTo>
                  <a:lnTo>
                    <a:pt x="1413462" y="739127"/>
                  </a:lnTo>
                  <a:lnTo>
                    <a:pt x="1413462" y="220015"/>
                  </a:lnTo>
                  <a:lnTo>
                    <a:pt x="1496601" y="220015"/>
                  </a:lnTo>
                  <a:lnTo>
                    <a:pt x="1496601" y="326980"/>
                  </a:lnTo>
                  <a:lnTo>
                    <a:pt x="1498629" y="326980"/>
                  </a:lnTo>
                  <a:cubicBezTo>
                    <a:pt x="1510458" y="290480"/>
                    <a:pt x="1528539" y="262007"/>
                    <a:pt x="1552872" y="241560"/>
                  </a:cubicBezTo>
                  <a:cubicBezTo>
                    <a:pt x="1577206" y="221113"/>
                    <a:pt x="1604412" y="210890"/>
                    <a:pt x="1634490" y="210890"/>
                  </a:cubicBezTo>
                  <a:close/>
                  <a:moveTo>
                    <a:pt x="1078171" y="207848"/>
                  </a:moveTo>
                  <a:cubicBezTo>
                    <a:pt x="1200176" y="207848"/>
                    <a:pt x="1261179" y="272399"/>
                    <a:pt x="1261179" y="401501"/>
                  </a:cubicBezTo>
                  <a:lnTo>
                    <a:pt x="1261179" y="739127"/>
                  </a:lnTo>
                  <a:lnTo>
                    <a:pt x="1178039" y="739127"/>
                  </a:lnTo>
                  <a:lnTo>
                    <a:pt x="1178039" y="658016"/>
                  </a:lnTo>
                  <a:lnTo>
                    <a:pt x="1176012" y="658016"/>
                  </a:lnTo>
                  <a:cubicBezTo>
                    <a:pt x="1139849" y="720201"/>
                    <a:pt x="1086620" y="751294"/>
                    <a:pt x="1016324" y="751294"/>
                  </a:cubicBezTo>
                  <a:cubicBezTo>
                    <a:pt x="964615" y="751294"/>
                    <a:pt x="924144" y="737606"/>
                    <a:pt x="894910" y="710231"/>
                  </a:cubicBezTo>
                  <a:cubicBezTo>
                    <a:pt x="865676" y="682856"/>
                    <a:pt x="851059" y="646525"/>
                    <a:pt x="851059" y="601238"/>
                  </a:cubicBezTo>
                  <a:cubicBezTo>
                    <a:pt x="851059" y="504242"/>
                    <a:pt x="908175" y="447802"/>
                    <a:pt x="1022407" y="431918"/>
                  </a:cubicBezTo>
                  <a:lnTo>
                    <a:pt x="1178039" y="410119"/>
                  </a:lnTo>
                  <a:cubicBezTo>
                    <a:pt x="1178039" y="321911"/>
                    <a:pt x="1142384" y="277807"/>
                    <a:pt x="1071074" y="277807"/>
                  </a:cubicBezTo>
                  <a:cubicBezTo>
                    <a:pt x="1008550" y="277807"/>
                    <a:pt x="952110" y="299098"/>
                    <a:pt x="901754" y="341682"/>
                  </a:cubicBezTo>
                  <a:lnTo>
                    <a:pt x="901754" y="256515"/>
                  </a:lnTo>
                  <a:cubicBezTo>
                    <a:pt x="952786" y="224070"/>
                    <a:pt x="1011592" y="207848"/>
                    <a:pt x="1078171" y="207848"/>
                  </a:cubicBezTo>
                  <a:close/>
                  <a:moveTo>
                    <a:pt x="1913994" y="66410"/>
                  </a:moveTo>
                  <a:lnTo>
                    <a:pt x="1913994" y="220015"/>
                  </a:lnTo>
                  <a:lnTo>
                    <a:pt x="2044787" y="220015"/>
                  </a:lnTo>
                  <a:lnTo>
                    <a:pt x="2044787" y="290987"/>
                  </a:lnTo>
                  <a:lnTo>
                    <a:pt x="1913994" y="290987"/>
                  </a:lnTo>
                  <a:lnTo>
                    <a:pt x="1913994" y="583495"/>
                  </a:lnTo>
                  <a:cubicBezTo>
                    <a:pt x="1913994" y="618305"/>
                    <a:pt x="1919909" y="643145"/>
                    <a:pt x="1931737" y="658016"/>
                  </a:cubicBezTo>
                  <a:cubicBezTo>
                    <a:pt x="1943566" y="672886"/>
                    <a:pt x="1963168" y="680322"/>
                    <a:pt x="1990543" y="680322"/>
                  </a:cubicBezTo>
                  <a:cubicBezTo>
                    <a:pt x="2011497" y="680322"/>
                    <a:pt x="2029578" y="674576"/>
                    <a:pt x="2044787" y="663085"/>
                  </a:cubicBezTo>
                  <a:lnTo>
                    <a:pt x="2044787" y="734058"/>
                  </a:lnTo>
                  <a:cubicBezTo>
                    <a:pt x="2025184" y="744873"/>
                    <a:pt x="1999330" y="750280"/>
                    <a:pt x="1967223" y="750280"/>
                  </a:cubicBezTo>
                  <a:cubicBezTo>
                    <a:pt x="1876311" y="750280"/>
                    <a:pt x="1830855" y="699585"/>
                    <a:pt x="1830855" y="598196"/>
                  </a:cubicBezTo>
                  <a:lnTo>
                    <a:pt x="1830855" y="290987"/>
                  </a:lnTo>
                  <a:lnTo>
                    <a:pt x="1741633" y="290987"/>
                  </a:lnTo>
                  <a:lnTo>
                    <a:pt x="1741633" y="220015"/>
                  </a:lnTo>
                  <a:lnTo>
                    <a:pt x="1830855" y="220015"/>
                  </a:lnTo>
                  <a:lnTo>
                    <a:pt x="1830855" y="93278"/>
                  </a:lnTo>
                  <a:close/>
                  <a:moveTo>
                    <a:pt x="647169" y="66410"/>
                  </a:moveTo>
                  <a:lnTo>
                    <a:pt x="647169" y="220015"/>
                  </a:lnTo>
                  <a:lnTo>
                    <a:pt x="777962" y="220015"/>
                  </a:lnTo>
                  <a:lnTo>
                    <a:pt x="777962" y="290987"/>
                  </a:lnTo>
                  <a:lnTo>
                    <a:pt x="647169" y="290987"/>
                  </a:lnTo>
                  <a:lnTo>
                    <a:pt x="647169" y="583495"/>
                  </a:lnTo>
                  <a:cubicBezTo>
                    <a:pt x="647169" y="618305"/>
                    <a:pt x="653084" y="643145"/>
                    <a:pt x="664913" y="658016"/>
                  </a:cubicBezTo>
                  <a:cubicBezTo>
                    <a:pt x="676741" y="672886"/>
                    <a:pt x="696343" y="680322"/>
                    <a:pt x="723718" y="680322"/>
                  </a:cubicBezTo>
                  <a:cubicBezTo>
                    <a:pt x="744672" y="680322"/>
                    <a:pt x="762753" y="674576"/>
                    <a:pt x="777962" y="663085"/>
                  </a:cubicBezTo>
                  <a:lnTo>
                    <a:pt x="777962" y="734058"/>
                  </a:lnTo>
                  <a:cubicBezTo>
                    <a:pt x="758360" y="744873"/>
                    <a:pt x="732505" y="750280"/>
                    <a:pt x="700399" y="750280"/>
                  </a:cubicBezTo>
                  <a:cubicBezTo>
                    <a:pt x="609486" y="750280"/>
                    <a:pt x="564030" y="699585"/>
                    <a:pt x="564030" y="598196"/>
                  </a:cubicBezTo>
                  <a:lnTo>
                    <a:pt x="564030" y="290987"/>
                  </a:lnTo>
                  <a:lnTo>
                    <a:pt x="474808" y="290987"/>
                  </a:lnTo>
                  <a:lnTo>
                    <a:pt x="474808" y="220015"/>
                  </a:lnTo>
                  <a:lnTo>
                    <a:pt x="564030" y="220015"/>
                  </a:lnTo>
                  <a:lnTo>
                    <a:pt x="564030" y="93278"/>
                  </a:lnTo>
                  <a:close/>
                  <a:moveTo>
                    <a:pt x="253473" y="0"/>
                  </a:moveTo>
                  <a:cubicBezTo>
                    <a:pt x="325121" y="0"/>
                    <a:pt x="377336" y="8618"/>
                    <a:pt x="410119" y="25854"/>
                  </a:cubicBezTo>
                  <a:lnTo>
                    <a:pt x="410119" y="121667"/>
                  </a:lnTo>
                  <a:cubicBezTo>
                    <a:pt x="367197" y="91926"/>
                    <a:pt x="312109" y="77056"/>
                    <a:pt x="244855" y="77056"/>
                  </a:cubicBezTo>
                  <a:cubicBezTo>
                    <a:pt x="226267" y="77056"/>
                    <a:pt x="207678" y="78999"/>
                    <a:pt x="189090" y="82886"/>
                  </a:cubicBezTo>
                  <a:cubicBezTo>
                    <a:pt x="170502" y="86772"/>
                    <a:pt x="153942" y="93109"/>
                    <a:pt x="139410" y="101896"/>
                  </a:cubicBezTo>
                  <a:cubicBezTo>
                    <a:pt x="124877" y="110683"/>
                    <a:pt x="113049" y="122005"/>
                    <a:pt x="103924" y="135862"/>
                  </a:cubicBezTo>
                  <a:cubicBezTo>
                    <a:pt x="94799" y="149718"/>
                    <a:pt x="90236" y="166616"/>
                    <a:pt x="90236" y="186556"/>
                  </a:cubicBezTo>
                  <a:cubicBezTo>
                    <a:pt x="90236" y="205144"/>
                    <a:pt x="93700" y="221198"/>
                    <a:pt x="100628" y="234716"/>
                  </a:cubicBezTo>
                  <a:cubicBezTo>
                    <a:pt x="107557" y="248235"/>
                    <a:pt x="117780" y="260570"/>
                    <a:pt x="131299" y="271723"/>
                  </a:cubicBezTo>
                  <a:cubicBezTo>
                    <a:pt x="144817" y="282876"/>
                    <a:pt x="161293" y="293691"/>
                    <a:pt x="180726" y="304168"/>
                  </a:cubicBezTo>
                  <a:cubicBezTo>
                    <a:pt x="200159" y="314645"/>
                    <a:pt x="222549" y="326135"/>
                    <a:pt x="247896" y="338640"/>
                  </a:cubicBezTo>
                  <a:cubicBezTo>
                    <a:pt x="273919" y="351483"/>
                    <a:pt x="298591" y="365001"/>
                    <a:pt x="321910" y="379196"/>
                  </a:cubicBezTo>
                  <a:cubicBezTo>
                    <a:pt x="345230" y="393390"/>
                    <a:pt x="365677" y="409106"/>
                    <a:pt x="383251" y="426342"/>
                  </a:cubicBezTo>
                  <a:cubicBezTo>
                    <a:pt x="400825" y="443578"/>
                    <a:pt x="414766" y="462673"/>
                    <a:pt x="425074" y="483627"/>
                  </a:cubicBezTo>
                  <a:cubicBezTo>
                    <a:pt x="435382" y="504580"/>
                    <a:pt x="440536" y="528576"/>
                    <a:pt x="440536" y="555613"/>
                  </a:cubicBezTo>
                  <a:cubicBezTo>
                    <a:pt x="440536" y="591437"/>
                    <a:pt x="433523" y="621769"/>
                    <a:pt x="419497" y="646610"/>
                  </a:cubicBezTo>
                  <a:cubicBezTo>
                    <a:pt x="405472" y="671450"/>
                    <a:pt x="386546" y="691643"/>
                    <a:pt x="362719" y="707190"/>
                  </a:cubicBezTo>
                  <a:cubicBezTo>
                    <a:pt x="338893" y="722736"/>
                    <a:pt x="311433" y="733973"/>
                    <a:pt x="280341" y="740902"/>
                  </a:cubicBezTo>
                  <a:cubicBezTo>
                    <a:pt x="249248" y="747830"/>
                    <a:pt x="216466" y="751294"/>
                    <a:pt x="181993" y="751294"/>
                  </a:cubicBezTo>
                  <a:cubicBezTo>
                    <a:pt x="170502" y="751294"/>
                    <a:pt x="156308" y="750364"/>
                    <a:pt x="139410" y="748506"/>
                  </a:cubicBezTo>
                  <a:cubicBezTo>
                    <a:pt x="122512" y="746647"/>
                    <a:pt x="105275" y="743943"/>
                    <a:pt x="87701" y="740395"/>
                  </a:cubicBezTo>
                  <a:cubicBezTo>
                    <a:pt x="70127" y="736846"/>
                    <a:pt x="53483" y="732452"/>
                    <a:pt x="37767" y="727214"/>
                  </a:cubicBezTo>
                  <a:cubicBezTo>
                    <a:pt x="22052" y="721976"/>
                    <a:pt x="9463" y="716146"/>
                    <a:pt x="0" y="709724"/>
                  </a:cubicBezTo>
                  <a:lnTo>
                    <a:pt x="0" y="609349"/>
                  </a:lnTo>
                  <a:cubicBezTo>
                    <a:pt x="11490" y="619488"/>
                    <a:pt x="25263" y="628613"/>
                    <a:pt x="41316" y="636724"/>
                  </a:cubicBezTo>
                  <a:cubicBezTo>
                    <a:pt x="57369" y="644835"/>
                    <a:pt x="74267" y="651679"/>
                    <a:pt x="92010" y="657256"/>
                  </a:cubicBezTo>
                  <a:cubicBezTo>
                    <a:pt x="109753" y="662832"/>
                    <a:pt x="127581" y="667141"/>
                    <a:pt x="145493" y="670183"/>
                  </a:cubicBezTo>
                  <a:cubicBezTo>
                    <a:pt x="163405" y="673224"/>
                    <a:pt x="179965" y="674745"/>
                    <a:pt x="195174" y="674745"/>
                  </a:cubicBezTo>
                  <a:cubicBezTo>
                    <a:pt x="247558" y="674745"/>
                    <a:pt x="286678" y="665029"/>
                    <a:pt x="312532" y="645596"/>
                  </a:cubicBezTo>
                  <a:cubicBezTo>
                    <a:pt x="338386" y="626163"/>
                    <a:pt x="351313" y="598196"/>
                    <a:pt x="351313" y="561696"/>
                  </a:cubicBezTo>
                  <a:cubicBezTo>
                    <a:pt x="351313" y="542094"/>
                    <a:pt x="347004" y="525027"/>
                    <a:pt x="338386" y="510495"/>
                  </a:cubicBezTo>
                  <a:cubicBezTo>
                    <a:pt x="329768" y="495962"/>
                    <a:pt x="317855" y="482697"/>
                    <a:pt x="302646" y="470699"/>
                  </a:cubicBezTo>
                  <a:cubicBezTo>
                    <a:pt x="287438" y="458702"/>
                    <a:pt x="269441" y="447211"/>
                    <a:pt x="248657" y="436227"/>
                  </a:cubicBezTo>
                  <a:cubicBezTo>
                    <a:pt x="227872" y="425243"/>
                    <a:pt x="205482" y="413668"/>
                    <a:pt x="181486" y="401501"/>
                  </a:cubicBezTo>
                  <a:cubicBezTo>
                    <a:pt x="156139" y="388659"/>
                    <a:pt x="132482" y="375647"/>
                    <a:pt x="110514" y="362467"/>
                  </a:cubicBezTo>
                  <a:cubicBezTo>
                    <a:pt x="88546" y="349286"/>
                    <a:pt x="69451" y="334753"/>
                    <a:pt x="53229" y="318869"/>
                  </a:cubicBezTo>
                  <a:cubicBezTo>
                    <a:pt x="37007" y="302985"/>
                    <a:pt x="24249" y="284988"/>
                    <a:pt x="14955" y="264879"/>
                  </a:cubicBezTo>
                  <a:cubicBezTo>
                    <a:pt x="5661" y="244771"/>
                    <a:pt x="1014" y="221198"/>
                    <a:pt x="1014" y="194160"/>
                  </a:cubicBezTo>
                  <a:cubicBezTo>
                    <a:pt x="1014" y="161040"/>
                    <a:pt x="8280" y="132229"/>
                    <a:pt x="22812" y="107726"/>
                  </a:cubicBezTo>
                  <a:cubicBezTo>
                    <a:pt x="37345" y="83224"/>
                    <a:pt x="56440" y="63031"/>
                    <a:pt x="80097" y="47146"/>
                  </a:cubicBezTo>
                  <a:cubicBezTo>
                    <a:pt x="103755" y="31262"/>
                    <a:pt x="130707" y="19433"/>
                    <a:pt x="160955" y="11660"/>
                  </a:cubicBezTo>
                  <a:cubicBezTo>
                    <a:pt x="191203" y="3887"/>
                    <a:pt x="222042" y="0"/>
                    <a:pt x="25347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Share Charm"/>
          <p:cNvGrpSpPr>
            <a:grpSpLocks noChangeAspect="1"/>
          </p:cNvGrpSpPr>
          <p:nvPr/>
        </p:nvGrpSpPr>
        <p:grpSpPr>
          <a:xfrm>
            <a:off x="11013791" y="2897103"/>
            <a:ext cx="298064" cy="428897"/>
            <a:chOff x="10099391" y="3049503"/>
            <a:chExt cx="298064" cy="428897"/>
          </a:xfrm>
        </p:grpSpPr>
        <p:sp>
          <p:nvSpPr>
            <p:cNvPr id="86" name="Freeform 85"/>
            <p:cNvSpPr/>
            <p:nvPr/>
          </p:nvSpPr>
          <p:spPr>
            <a:xfrm>
              <a:off x="10099391" y="3049503"/>
              <a:ext cx="298064" cy="288635"/>
            </a:xfrm>
            <a:custGeom>
              <a:avLst/>
              <a:gdLst>
                <a:gd name="connsiteX0" fmla="*/ 431724 w 3044492"/>
                <a:gd name="connsiteY0" fmla="*/ 1036321 h 2948178"/>
                <a:gd name="connsiteX1" fmla="*/ 863448 w 3044492"/>
                <a:gd name="connsiteY1" fmla="*/ 1468045 h 2948178"/>
                <a:gd name="connsiteX2" fmla="*/ 736999 w 3044492"/>
                <a:gd name="connsiteY2" fmla="*/ 1773320 h 2948178"/>
                <a:gd name="connsiteX3" fmla="*/ 703692 w 3044492"/>
                <a:gd name="connsiteY3" fmla="*/ 1800802 h 2948178"/>
                <a:gd name="connsiteX4" fmla="*/ 712208 w 3044492"/>
                <a:gd name="connsiteY4" fmla="*/ 1832329 h 2948178"/>
                <a:gd name="connsiteX5" fmla="*/ 1470006 w 3044492"/>
                <a:gd name="connsiteY5" fmla="*/ 2485427 h 2948178"/>
                <a:gd name="connsiteX6" fmla="*/ 1551280 w 3044492"/>
                <a:gd name="connsiteY6" fmla="*/ 2497831 h 2948178"/>
                <a:gd name="connsiteX7" fmla="*/ 1549402 w 3044492"/>
                <a:gd name="connsiteY7" fmla="*/ 2516453 h 2948178"/>
                <a:gd name="connsiteX8" fmla="*/ 1629505 w 3044492"/>
                <a:gd name="connsiteY8" fmla="*/ 2817396 h 2948178"/>
                <a:gd name="connsiteX9" fmla="*/ 1648793 w 3044492"/>
                <a:gd name="connsiteY9" fmla="*/ 2845230 h 2948178"/>
                <a:gd name="connsiteX10" fmla="*/ 1537190 w 3044492"/>
                <a:gd name="connsiteY10" fmla="*/ 2839594 h 2948178"/>
                <a:gd name="connsiteX11" fmla="*/ 404376 w 3044492"/>
                <a:gd name="connsiteY11" fmla="*/ 1980592 h 2948178"/>
                <a:gd name="connsiteX12" fmla="*/ 374796 w 3044492"/>
                <a:gd name="connsiteY12" fmla="*/ 1894030 h 2948178"/>
                <a:gd name="connsiteX13" fmla="*/ 344717 w 3044492"/>
                <a:gd name="connsiteY13" fmla="*/ 1890998 h 2948178"/>
                <a:gd name="connsiteX14" fmla="*/ 0 w 3044492"/>
                <a:gd name="connsiteY14" fmla="*/ 1468045 h 2948178"/>
                <a:gd name="connsiteX15" fmla="*/ 431724 w 3044492"/>
                <a:gd name="connsiteY15" fmla="*/ 1036321 h 2948178"/>
                <a:gd name="connsiteX16" fmla="*/ 2733542 w 3044492"/>
                <a:gd name="connsiteY16" fmla="*/ 611083 h 2948178"/>
                <a:gd name="connsiteX17" fmla="*/ 2810947 w 3044492"/>
                <a:gd name="connsiteY17" fmla="*/ 714595 h 2948178"/>
                <a:gd name="connsiteX18" fmla="*/ 3044492 w 3044492"/>
                <a:gd name="connsiteY18" fmla="*/ 1479169 h 2948178"/>
                <a:gd name="connsiteX19" fmla="*/ 2632297 w 3044492"/>
                <a:gd name="connsiteY19" fmla="*/ 2457658 h 2948178"/>
                <a:gd name="connsiteX20" fmla="*/ 2583875 w 3044492"/>
                <a:gd name="connsiteY20" fmla="*/ 2498102 h 2948178"/>
                <a:gd name="connsiteX21" fmla="*/ 2585725 w 3044492"/>
                <a:gd name="connsiteY21" fmla="*/ 2516454 h 2948178"/>
                <a:gd name="connsiteX22" fmla="*/ 2154001 w 3044492"/>
                <a:gd name="connsiteY22" fmla="*/ 2948178 h 2948178"/>
                <a:gd name="connsiteX23" fmla="*/ 1722277 w 3044492"/>
                <a:gd name="connsiteY23" fmla="*/ 2516454 h 2948178"/>
                <a:gd name="connsiteX24" fmla="*/ 2154001 w 3044492"/>
                <a:gd name="connsiteY24" fmla="*/ 2084730 h 2948178"/>
                <a:gd name="connsiteX25" fmla="*/ 2395382 w 3044492"/>
                <a:gd name="connsiteY25" fmla="*/ 2158462 h 2948178"/>
                <a:gd name="connsiteX26" fmla="*/ 2423970 w 3044492"/>
                <a:gd name="connsiteY26" fmla="*/ 2182049 h 2948178"/>
                <a:gd name="connsiteX27" fmla="*/ 2437304 w 3044492"/>
                <a:gd name="connsiteY27" fmla="*/ 2169785 h 2948178"/>
                <a:gd name="connsiteX28" fmla="*/ 2704132 w 3044492"/>
                <a:gd name="connsiteY28" fmla="*/ 1479169 h 2948178"/>
                <a:gd name="connsiteX29" fmla="*/ 2580164 w 3044492"/>
                <a:gd name="connsiteY29" fmla="*/ 989581 h 2948178"/>
                <a:gd name="connsiteX30" fmla="*/ 2529566 w 3044492"/>
                <a:gd name="connsiteY30" fmla="*/ 906293 h 2948178"/>
                <a:gd name="connsiteX31" fmla="*/ 2586595 w 3044492"/>
                <a:gd name="connsiteY31" fmla="*/ 859239 h 2948178"/>
                <a:gd name="connsiteX32" fmla="*/ 2716166 w 3044492"/>
                <a:gd name="connsiteY32" fmla="*/ 667061 h 2948178"/>
                <a:gd name="connsiteX33" fmla="*/ 2159081 w 3044492"/>
                <a:gd name="connsiteY33" fmla="*/ 0 h 2948178"/>
                <a:gd name="connsiteX34" fmla="*/ 2590805 w 3044492"/>
                <a:gd name="connsiteY34" fmla="*/ 431724 h 2948178"/>
                <a:gd name="connsiteX35" fmla="*/ 2159081 w 3044492"/>
                <a:gd name="connsiteY35" fmla="*/ 863448 h 2948178"/>
                <a:gd name="connsiteX36" fmla="*/ 1736128 w 3044492"/>
                <a:gd name="connsiteY36" fmla="*/ 518732 h 2948178"/>
                <a:gd name="connsiteX37" fmla="*/ 1729808 w 3044492"/>
                <a:gd name="connsiteY37" fmla="*/ 456039 h 2948178"/>
                <a:gd name="connsiteX38" fmla="*/ 1677007 w 3044492"/>
                <a:gd name="connsiteY38" fmla="*/ 452044 h 2948178"/>
                <a:gd name="connsiteX39" fmla="*/ 825299 w 3044492"/>
                <a:gd name="connsiteY39" fmla="*/ 904894 h 2948178"/>
                <a:gd name="connsiteX40" fmla="*/ 782387 w 3044492"/>
                <a:gd name="connsiteY40" fmla="*/ 975530 h 2948178"/>
                <a:gd name="connsiteX41" fmla="*/ 781718 w 3044492"/>
                <a:gd name="connsiteY41" fmla="*/ 974992 h 2948178"/>
                <a:gd name="connsiteX42" fmla="*/ 508727 w 3044492"/>
                <a:gd name="connsiteY42" fmla="*/ 868304 h 2948178"/>
                <a:gd name="connsiteX43" fmla="*/ 456429 w 3044492"/>
                <a:gd name="connsiteY43" fmla="*/ 865005 h 2948178"/>
                <a:gd name="connsiteX44" fmla="*/ 474570 w 3044492"/>
                <a:gd name="connsiteY44" fmla="*/ 827345 h 2948178"/>
                <a:gd name="connsiteX45" fmla="*/ 1677007 w 3044492"/>
                <a:gd name="connsiteY45" fmla="*/ 111684 h 2948178"/>
                <a:gd name="connsiteX46" fmla="*/ 1782222 w 3044492"/>
                <a:gd name="connsiteY46" fmla="*/ 115672 h 2948178"/>
                <a:gd name="connsiteX47" fmla="*/ 1856575 w 3044492"/>
                <a:gd name="connsiteY47" fmla="*/ 124164 h 2948178"/>
                <a:gd name="connsiteX48" fmla="*/ 1917700 w 3044492"/>
                <a:gd name="connsiteY48" fmla="*/ 73731 h 2948178"/>
                <a:gd name="connsiteX49" fmla="*/ 2159081 w 3044492"/>
                <a:gd name="connsiteY49" fmla="*/ 0 h 294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44492" h="2948178">
                  <a:moveTo>
                    <a:pt x="431724" y="1036321"/>
                  </a:moveTo>
                  <a:cubicBezTo>
                    <a:pt x="670159" y="1036321"/>
                    <a:pt x="863448" y="1229610"/>
                    <a:pt x="863448" y="1468045"/>
                  </a:cubicBezTo>
                  <a:cubicBezTo>
                    <a:pt x="863448" y="1587263"/>
                    <a:pt x="815126" y="1695194"/>
                    <a:pt x="736999" y="1773320"/>
                  </a:cubicBezTo>
                  <a:lnTo>
                    <a:pt x="703692" y="1800802"/>
                  </a:lnTo>
                  <a:lnTo>
                    <a:pt x="712208" y="1832329"/>
                  </a:lnTo>
                  <a:cubicBezTo>
                    <a:pt x="833170" y="2162692"/>
                    <a:pt x="1118974" y="2413595"/>
                    <a:pt x="1470006" y="2485427"/>
                  </a:cubicBezTo>
                  <a:lnTo>
                    <a:pt x="1551280" y="2497831"/>
                  </a:lnTo>
                  <a:lnTo>
                    <a:pt x="1549402" y="2516453"/>
                  </a:lnTo>
                  <a:cubicBezTo>
                    <a:pt x="1549402" y="2626017"/>
                    <a:pt x="1578546" y="2728775"/>
                    <a:pt x="1629505" y="2817396"/>
                  </a:cubicBezTo>
                  <a:lnTo>
                    <a:pt x="1648793" y="2845230"/>
                  </a:lnTo>
                  <a:lnTo>
                    <a:pt x="1537190" y="2839594"/>
                  </a:lnTo>
                  <a:cubicBezTo>
                    <a:pt x="1020018" y="2787072"/>
                    <a:pt x="588041" y="2446366"/>
                    <a:pt x="404376" y="1980592"/>
                  </a:cubicBezTo>
                  <a:lnTo>
                    <a:pt x="374796" y="1894030"/>
                  </a:lnTo>
                  <a:lnTo>
                    <a:pt x="344717" y="1890998"/>
                  </a:lnTo>
                  <a:cubicBezTo>
                    <a:pt x="147987" y="1850742"/>
                    <a:pt x="0" y="1676676"/>
                    <a:pt x="0" y="1468045"/>
                  </a:cubicBezTo>
                  <a:cubicBezTo>
                    <a:pt x="0" y="1229610"/>
                    <a:pt x="193289" y="1036321"/>
                    <a:pt x="431724" y="1036321"/>
                  </a:cubicBezTo>
                  <a:close/>
                  <a:moveTo>
                    <a:pt x="2733542" y="611083"/>
                  </a:moveTo>
                  <a:lnTo>
                    <a:pt x="2810947" y="714595"/>
                  </a:lnTo>
                  <a:cubicBezTo>
                    <a:pt x="2958395" y="932847"/>
                    <a:pt x="3044492" y="1195954"/>
                    <a:pt x="3044492" y="1479169"/>
                  </a:cubicBezTo>
                  <a:cubicBezTo>
                    <a:pt x="3044492" y="1862691"/>
                    <a:pt x="2886611" y="2209336"/>
                    <a:pt x="2632297" y="2457658"/>
                  </a:cubicBezTo>
                  <a:lnTo>
                    <a:pt x="2583875" y="2498102"/>
                  </a:lnTo>
                  <a:lnTo>
                    <a:pt x="2585725" y="2516454"/>
                  </a:lnTo>
                  <a:cubicBezTo>
                    <a:pt x="2585725" y="2754889"/>
                    <a:pt x="2392436" y="2948178"/>
                    <a:pt x="2154001" y="2948178"/>
                  </a:cubicBezTo>
                  <a:cubicBezTo>
                    <a:pt x="1915566" y="2948178"/>
                    <a:pt x="1722277" y="2754889"/>
                    <a:pt x="1722277" y="2516454"/>
                  </a:cubicBezTo>
                  <a:cubicBezTo>
                    <a:pt x="1722277" y="2278019"/>
                    <a:pt x="1915566" y="2084730"/>
                    <a:pt x="2154001" y="2084730"/>
                  </a:cubicBezTo>
                  <a:cubicBezTo>
                    <a:pt x="2243414" y="2084730"/>
                    <a:pt x="2326479" y="2111912"/>
                    <a:pt x="2395382" y="2158462"/>
                  </a:cubicBezTo>
                  <a:lnTo>
                    <a:pt x="2423970" y="2182049"/>
                  </a:lnTo>
                  <a:lnTo>
                    <a:pt x="2437304" y="2169785"/>
                  </a:lnTo>
                  <a:cubicBezTo>
                    <a:pt x="2603089" y="1987380"/>
                    <a:pt x="2704132" y="1745075"/>
                    <a:pt x="2704132" y="1479169"/>
                  </a:cubicBezTo>
                  <a:cubicBezTo>
                    <a:pt x="2704132" y="1301899"/>
                    <a:pt x="2659224" y="1135117"/>
                    <a:pt x="2580164" y="989581"/>
                  </a:cubicBezTo>
                  <a:lnTo>
                    <a:pt x="2529566" y="906293"/>
                  </a:lnTo>
                  <a:lnTo>
                    <a:pt x="2586595" y="859239"/>
                  </a:lnTo>
                  <a:cubicBezTo>
                    <a:pt x="2641301" y="804534"/>
                    <a:pt x="2685572" y="739394"/>
                    <a:pt x="2716166" y="667061"/>
                  </a:cubicBezTo>
                  <a:close/>
                  <a:moveTo>
                    <a:pt x="2159081" y="0"/>
                  </a:moveTo>
                  <a:cubicBezTo>
                    <a:pt x="2397516" y="0"/>
                    <a:pt x="2590805" y="193289"/>
                    <a:pt x="2590805" y="431724"/>
                  </a:cubicBezTo>
                  <a:cubicBezTo>
                    <a:pt x="2590805" y="670159"/>
                    <a:pt x="2397516" y="863448"/>
                    <a:pt x="2159081" y="863448"/>
                  </a:cubicBezTo>
                  <a:cubicBezTo>
                    <a:pt x="1950451" y="863448"/>
                    <a:pt x="1776385" y="715461"/>
                    <a:pt x="1736128" y="518732"/>
                  </a:cubicBezTo>
                  <a:lnTo>
                    <a:pt x="1729808" y="456039"/>
                  </a:lnTo>
                  <a:lnTo>
                    <a:pt x="1677007" y="452044"/>
                  </a:lnTo>
                  <a:cubicBezTo>
                    <a:pt x="1322467" y="452044"/>
                    <a:pt x="1009881" y="631677"/>
                    <a:pt x="825299" y="904894"/>
                  </a:cubicBezTo>
                  <a:lnTo>
                    <a:pt x="782387" y="975530"/>
                  </a:lnTo>
                  <a:lnTo>
                    <a:pt x="781718" y="974992"/>
                  </a:lnTo>
                  <a:cubicBezTo>
                    <a:pt x="702699" y="918798"/>
                    <a:pt x="609591" y="881125"/>
                    <a:pt x="508727" y="868304"/>
                  </a:cubicBezTo>
                  <a:lnTo>
                    <a:pt x="456429" y="865005"/>
                  </a:lnTo>
                  <a:lnTo>
                    <a:pt x="474570" y="827345"/>
                  </a:lnTo>
                  <a:cubicBezTo>
                    <a:pt x="706139" y="401065"/>
                    <a:pt x="1157779" y="111684"/>
                    <a:pt x="1677007" y="111684"/>
                  </a:cubicBezTo>
                  <a:cubicBezTo>
                    <a:pt x="1712409" y="111684"/>
                    <a:pt x="1747497" y="113029"/>
                    <a:pt x="1782222" y="115672"/>
                  </a:cubicBezTo>
                  <a:lnTo>
                    <a:pt x="1856575" y="124164"/>
                  </a:lnTo>
                  <a:lnTo>
                    <a:pt x="1917700" y="73731"/>
                  </a:lnTo>
                  <a:cubicBezTo>
                    <a:pt x="1986604" y="27181"/>
                    <a:pt x="2069668" y="0"/>
                    <a:pt x="2159081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0130235" y="3401967"/>
              <a:ext cx="240777" cy="76433"/>
            </a:xfrm>
            <a:custGeom>
              <a:avLst/>
              <a:gdLst/>
              <a:ahLst/>
              <a:cxnLst/>
              <a:rect l="l" t="t" r="r" b="b"/>
              <a:pathLst>
                <a:path w="2459329" h="780697">
                  <a:moveTo>
                    <a:pt x="1454264" y="505932"/>
                  </a:moveTo>
                  <a:lnTo>
                    <a:pt x="1329049" y="523168"/>
                  </a:lnTo>
                  <a:cubicBezTo>
                    <a:pt x="1290521" y="528576"/>
                    <a:pt x="1261456" y="538123"/>
                    <a:pt x="1241854" y="551811"/>
                  </a:cubicBezTo>
                  <a:cubicBezTo>
                    <a:pt x="1222252" y="565498"/>
                    <a:pt x="1212451" y="589747"/>
                    <a:pt x="1212451" y="624557"/>
                  </a:cubicBezTo>
                  <a:cubicBezTo>
                    <a:pt x="1212451" y="649905"/>
                    <a:pt x="1221492" y="670605"/>
                    <a:pt x="1239573" y="686658"/>
                  </a:cubicBezTo>
                  <a:cubicBezTo>
                    <a:pt x="1257654" y="702711"/>
                    <a:pt x="1281734" y="710738"/>
                    <a:pt x="1311813" y="710738"/>
                  </a:cubicBezTo>
                  <a:cubicBezTo>
                    <a:pt x="1353044" y="710738"/>
                    <a:pt x="1387094" y="696290"/>
                    <a:pt x="1413962" y="667394"/>
                  </a:cubicBezTo>
                  <a:cubicBezTo>
                    <a:pt x="1440830" y="638498"/>
                    <a:pt x="1454264" y="601914"/>
                    <a:pt x="1454264" y="557641"/>
                  </a:cubicBezTo>
                  <a:close/>
                  <a:moveTo>
                    <a:pt x="2244383" y="307209"/>
                  </a:moveTo>
                  <a:cubicBezTo>
                    <a:pt x="2205179" y="307209"/>
                    <a:pt x="2171890" y="321235"/>
                    <a:pt x="2144515" y="349286"/>
                  </a:cubicBezTo>
                  <a:cubicBezTo>
                    <a:pt x="2117140" y="377337"/>
                    <a:pt x="2100242" y="414006"/>
                    <a:pt x="2093821" y="459293"/>
                  </a:cubicBezTo>
                  <a:lnTo>
                    <a:pt x="2374161" y="459293"/>
                  </a:lnTo>
                  <a:cubicBezTo>
                    <a:pt x="2373823" y="411302"/>
                    <a:pt x="2362248" y="373957"/>
                    <a:pt x="2339436" y="347258"/>
                  </a:cubicBezTo>
                  <a:cubicBezTo>
                    <a:pt x="2316623" y="320559"/>
                    <a:pt x="2284939" y="307209"/>
                    <a:pt x="2244383" y="307209"/>
                  </a:cubicBezTo>
                  <a:close/>
                  <a:moveTo>
                    <a:pt x="1910715" y="240292"/>
                  </a:moveTo>
                  <a:cubicBezTo>
                    <a:pt x="1932345" y="240292"/>
                    <a:pt x="1948905" y="242658"/>
                    <a:pt x="1960396" y="247390"/>
                  </a:cubicBezTo>
                  <a:lnTo>
                    <a:pt x="1960396" y="333571"/>
                  </a:lnTo>
                  <a:cubicBezTo>
                    <a:pt x="1945864" y="322418"/>
                    <a:pt x="1924910" y="316841"/>
                    <a:pt x="1897535" y="316841"/>
                  </a:cubicBezTo>
                  <a:cubicBezTo>
                    <a:pt x="1862049" y="316841"/>
                    <a:pt x="1832392" y="333571"/>
                    <a:pt x="1808566" y="367029"/>
                  </a:cubicBezTo>
                  <a:cubicBezTo>
                    <a:pt x="1784739" y="400487"/>
                    <a:pt x="1772826" y="446113"/>
                    <a:pt x="1772826" y="503904"/>
                  </a:cubicBezTo>
                  <a:lnTo>
                    <a:pt x="1772826" y="768530"/>
                  </a:lnTo>
                  <a:lnTo>
                    <a:pt x="1689687" y="768530"/>
                  </a:lnTo>
                  <a:lnTo>
                    <a:pt x="1689687" y="249417"/>
                  </a:lnTo>
                  <a:lnTo>
                    <a:pt x="1772826" y="249417"/>
                  </a:lnTo>
                  <a:lnTo>
                    <a:pt x="1772826" y="356383"/>
                  </a:lnTo>
                  <a:lnTo>
                    <a:pt x="1774854" y="356383"/>
                  </a:lnTo>
                  <a:cubicBezTo>
                    <a:pt x="1786683" y="319883"/>
                    <a:pt x="1804764" y="291409"/>
                    <a:pt x="1829097" y="270963"/>
                  </a:cubicBezTo>
                  <a:cubicBezTo>
                    <a:pt x="1853431" y="250516"/>
                    <a:pt x="1880637" y="240292"/>
                    <a:pt x="1910715" y="240292"/>
                  </a:cubicBezTo>
                  <a:close/>
                  <a:moveTo>
                    <a:pt x="2245904" y="237251"/>
                  </a:moveTo>
                  <a:cubicBezTo>
                    <a:pt x="2313835" y="237251"/>
                    <a:pt x="2366388" y="259218"/>
                    <a:pt x="2403565" y="303154"/>
                  </a:cubicBezTo>
                  <a:cubicBezTo>
                    <a:pt x="2440741" y="347089"/>
                    <a:pt x="2459329" y="408092"/>
                    <a:pt x="2459329" y="486161"/>
                  </a:cubicBezTo>
                  <a:lnTo>
                    <a:pt x="2459329" y="529759"/>
                  </a:lnTo>
                  <a:lnTo>
                    <a:pt x="2092807" y="529759"/>
                  </a:lnTo>
                  <a:cubicBezTo>
                    <a:pt x="2094159" y="587550"/>
                    <a:pt x="2109705" y="632162"/>
                    <a:pt x="2139446" y="663592"/>
                  </a:cubicBezTo>
                  <a:cubicBezTo>
                    <a:pt x="2169187" y="695023"/>
                    <a:pt x="2210080" y="710738"/>
                    <a:pt x="2262127" y="710738"/>
                  </a:cubicBezTo>
                  <a:cubicBezTo>
                    <a:pt x="2320594" y="710738"/>
                    <a:pt x="2374331" y="691474"/>
                    <a:pt x="2423335" y="652946"/>
                  </a:cubicBezTo>
                  <a:lnTo>
                    <a:pt x="2423335" y="731016"/>
                  </a:lnTo>
                  <a:cubicBezTo>
                    <a:pt x="2377710" y="764137"/>
                    <a:pt x="2317384" y="780697"/>
                    <a:pt x="2242356" y="780697"/>
                  </a:cubicBezTo>
                  <a:cubicBezTo>
                    <a:pt x="2169017" y="780697"/>
                    <a:pt x="2111395" y="757124"/>
                    <a:pt x="2069487" y="709978"/>
                  </a:cubicBezTo>
                  <a:cubicBezTo>
                    <a:pt x="2027580" y="662832"/>
                    <a:pt x="2006626" y="596506"/>
                    <a:pt x="2006626" y="511002"/>
                  </a:cubicBezTo>
                  <a:cubicBezTo>
                    <a:pt x="2006626" y="430228"/>
                    <a:pt x="2029523" y="364410"/>
                    <a:pt x="2075317" y="313546"/>
                  </a:cubicBezTo>
                  <a:cubicBezTo>
                    <a:pt x="2121111" y="262683"/>
                    <a:pt x="2177973" y="237251"/>
                    <a:pt x="2245904" y="237251"/>
                  </a:cubicBezTo>
                  <a:close/>
                  <a:moveTo>
                    <a:pt x="1354396" y="237251"/>
                  </a:moveTo>
                  <a:cubicBezTo>
                    <a:pt x="1476401" y="237251"/>
                    <a:pt x="1537404" y="301802"/>
                    <a:pt x="1537404" y="430904"/>
                  </a:cubicBezTo>
                  <a:lnTo>
                    <a:pt x="1537404" y="768530"/>
                  </a:lnTo>
                  <a:lnTo>
                    <a:pt x="1454264" y="768530"/>
                  </a:lnTo>
                  <a:lnTo>
                    <a:pt x="1454264" y="687419"/>
                  </a:lnTo>
                  <a:lnTo>
                    <a:pt x="1452237" y="687419"/>
                  </a:lnTo>
                  <a:cubicBezTo>
                    <a:pt x="1416075" y="749604"/>
                    <a:pt x="1362845" y="780697"/>
                    <a:pt x="1292549" y="780697"/>
                  </a:cubicBezTo>
                  <a:cubicBezTo>
                    <a:pt x="1240840" y="780697"/>
                    <a:pt x="1200369" y="767009"/>
                    <a:pt x="1171135" y="739634"/>
                  </a:cubicBezTo>
                  <a:cubicBezTo>
                    <a:pt x="1141901" y="712259"/>
                    <a:pt x="1127284" y="675928"/>
                    <a:pt x="1127284" y="630641"/>
                  </a:cubicBezTo>
                  <a:cubicBezTo>
                    <a:pt x="1127284" y="533645"/>
                    <a:pt x="1184400" y="477205"/>
                    <a:pt x="1298632" y="461321"/>
                  </a:cubicBezTo>
                  <a:lnTo>
                    <a:pt x="1454264" y="439522"/>
                  </a:lnTo>
                  <a:cubicBezTo>
                    <a:pt x="1454264" y="351314"/>
                    <a:pt x="1418609" y="307209"/>
                    <a:pt x="1347299" y="307209"/>
                  </a:cubicBezTo>
                  <a:cubicBezTo>
                    <a:pt x="1284775" y="307209"/>
                    <a:pt x="1228336" y="328501"/>
                    <a:pt x="1177979" y="371085"/>
                  </a:cubicBezTo>
                  <a:lnTo>
                    <a:pt x="1177979" y="285918"/>
                  </a:lnTo>
                  <a:cubicBezTo>
                    <a:pt x="1229011" y="253473"/>
                    <a:pt x="1287817" y="237251"/>
                    <a:pt x="1354396" y="237251"/>
                  </a:cubicBezTo>
                  <a:close/>
                  <a:moveTo>
                    <a:pt x="253473" y="29403"/>
                  </a:moveTo>
                  <a:cubicBezTo>
                    <a:pt x="325121" y="29403"/>
                    <a:pt x="377336" y="38021"/>
                    <a:pt x="410119" y="55257"/>
                  </a:cubicBezTo>
                  <a:lnTo>
                    <a:pt x="410119" y="151070"/>
                  </a:lnTo>
                  <a:cubicBezTo>
                    <a:pt x="367197" y="121329"/>
                    <a:pt x="312109" y="106459"/>
                    <a:pt x="244855" y="106459"/>
                  </a:cubicBezTo>
                  <a:cubicBezTo>
                    <a:pt x="226267" y="106459"/>
                    <a:pt x="207678" y="108402"/>
                    <a:pt x="189090" y="112289"/>
                  </a:cubicBezTo>
                  <a:cubicBezTo>
                    <a:pt x="170502" y="116175"/>
                    <a:pt x="153942" y="122512"/>
                    <a:pt x="139410" y="131299"/>
                  </a:cubicBezTo>
                  <a:cubicBezTo>
                    <a:pt x="124877" y="140086"/>
                    <a:pt x="113049" y="151408"/>
                    <a:pt x="103924" y="165265"/>
                  </a:cubicBezTo>
                  <a:cubicBezTo>
                    <a:pt x="94799" y="179121"/>
                    <a:pt x="90236" y="196019"/>
                    <a:pt x="90236" y="215959"/>
                  </a:cubicBezTo>
                  <a:cubicBezTo>
                    <a:pt x="90236" y="234547"/>
                    <a:pt x="93700" y="250600"/>
                    <a:pt x="100628" y="264119"/>
                  </a:cubicBezTo>
                  <a:cubicBezTo>
                    <a:pt x="107557" y="277637"/>
                    <a:pt x="117780" y="289973"/>
                    <a:pt x="131299" y="301126"/>
                  </a:cubicBezTo>
                  <a:cubicBezTo>
                    <a:pt x="144817" y="312279"/>
                    <a:pt x="161293" y="323094"/>
                    <a:pt x="180726" y="333571"/>
                  </a:cubicBezTo>
                  <a:cubicBezTo>
                    <a:pt x="200159" y="344047"/>
                    <a:pt x="222549" y="355538"/>
                    <a:pt x="247896" y="368043"/>
                  </a:cubicBezTo>
                  <a:cubicBezTo>
                    <a:pt x="273919" y="380885"/>
                    <a:pt x="298591" y="394404"/>
                    <a:pt x="321910" y="408599"/>
                  </a:cubicBezTo>
                  <a:cubicBezTo>
                    <a:pt x="345230" y="422793"/>
                    <a:pt x="365677" y="438508"/>
                    <a:pt x="383251" y="455745"/>
                  </a:cubicBezTo>
                  <a:cubicBezTo>
                    <a:pt x="400825" y="472981"/>
                    <a:pt x="414766" y="492076"/>
                    <a:pt x="425074" y="513029"/>
                  </a:cubicBezTo>
                  <a:cubicBezTo>
                    <a:pt x="435382" y="533983"/>
                    <a:pt x="440536" y="557979"/>
                    <a:pt x="440536" y="585016"/>
                  </a:cubicBezTo>
                  <a:cubicBezTo>
                    <a:pt x="440536" y="620840"/>
                    <a:pt x="433523" y="651172"/>
                    <a:pt x="419497" y="676012"/>
                  </a:cubicBezTo>
                  <a:cubicBezTo>
                    <a:pt x="405472" y="700853"/>
                    <a:pt x="386546" y="721046"/>
                    <a:pt x="362719" y="736592"/>
                  </a:cubicBezTo>
                  <a:cubicBezTo>
                    <a:pt x="338893" y="752139"/>
                    <a:pt x="311433" y="763376"/>
                    <a:pt x="280341" y="770304"/>
                  </a:cubicBezTo>
                  <a:cubicBezTo>
                    <a:pt x="249248" y="777233"/>
                    <a:pt x="216466" y="780697"/>
                    <a:pt x="181993" y="780697"/>
                  </a:cubicBezTo>
                  <a:cubicBezTo>
                    <a:pt x="170502" y="780697"/>
                    <a:pt x="156308" y="779767"/>
                    <a:pt x="139410" y="777909"/>
                  </a:cubicBezTo>
                  <a:cubicBezTo>
                    <a:pt x="122512" y="776050"/>
                    <a:pt x="105275" y="773346"/>
                    <a:pt x="87701" y="769797"/>
                  </a:cubicBezTo>
                  <a:cubicBezTo>
                    <a:pt x="70127" y="766249"/>
                    <a:pt x="53482" y="761855"/>
                    <a:pt x="37767" y="756617"/>
                  </a:cubicBezTo>
                  <a:cubicBezTo>
                    <a:pt x="22052" y="751378"/>
                    <a:pt x="9463" y="745548"/>
                    <a:pt x="0" y="739127"/>
                  </a:cubicBezTo>
                  <a:lnTo>
                    <a:pt x="0" y="638752"/>
                  </a:lnTo>
                  <a:cubicBezTo>
                    <a:pt x="11491" y="648891"/>
                    <a:pt x="25262" y="658016"/>
                    <a:pt x="41316" y="666127"/>
                  </a:cubicBezTo>
                  <a:cubicBezTo>
                    <a:pt x="57369" y="674238"/>
                    <a:pt x="74267" y="681082"/>
                    <a:pt x="92010" y="686658"/>
                  </a:cubicBezTo>
                  <a:cubicBezTo>
                    <a:pt x="109753" y="692235"/>
                    <a:pt x="127581" y="696544"/>
                    <a:pt x="145493" y="699585"/>
                  </a:cubicBezTo>
                  <a:cubicBezTo>
                    <a:pt x="163405" y="702627"/>
                    <a:pt x="179965" y="704148"/>
                    <a:pt x="195174" y="704148"/>
                  </a:cubicBezTo>
                  <a:cubicBezTo>
                    <a:pt x="247558" y="704148"/>
                    <a:pt x="286678" y="694431"/>
                    <a:pt x="312532" y="674998"/>
                  </a:cubicBezTo>
                  <a:cubicBezTo>
                    <a:pt x="338386" y="655566"/>
                    <a:pt x="351313" y="627599"/>
                    <a:pt x="351313" y="591099"/>
                  </a:cubicBezTo>
                  <a:cubicBezTo>
                    <a:pt x="351313" y="571497"/>
                    <a:pt x="347004" y="554430"/>
                    <a:pt x="338386" y="539897"/>
                  </a:cubicBezTo>
                  <a:cubicBezTo>
                    <a:pt x="329768" y="525365"/>
                    <a:pt x="317855" y="512100"/>
                    <a:pt x="302646" y="500102"/>
                  </a:cubicBezTo>
                  <a:cubicBezTo>
                    <a:pt x="287438" y="488105"/>
                    <a:pt x="269441" y="476614"/>
                    <a:pt x="248657" y="465630"/>
                  </a:cubicBezTo>
                  <a:cubicBezTo>
                    <a:pt x="227872" y="454646"/>
                    <a:pt x="205482" y="443071"/>
                    <a:pt x="181486" y="430904"/>
                  </a:cubicBezTo>
                  <a:cubicBezTo>
                    <a:pt x="156139" y="418061"/>
                    <a:pt x="132482" y="405050"/>
                    <a:pt x="110514" y="391869"/>
                  </a:cubicBezTo>
                  <a:cubicBezTo>
                    <a:pt x="88546" y="378689"/>
                    <a:pt x="69451" y="364156"/>
                    <a:pt x="53229" y="348272"/>
                  </a:cubicBezTo>
                  <a:cubicBezTo>
                    <a:pt x="37007" y="332388"/>
                    <a:pt x="24249" y="314391"/>
                    <a:pt x="14955" y="294282"/>
                  </a:cubicBezTo>
                  <a:cubicBezTo>
                    <a:pt x="5661" y="274173"/>
                    <a:pt x="1014" y="250600"/>
                    <a:pt x="1014" y="223563"/>
                  </a:cubicBezTo>
                  <a:cubicBezTo>
                    <a:pt x="1014" y="190443"/>
                    <a:pt x="8280" y="161631"/>
                    <a:pt x="22812" y="137129"/>
                  </a:cubicBezTo>
                  <a:cubicBezTo>
                    <a:pt x="37345" y="112627"/>
                    <a:pt x="56440" y="92433"/>
                    <a:pt x="80097" y="76549"/>
                  </a:cubicBezTo>
                  <a:cubicBezTo>
                    <a:pt x="103755" y="60665"/>
                    <a:pt x="130707" y="48836"/>
                    <a:pt x="160955" y="41063"/>
                  </a:cubicBezTo>
                  <a:cubicBezTo>
                    <a:pt x="191203" y="33290"/>
                    <a:pt x="222042" y="29403"/>
                    <a:pt x="253473" y="29403"/>
                  </a:cubicBezTo>
                  <a:close/>
                  <a:moveTo>
                    <a:pt x="575262" y="0"/>
                  </a:moveTo>
                  <a:lnTo>
                    <a:pt x="658401" y="0"/>
                  </a:lnTo>
                  <a:lnTo>
                    <a:pt x="658401" y="335598"/>
                  </a:lnTo>
                  <a:lnTo>
                    <a:pt x="660429" y="335598"/>
                  </a:lnTo>
                  <a:cubicBezTo>
                    <a:pt x="700309" y="270033"/>
                    <a:pt x="757087" y="237251"/>
                    <a:pt x="830763" y="237251"/>
                  </a:cubicBezTo>
                  <a:cubicBezTo>
                    <a:pt x="947698" y="237251"/>
                    <a:pt x="1006166" y="307716"/>
                    <a:pt x="1006166" y="448647"/>
                  </a:cubicBezTo>
                  <a:lnTo>
                    <a:pt x="1006166" y="768530"/>
                  </a:lnTo>
                  <a:lnTo>
                    <a:pt x="923027" y="768530"/>
                  </a:lnTo>
                  <a:lnTo>
                    <a:pt x="923027" y="469432"/>
                  </a:lnTo>
                  <a:cubicBezTo>
                    <a:pt x="923027" y="361284"/>
                    <a:pt x="882809" y="307209"/>
                    <a:pt x="802374" y="307209"/>
                  </a:cubicBezTo>
                  <a:cubicBezTo>
                    <a:pt x="761818" y="307209"/>
                    <a:pt x="727684" y="322840"/>
                    <a:pt x="699971" y="354102"/>
                  </a:cubicBezTo>
                  <a:cubicBezTo>
                    <a:pt x="672258" y="385363"/>
                    <a:pt x="658401" y="425497"/>
                    <a:pt x="658401" y="474501"/>
                  </a:cubicBezTo>
                  <a:lnTo>
                    <a:pt x="658401" y="768530"/>
                  </a:lnTo>
                  <a:lnTo>
                    <a:pt x="575262" y="768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Search Charm"/>
          <p:cNvGrpSpPr>
            <a:grpSpLocks noChangeAspect="1"/>
          </p:cNvGrpSpPr>
          <p:nvPr/>
        </p:nvGrpSpPr>
        <p:grpSpPr>
          <a:xfrm>
            <a:off x="11020535" y="2224282"/>
            <a:ext cx="284081" cy="422284"/>
            <a:chOff x="10106135" y="2376682"/>
            <a:chExt cx="284081" cy="422284"/>
          </a:xfrm>
        </p:grpSpPr>
        <p:sp>
          <p:nvSpPr>
            <p:cNvPr id="85" name="Freeform 84"/>
            <p:cNvSpPr/>
            <p:nvPr/>
          </p:nvSpPr>
          <p:spPr>
            <a:xfrm>
              <a:off x="10112290" y="2376682"/>
              <a:ext cx="276074" cy="282562"/>
            </a:xfrm>
            <a:custGeom>
              <a:avLst/>
              <a:gdLst>
                <a:gd name="connsiteX0" fmla="*/ 1831164 w 2819859"/>
                <a:gd name="connsiteY0" fmla="*/ 311541 h 2886144"/>
                <a:gd name="connsiteX1" fmla="*/ 1154010 w 2819859"/>
                <a:gd name="connsiteY1" fmla="*/ 988694 h 2886144"/>
                <a:gd name="connsiteX2" fmla="*/ 1831164 w 2819859"/>
                <a:gd name="connsiteY2" fmla="*/ 1665849 h 2886144"/>
                <a:gd name="connsiteX3" fmla="*/ 2508318 w 2819859"/>
                <a:gd name="connsiteY3" fmla="*/ 988695 h 2886144"/>
                <a:gd name="connsiteX4" fmla="*/ 1831164 w 2819859"/>
                <a:gd name="connsiteY4" fmla="*/ 311541 h 2886144"/>
                <a:gd name="connsiteX5" fmla="*/ 1831164 w 2819859"/>
                <a:gd name="connsiteY5" fmla="*/ 0 h 2886144"/>
                <a:gd name="connsiteX6" fmla="*/ 2819859 w 2819859"/>
                <a:gd name="connsiteY6" fmla="*/ 988695 h 2886144"/>
                <a:gd name="connsiteX7" fmla="*/ 1831164 w 2819859"/>
                <a:gd name="connsiteY7" fmla="*/ 1977390 h 2886144"/>
                <a:gd name="connsiteX8" fmla="*/ 1359893 w 2819859"/>
                <a:gd name="connsiteY8" fmla="*/ 1858060 h 2886144"/>
                <a:gd name="connsiteX9" fmla="*/ 1327539 w 2819859"/>
                <a:gd name="connsiteY9" fmla="*/ 1838405 h 2886144"/>
                <a:gd name="connsiteX10" fmla="*/ 1327519 w 2819859"/>
                <a:gd name="connsiteY10" fmla="*/ 1838419 h 2886144"/>
                <a:gd name="connsiteX11" fmla="*/ 1313243 w 2819859"/>
                <a:gd name="connsiteY11" fmla="*/ 1828793 h 2886144"/>
                <a:gd name="connsiteX12" fmla="*/ 1280616 w 2819859"/>
                <a:gd name="connsiteY12" fmla="*/ 1822206 h 2886144"/>
                <a:gd name="connsiteX13" fmla="*/ 1196796 w 2819859"/>
                <a:gd name="connsiteY13" fmla="*/ 1906026 h 2886144"/>
                <a:gd name="connsiteX14" fmla="*/ 1201528 w 2819859"/>
                <a:gd name="connsiteY14" fmla="*/ 1929462 h 2886144"/>
                <a:gd name="connsiteX15" fmla="*/ 1200557 w 2819859"/>
                <a:gd name="connsiteY15" fmla="*/ 1930440 h 2886144"/>
                <a:gd name="connsiteX16" fmla="*/ 1201429 w 2819859"/>
                <a:gd name="connsiteY16" fmla="*/ 1939166 h 2886144"/>
                <a:gd name="connsiteX17" fmla="*/ 1125741 w 2819859"/>
                <a:gd name="connsiteY17" fmla="*/ 2123967 h 2886144"/>
                <a:gd name="connsiteX18" fmla="*/ 446152 w 2819859"/>
                <a:gd name="connsiteY18" fmla="*/ 2808987 h 2886144"/>
                <a:gd name="connsiteX19" fmla="*/ 77158 w 2819859"/>
                <a:gd name="connsiteY19" fmla="*/ 2810455 h 2886144"/>
                <a:gd name="connsiteX20" fmla="*/ 75689 w 2819859"/>
                <a:gd name="connsiteY20" fmla="*/ 2441460 h 2886144"/>
                <a:gd name="connsiteX21" fmla="*/ 755277 w 2819859"/>
                <a:gd name="connsiteY21" fmla="*/ 1756441 h 2886144"/>
                <a:gd name="connsiteX22" fmla="*/ 939471 w 2819859"/>
                <a:gd name="connsiteY22" fmla="*/ 1679285 h 2886144"/>
                <a:gd name="connsiteX23" fmla="*/ 946760 w 2819859"/>
                <a:gd name="connsiteY23" fmla="*/ 1679954 h 2886144"/>
                <a:gd name="connsiteX24" fmla="*/ 947890 w 2819859"/>
                <a:gd name="connsiteY24" fmla="*/ 1678816 h 2886144"/>
                <a:gd name="connsiteX25" fmla="*/ 977964 w 2819859"/>
                <a:gd name="connsiteY25" fmla="*/ 1672744 h 2886144"/>
                <a:gd name="connsiteX26" fmla="*/ 1029157 w 2819859"/>
                <a:gd name="connsiteY26" fmla="*/ 1595511 h 2886144"/>
                <a:gd name="connsiteX27" fmla="*/ 1022570 w 2819859"/>
                <a:gd name="connsiteY27" fmla="*/ 1562884 h 2886144"/>
                <a:gd name="connsiteX28" fmla="*/ 1015201 w 2819859"/>
                <a:gd name="connsiteY28" fmla="*/ 1551954 h 2886144"/>
                <a:gd name="connsiteX29" fmla="*/ 1017341 w 2819859"/>
                <a:gd name="connsiteY29" fmla="*/ 1548779 h 2886144"/>
                <a:gd name="connsiteX30" fmla="*/ 1011322 w 2819859"/>
                <a:gd name="connsiteY30" fmla="*/ 1541484 h 2886144"/>
                <a:gd name="connsiteX31" fmla="*/ 842468 w 2819859"/>
                <a:gd name="connsiteY31" fmla="*/ 988695 h 2886144"/>
                <a:gd name="connsiteX32" fmla="*/ 1831164 w 2819859"/>
                <a:gd name="connsiteY32" fmla="*/ 0 h 28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19859" h="2886144">
                  <a:moveTo>
                    <a:pt x="1831164" y="311541"/>
                  </a:moveTo>
                  <a:cubicBezTo>
                    <a:pt x="1457182" y="311540"/>
                    <a:pt x="1154009" y="614713"/>
                    <a:pt x="1154010" y="988694"/>
                  </a:cubicBezTo>
                  <a:cubicBezTo>
                    <a:pt x="1154009" y="1362676"/>
                    <a:pt x="1457182" y="1665848"/>
                    <a:pt x="1831164" y="1665849"/>
                  </a:cubicBezTo>
                  <a:cubicBezTo>
                    <a:pt x="2205146" y="1665848"/>
                    <a:pt x="2508319" y="1362676"/>
                    <a:pt x="2508318" y="988695"/>
                  </a:cubicBezTo>
                  <a:cubicBezTo>
                    <a:pt x="2508318" y="614712"/>
                    <a:pt x="2205146" y="311541"/>
                    <a:pt x="1831164" y="311541"/>
                  </a:cubicBezTo>
                  <a:close/>
                  <a:moveTo>
                    <a:pt x="1831164" y="0"/>
                  </a:moveTo>
                  <a:cubicBezTo>
                    <a:pt x="2377205" y="-1"/>
                    <a:pt x="2819859" y="442654"/>
                    <a:pt x="2819859" y="988695"/>
                  </a:cubicBezTo>
                  <a:cubicBezTo>
                    <a:pt x="2819858" y="1534736"/>
                    <a:pt x="2377205" y="1977390"/>
                    <a:pt x="1831164" y="1977390"/>
                  </a:cubicBezTo>
                  <a:cubicBezTo>
                    <a:pt x="1660525" y="1977390"/>
                    <a:pt x="1499985" y="1934162"/>
                    <a:pt x="1359893" y="1858060"/>
                  </a:cubicBezTo>
                  <a:lnTo>
                    <a:pt x="1327539" y="1838405"/>
                  </a:lnTo>
                  <a:lnTo>
                    <a:pt x="1327519" y="1838419"/>
                  </a:lnTo>
                  <a:lnTo>
                    <a:pt x="1313243" y="1828793"/>
                  </a:lnTo>
                  <a:cubicBezTo>
                    <a:pt x="1303215" y="1824552"/>
                    <a:pt x="1292190" y="1822206"/>
                    <a:pt x="1280616" y="1822206"/>
                  </a:cubicBezTo>
                  <a:cubicBezTo>
                    <a:pt x="1234323" y="1822206"/>
                    <a:pt x="1196796" y="1859733"/>
                    <a:pt x="1196796" y="1906026"/>
                  </a:cubicBezTo>
                  <a:lnTo>
                    <a:pt x="1201528" y="1929462"/>
                  </a:lnTo>
                  <a:lnTo>
                    <a:pt x="1200557" y="1930440"/>
                  </a:lnTo>
                  <a:lnTo>
                    <a:pt x="1201429" y="1939166"/>
                  </a:lnTo>
                  <a:cubicBezTo>
                    <a:pt x="1201694" y="2005941"/>
                    <a:pt x="1176486" y="2072816"/>
                    <a:pt x="1125741" y="2123967"/>
                  </a:cubicBezTo>
                  <a:lnTo>
                    <a:pt x="446152" y="2808987"/>
                  </a:lnTo>
                  <a:cubicBezTo>
                    <a:pt x="344663" y="2911288"/>
                    <a:pt x="179458" y="2911945"/>
                    <a:pt x="77158" y="2810455"/>
                  </a:cubicBezTo>
                  <a:cubicBezTo>
                    <a:pt x="-25143" y="2708965"/>
                    <a:pt x="-25801" y="2543761"/>
                    <a:pt x="75689" y="2441460"/>
                  </a:cubicBezTo>
                  <a:lnTo>
                    <a:pt x="755277" y="1756441"/>
                  </a:lnTo>
                  <a:cubicBezTo>
                    <a:pt x="806022" y="1705290"/>
                    <a:pt x="872696" y="1679550"/>
                    <a:pt x="939471" y="1679285"/>
                  </a:cubicBezTo>
                  <a:lnTo>
                    <a:pt x="946760" y="1679954"/>
                  </a:lnTo>
                  <a:lnTo>
                    <a:pt x="947890" y="1678816"/>
                  </a:lnTo>
                  <a:lnTo>
                    <a:pt x="977964" y="1672744"/>
                  </a:lnTo>
                  <a:cubicBezTo>
                    <a:pt x="1008048" y="1660020"/>
                    <a:pt x="1029157" y="1630231"/>
                    <a:pt x="1029157" y="1595511"/>
                  </a:cubicBezTo>
                  <a:cubicBezTo>
                    <a:pt x="1029157" y="1583938"/>
                    <a:pt x="1026812" y="1572913"/>
                    <a:pt x="1022570" y="1562884"/>
                  </a:cubicBezTo>
                  <a:lnTo>
                    <a:pt x="1015201" y="1551954"/>
                  </a:lnTo>
                  <a:lnTo>
                    <a:pt x="1017341" y="1548779"/>
                  </a:lnTo>
                  <a:lnTo>
                    <a:pt x="1011322" y="1541484"/>
                  </a:lnTo>
                  <a:cubicBezTo>
                    <a:pt x="904717" y="1383687"/>
                    <a:pt x="842469" y="1193460"/>
                    <a:pt x="842468" y="988695"/>
                  </a:cubicBezTo>
                  <a:cubicBezTo>
                    <a:pt x="842468" y="442653"/>
                    <a:pt x="1285123" y="-1"/>
                    <a:pt x="1831164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0106135" y="2722535"/>
              <a:ext cx="284081" cy="76431"/>
            </a:xfrm>
            <a:custGeom>
              <a:avLst/>
              <a:gdLst/>
              <a:ahLst/>
              <a:cxnLst/>
              <a:rect l="l" t="t" r="r" b="b"/>
              <a:pathLst>
                <a:path w="2901641" h="780696">
                  <a:moveTo>
                    <a:pt x="1406639" y="505932"/>
                  </a:moveTo>
                  <a:lnTo>
                    <a:pt x="1281424" y="523168"/>
                  </a:lnTo>
                  <a:cubicBezTo>
                    <a:pt x="1242896" y="528576"/>
                    <a:pt x="1213831" y="538124"/>
                    <a:pt x="1194229" y="551810"/>
                  </a:cubicBezTo>
                  <a:cubicBezTo>
                    <a:pt x="1174627" y="565498"/>
                    <a:pt x="1164826" y="589748"/>
                    <a:pt x="1164826" y="624558"/>
                  </a:cubicBezTo>
                  <a:cubicBezTo>
                    <a:pt x="1164826" y="649904"/>
                    <a:pt x="1173867" y="670604"/>
                    <a:pt x="1191948" y="686658"/>
                  </a:cubicBezTo>
                  <a:cubicBezTo>
                    <a:pt x="1210029" y="702712"/>
                    <a:pt x="1234109" y="710738"/>
                    <a:pt x="1264188" y="710738"/>
                  </a:cubicBezTo>
                  <a:cubicBezTo>
                    <a:pt x="1305419" y="710738"/>
                    <a:pt x="1339469" y="696290"/>
                    <a:pt x="1366337" y="667394"/>
                  </a:cubicBezTo>
                  <a:cubicBezTo>
                    <a:pt x="1393205" y="638498"/>
                    <a:pt x="1406639" y="601914"/>
                    <a:pt x="1406639" y="557640"/>
                  </a:cubicBezTo>
                  <a:close/>
                  <a:moveTo>
                    <a:pt x="777534" y="307210"/>
                  </a:moveTo>
                  <a:cubicBezTo>
                    <a:pt x="738330" y="307210"/>
                    <a:pt x="705040" y="321234"/>
                    <a:pt x="677665" y="349286"/>
                  </a:cubicBezTo>
                  <a:cubicBezTo>
                    <a:pt x="650290" y="377336"/>
                    <a:pt x="633392" y="414006"/>
                    <a:pt x="626971" y="459294"/>
                  </a:cubicBezTo>
                  <a:lnTo>
                    <a:pt x="907312" y="459294"/>
                  </a:lnTo>
                  <a:cubicBezTo>
                    <a:pt x="906974" y="411302"/>
                    <a:pt x="895399" y="373958"/>
                    <a:pt x="872586" y="347258"/>
                  </a:cubicBezTo>
                  <a:cubicBezTo>
                    <a:pt x="849773" y="320558"/>
                    <a:pt x="818089" y="307210"/>
                    <a:pt x="777534" y="307210"/>
                  </a:cubicBezTo>
                  <a:close/>
                  <a:moveTo>
                    <a:pt x="1863091" y="240292"/>
                  </a:moveTo>
                  <a:cubicBezTo>
                    <a:pt x="1884720" y="240292"/>
                    <a:pt x="1901280" y="242658"/>
                    <a:pt x="1912771" y="247390"/>
                  </a:cubicBezTo>
                  <a:lnTo>
                    <a:pt x="1912771" y="333570"/>
                  </a:lnTo>
                  <a:cubicBezTo>
                    <a:pt x="1898239" y="322418"/>
                    <a:pt x="1877285" y="316842"/>
                    <a:pt x="1849910" y="316842"/>
                  </a:cubicBezTo>
                  <a:cubicBezTo>
                    <a:pt x="1814424" y="316842"/>
                    <a:pt x="1784767" y="333570"/>
                    <a:pt x="1760941" y="367028"/>
                  </a:cubicBezTo>
                  <a:cubicBezTo>
                    <a:pt x="1737115" y="400488"/>
                    <a:pt x="1725201" y="446112"/>
                    <a:pt x="1725201" y="503904"/>
                  </a:cubicBezTo>
                  <a:lnTo>
                    <a:pt x="1725201" y="768530"/>
                  </a:lnTo>
                  <a:lnTo>
                    <a:pt x="1642062" y="768530"/>
                  </a:lnTo>
                  <a:lnTo>
                    <a:pt x="1642062" y="249418"/>
                  </a:lnTo>
                  <a:lnTo>
                    <a:pt x="1725201" y="249418"/>
                  </a:lnTo>
                  <a:lnTo>
                    <a:pt x="1725201" y="356384"/>
                  </a:lnTo>
                  <a:lnTo>
                    <a:pt x="1727229" y="356384"/>
                  </a:lnTo>
                  <a:cubicBezTo>
                    <a:pt x="1739058" y="319882"/>
                    <a:pt x="1757139" y="291410"/>
                    <a:pt x="1781472" y="270962"/>
                  </a:cubicBezTo>
                  <a:cubicBezTo>
                    <a:pt x="1805806" y="250516"/>
                    <a:pt x="1833012" y="240292"/>
                    <a:pt x="1863091" y="240292"/>
                  </a:cubicBezTo>
                  <a:close/>
                  <a:moveTo>
                    <a:pt x="2228696" y="237250"/>
                  </a:moveTo>
                  <a:cubicBezTo>
                    <a:pt x="2274321" y="237250"/>
                    <a:pt x="2314539" y="245700"/>
                    <a:pt x="2349349" y="262598"/>
                  </a:cubicBezTo>
                  <a:lnTo>
                    <a:pt x="2349349" y="347764"/>
                  </a:lnTo>
                  <a:cubicBezTo>
                    <a:pt x="2310821" y="320728"/>
                    <a:pt x="2269589" y="307210"/>
                    <a:pt x="2225655" y="307210"/>
                  </a:cubicBezTo>
                  <a:cubicBezTo>
                    <a:pt x="2172594" y="307210"/>
                    <a:pt x="2129081" y="326220"/>
                    <a:pt x="2095116" y="364240"/>
                  </a:cubicBezTo>
                  <a:cubicBezTo>
                    <a:pt x="2061151" y="402262"/>
                    <a:pt x="2044168" y="452196"/>
                    <a:pt x="2044168" y="514044"/>
                  </a:cubicBezTo>
                  <a:cubicBezTo>
                    <a:pt x="2044168" y="574876"/>
                    <a:pt x="2060137" y="622868"/>
                    <a:pt x="2092074" y="658016"/>
                  </a:cubicBezTo>
                  <a:cubicBezTo>
                    <a:pt x="2124012" y="693164"/>
                    <a:pt x="2166849" y="710738"/>
                    <a:pt x="2220585" y="710738"/>
                  </a:cubicBezTo>
                  <a:cubicBezTo>
                    <a:pt x="2265872" y="710738"/>
                    <a:pt x="2308455" y="695698"/>
                    <a:pt x="2348335" y="665620"/>
                  </a:cubicBezTo>
                  <a:lnTo>
                    <a:pt x="2348335" y="744704"/>
                  </a:lnTo>
                  <a:cubicBezTo>
                    <a:pt x="2308455" y="768700"/>
                    <a:pt x="2261141" y="780696"/>
                    <a:pt x="2206391" y="780696"/>
                  </a:cubicBezTo>
                  <a:cubicBezTo>
                    <a:pt x="2132377" y="780696"/>
                    <a:pt x="2072641" y="756616"/>
                    <a:pt x="2027185" y="708456"/>
                  </a:cubicBezTo>
                  <a:cubicBezTo>
                    <a:pt x="1981729" y="660298"/>
                    <a:pt x="1959001" y="597858"/>
                    <a:pt x="1959001" y="521140"/>
                  </a:cubicBezTo>
                  <a:cubicBezTo>
                    <a:pt x="1959001" y="435636"/>
                    <a:pt x="1983503" y="366944"/>
                    <a:pt x="2032508" y="315068"/>
                  </a:cubicBezTo>
                  <a:cubicBezTo>
                    <a:pt x="2081513" y="263190"/>
                    <a:pt x="2146909" y="237250"/>
                    <a:pt x="2228696" y="237250"/>
                  </a:cubicBezTo>
                  <a:close/>
                  <a:moveTo>
                    <a:pt x="1306771" y="237250"/>
                  </a:moveTo>
                  <a:cubicBezTo>
                    <a:pt x="1428776" y="237250"/>
                    <a:pt x="1489779" y="301802"/>
                    <a:pt x="1489779" y="430904"/>
                  </a:cubicBezTo>
                  <a:lnTo>
                    <a:pt x="1489779" y="768530"/>
                  </a:lnTo>
                  <a:lnTo>
                    <a:pt x="1406639" y="768530"/>
                  </a:lnTo>
                  <a:lnTo>
                    <a:pt x="1406639" y="687418"/>
                  </a:lnTo>
                  <a:lnTo>
                    <a:pt x="1404612" y="687418"/>
                  </a:lnTo>
                  <a:cubicBezTo>
                    <a:pt x="1368449" y="749604"/>
                    <a:pt x="1315220" y="780696"/>
                    <a:pt x="1244924" y="780696"/>
                  </a:cubicBezTo>
                  <a:cubicBezTo>
                    <a:pt x="1193215" y="780696"/>
                    <a:pt x="1152744" y="767010"/>
                    <a:pt x="1123510" y="739634"/>
                  </a:cubicBezTo>
                  <a:cubicBezTo>
                    <a:pt x="1094276" y="712260"/>
                    <a:pt x="1079659" y="675928"/>
                    <a:pt x="1079659" y="630640"/>
                  </a:cubicBezTo>
                  <a:cubicBezTo>
                    <a:pt x="1079659" y="533646"/>
                    <a:pt x="1136775" y="477206"/>
                    <a:pt x="1251007" y="461320"/>
                  </a:cubicBezTo>
                  <a:lnTo>
                    <a:pt x="1406639" y="439522"/>
                  </a:lnTo>
                  <a:cubicBezTo>
                    <a:pt x="1406639" y="351314"/>
                    <a:pt x="1370984" y="307210"/>
                    <a:pt x="1299674" y="307210"/>
                  </a:cubicBezTo>
                  <a:cubicBezTo>
                    <a:pt x="1237150" y="307210"/>
                    <a:pt x="1180711" y="328502"/>
                    <a:pt x="1130354" y="371084"/>
                  </a:cubicBezTo>
                  <a:lnTo>
                    <a:pt x="1130354" y="285918"/>
                  </a:lnTo>
                  <a:cubicBezTo>
                    <a:pt x="1181386" y="253474"/>
                    <a:pt x="1240192" y="237250"/>
                    <a:pt x="1306771" y="237250"/>
                  </a:cubicBezTo>
                  <a:close/>
                  <a:moveTo>
                    <a:pt x="779054" y="237250"/>
                  </a:moveTo>
                  <a:cubicBezTo>
                    <a:pt x="846985" y="237250"/>
                    <a:pt x="899539" y="259218"/>
                    <a:pt x="936715" y="303154"/>
                  </a:cubicBezTo>
                  <a:cubicBezTo>
                    <a:pt x="973891" y="347090"/>
                    <a:pt x="992479" y="408092"/>
                    <a:pt x="992479" y="486162"/>
                  </a:cubicBezTo>
                  <a:lnTo>
                    <a:pt x="992479" y="529758"/>
                  </a:lnTo>
                  <a:lnTo>
                    <a:pt x="625957" y="529758"/>
                  </a:lnTo>
                  <a:cubicBezTo>
                    <a:pt x="627309" y="587550"/>
                    <a:pt x="642855" y="632162"/>
                    <a:pt x="672596" y="663592"/>
                  </a:cubicBezTo>
                  <a:cubicBezTo>
                    <a:pt x="702337" y="695022"/>
                    <a:pt x="743230" y="710738"/>
                    <a:pt x="795277" y="710738"/>
                  </a:cubicBezTo>
                  <a:cubicBezTo>
                    <a:pt x="853744" y="710738"/>
                    <a:pt x="907481" y="691474"/>
                    <a:pt x="956485" y="652946"/>
                  </a:cubicBezTo>
                  <a:lnTo>
                    <a:pt x="956485" y="731016"/>
                  </a:lnTo>
                  <a:cubicBezTo>
                    <a:pt x="910860" y="764136"/>
                    <a:pt x="850534" y="780696"/>
                    <a:pt x="775506" y="780696"/>
                  </a:cubicBezTo>
                  <a:cubicBezTo>
                    <a:pt x="702168" y="780696"/>
                    <a:pt x="644545" y="757124"/>
                    <a:pt x="602637" y="709978"/>
                  </a:cubicBezTo>
                  <a:cubicBezTo>
                    <a:pt x="560730" y="662832"/>
                    <a:pt x="539776" y="596506"/>
                    <a:pt x="539776" y="511002"/>
                  </a:cubicBezTo>
                  <a:cubicBezTo>
                    <a:pt x="539776" y="430228"/>
                    <a:pt x="562673" y="364410"/>
                    <a:pt x="608467" y="313546"/>
                  </a:cubicBezTo>
                  <a:cubicBezTo>
                    <a:pt x="654261" y="262682"/>
                    <a:pt x="711124" y="237250"/>
                    <a:pt x="779054" y="237250"/>
                  </a:cubicBezTo>
                  <a:close/>
                  <a:moveTo>
                    <a:pt x="253473" y="29404"/>
                  </a:moveTo>
                  <a:cubicBezTo>
                    <a:pt x="325121" y="29404"/>
                    <a:pt x="377336" y="38022"/>
                    <a:pt x="410119" y="55258"/>
                  </a:cubicBezTo>
                  <a:lnTo>
                    <a:pt x="410119" y="151070"/>
                  </a:lnTo>
                  <a:cubicBezTo>
                    <a:pt x="367197" y="121330"/>
                    <a:pt x="312109" y="106458"/>
                    <a:pt x="244855" y="106458"/>
                  </a:cubicBezTo>
                  <a:cubicBezTo>
                    <a:pt x="226267" y="106458"/>
                    <a:pt x="207679" y="108402"/>
                    <a:pt x="189090" y="112288"/>
                  </a:cubicBezTo>
                  <a:cubicBezTo>
                    <a:pt x="170502" y="116176"/>
                    <a:pt x="153942" y="122512"/>
                    <a:pt x="139410" y="131300"/>
                  </a:cubicBezTo>
                  <a:cubicBezTo>
                    <a:pt x="124877" y="140086"/>
                    <a:pt x="113049" y="151408"/>
                    <a:pt x="103924" y="165264"/>
                  </a:cubicBezTo>
                  <a:cubicBezTo>
                    <a:pt x="94799" y="179122"/>
                    <a:pt x="90236" y="196020"/>
                    <a:pt x="90236" y="215960"/>
                  </a:cubicBezTo>
                  <a:cubicBezTo>
                    <a:pt x="90236" y="234548"/>
                    <a:pt x="93700" y="250600"/>
                    <a:pt x="100629" y="264118"/>
                  </a:cubicBezTo>
                  <a:cubicBezTo>
                    <a:pt x="107557" y="277638"/>
                    <a:pt x="117780" y="289974"/>
                    <a:pt x="131299" y="301126"/>
                  </a:cubicBezTo>
                  <a:cubicBezTo>
                    <a:pt x="144817" y="312278"/>
                    <a:pt x="161293" y="323094"/>
                    <a:pt x="180726" y="333570"/>
                  </a:cubicBezTo>
                  <a:cubicBezTo>
                    <a:pt x="200159" y="344048"/>
                    <a:pt x="222549" y="355538"/>
                    <a:pt x="247896" y="368042"/>
                  </a:cubicBezTo>
                  <a:cubicBezTo>
                    <a:pt x="273919" y="380886"/>
                    <a:pt x="298591" y="394404"/>
                    <a:pt x="321910" y="408598"/>
                  </a:cubicBezTo>
                  <a:cubicBezTo>
                    <a:pt x="345230" y="422792"/>
                    <a:pt x="365677" y="438508"/>
                    <a:pt x="383251" y="455744"/>
                  </a:cubicBezTo>
                  <a:cubicBezTo>
                    <a:pt x="400825" y="472980"/>
                    <a:pt x="414766" y="492076"/>
                    <a:pt x="425074" y="513030"/>
                  </a:cubicBezTo>
                  <a:cubicBezTo>
                    <a:pt x="435382" y="533984"/>
                    <a:pt x="440536" y="557978"/>
                    <a:pt x="440536" y="585016"/>
                  </a:cubicBezTo>
                  <a:cubicBezTo>
                    <a:pt x="440536" y="620840"/>
                    <a:pt x="433523" y="651172"/>
                    <a:pt x="419497" y="676012"/>
                  </a:cubicBezTo>
                  <a:cubicBezTo>
                    <a:pt x="405472" y="700852"/>
                    <a:pt x="386546" y="721046"/>
                    <a:pt x="362719" y="736592"/>
                  </a:cubicBezTo>
                  <a:cubicBezTo>
                    <a:pt x="338893" y="752138"/>
                    <a:pt x="311433" y="763376"/>
                    <a:pt x="280341" y="770304"/>
                  </a:cubicBezTo>
                  <a:cubicBezTo>
                    <a:pt x="249248" y="777232"/>
                    <a:pt x="216466" y="780696"/>
                    <a:pt x="181993" y="780696"/>
                  </a:cubicBezTo>
                  <a:cubicBezTo>
                    <a:pt x="170502" y="780696"/>
                    <a:pt x="156308" y="779768"/>
                    <a:pt x="139410" y="777908"/>
                  </a:cubicBezTo>
                  <a:cubicBezTo>
                    <a:pt x="122512" y="776050"/>
                    <a:pt x="105275" y="773346"/>
                    <a:pt x="87701" y="769798"/>
                  </a:cubicBezTo>
                  <a:cubicBezTo>
                    <a:pt x="70127" y="766248"/>
                    <a:pt x="53483" y="761856"/>
                    <a:pt x="37767" y="756616"/>
                  </a:cubicBezTo>
                  <a:cubicBezTo>
                    <a:pt x="22052" y="751378"/>
                    <a:pt x="9463" y="745548"/>
                    <a:pt x="0" y="739128"/>
                  </a:cubicBezTo>
                  <a:lnTo>
                    <a:pt x="0" y="638752"/>
                  </a:lnTo>
                  <a:cubicBezTo>
                    <a:pt x="11491" y="648890"/>
                    <a:pt x="25263" y="658016"/>
                    <a:pt x="41316" y="666128"/>
                  </a:cubicBezTo>
                  <a:cubicBezTo>
                    <a:pt x="57369" y="674238"/>
                    <a:pt x="74267" y="681082"/>
                    <a:pt x="92010" y="686658"/>
                  </a:cubicBezTo>
                  <a:cubicBezTo>
                    <a:pt x="109753" y="692234"/>
                    <a:pt x="127581" y="696544"/>
                    <a:pt x="145493" y="699586"/>
                  </a:cubicBezTo>
                  <a:cubicBezTo>
                    <a:pt x="163405" y="702628"/>
                    <a:pt x="179965" y="704148"/>
                    <a:pt x="195174" y="704148"/>
                  </a:cubicBezTo>
                  <a:cubicBezTo>
                    <a:pt x="247558" y="704148"/>
                    <a:pt x="286678" y="694432"/>
                    <a:pt x="312532" y="674998"/>
                  </a:cubicBezTo>
                  <a:cubicBezTo>
                    <a:pt x="338386" y="655566"/>
                    <a:pt x="351313" y="627600"/>
                    <a:pt x="351313" y="591100"/>
                  </a:cubicBezTo>
                  <a:cubicBezTo>
                    <a:pt x="351313" y="571498"/>
                    <a:pt x="347004" y="554430"/>
                    <a:pt x="338386" y="539898"/>
                  </a:cubicBezTo>
                  <a:cubicBezTo>
                    <a:pt x="329768" y="525364"/>
                    <a:pt x="317855" y="512100"/>
                    <a:pt x="302646" y="500102"/>
                  </a:cubicBezTo>
                  <a:cubicBezTo>
                    <a:pt x="287438" y="488104"/>
                    <a:pt x="269441" y="476614"/>
                    <a:pt x="248657" y="465630"/>
                  </a:cubicBezTo>
                  <a:cubicBezTo>
                    <a:pt x="227872" y="454646"/>
                    <a:pt x="205482" y="443070"/>
                    <a:pt x="181486" y="430904"/>
                  </a:cubicBezTo>
                  <a:cubicBezTo>
                    <a:pt x="156139" y="418062"/>
                    <a:pt x="132482" y="405050"/>
                    <a:pt x="110514" y="391870"/>
                  </a:cubicBezTo>
                  <a:cubicBezTo>
                    <a:pt x="88546" y="378688"/>
                    <a:pt x="69451" y="364156"/>
                    <a:pt x="53229" y="348272"/>
                  </a:cubicBezTo>
                  <a:cubicBezTo>
                    <a:pt x="37007" y="332388"/>
                    <a:pt x="24249" y="314392"/>
                    <a:pt x="14955" y="294282"/>
                  </a:cubicBezTo>
                  <a:cubicBezTo>
                    <a:pt x="5661" y="274174"/>
                    <a:pt x="1014" y="250600"/>
                    <a:pt x="1014" y="223564"/>
                  </a:cubicBezTo>
                  <a:cubicBezTo>
                    <a:pt x="1014" y="190442"/>
                    <a:pt x="8280" y="161632"/>
                    <a:pt x="22812" y="137128"/>
                  </a:cubicBezTo>
                  <a:cubicBezTo>
                    <a:pt x="37345" y="112626"/>
                    <a:pt x="56440" y="92434"/>
                    <a:pt x="80097" y="76548"/>
                  </a:cubicBezTo>
                  <a:cubicBezTo>
                    <a:pt x="103755" y="60664"/>
                    <a:pt x="130707" y="48836"/>
                    <a:pt x="160955" y="41062"/>
                  </a:cubicBezTo>
                  <a:cubicBezTo>
                    <a:pt x="191203" y="33290"/>
                    <a:pt x="222042" y="29404"/>
                    <a:pt x="253473" y="29404"/>
                  </a:cubicBezTo>
                  <a:close/>
                  <a:moveTo>
                    <a:pt x="2470737" y="0"/>
                  </a:moveTo>
                  <a:lnTo>
                    <a:pt x="2553876" y="0"/>
                  </a:lnTo>
                  <a:lnTo>
                    <a:pt x="2553876" y="335598"/>
                  </a:lnTo>
                  <a:lnTo>
                    <a:pt x="2555904" y="335598"/>
                  </a:lnTo>
                  <a:cubicBezTo>
                    <a:pt x="2595784" y="270034"/>
                    <a:pt x="2652562" y="237250"/>
                    <a:pt x="2726238" y="237250"/>
                  </a:cubicBezTo>
                  <a:cubicBezTo>
                    <a:pt x="2843173" y="237250"/>
                    <a:pt x="2901641" y="307716"/>
                    <a:pt x="2901641" y="448648"/>
                  </a:cubicBezTo>
                  <a:lnTo>
                    <a:pt x="2901641" y="768530"/>
                  </a:lnTo>
                  <a:lnTo>
                    <a:pt x="2818502" y="768530"/>
                  </a:lnTo>
                  <a:lnTo>
                    <a:pt x="2818502" y="469432"/>
                  </a:lnTo>
                  <a:cubicBezTo>
                    <a:pt x="2818502" y="361284"/>
                    <a:pt x="2778284" y="307210"/>
                    <a:pt x="2697849" y="307210"/>
                  </a:cubicBezTo>
                  <a:cubicBezTo>
                    <a:pt x="2657293" y="307210"/>
                    <a:pt x="2623159" y="322840"/>
                    <a:pt x="2595446" y="354102"/>
                  </a:cubicBezTo>
                  <a:cubicBezTo>
                    <a:pt x="2567733" y="385364"/>
                    <a:pt x="2553876" y="425496"/>
                    <a:pt x="2553876" y="474502"/>
                  </a:cubicBezTo>
                  <a:lnTo>
                    <a:pt x="2553876" y="768530"/>
                  </a:lnTo>
                  <a:lnTo>
                    <a:pt x="2470737" y="768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tart Button"/>
          <p:cNvGrpSpPr>
            <a:grpSpLocks noChangeAspect="1"/>
          </p:cNvGrpSpPr>
          <p:nvPr/>
        </p:nvGrpSpPr>
        <p:grpSpPr>
          <a:xfrm>
            <a:off x="404996" y="3232528"/>
            <a:ext cx="1739796" cy="977991"/>
            <a:chOff x="1467167" y="6060759"/>
            <a:chExt cx="914230" cy="513916"/>
          </a:xfrm>
        </p:grpSpPr>
        <p:sp>
          <p:nvSpPr>
            <p:cNvPr id="98" name="Rectangle 97"/>
            <p:cNvSpPr/>
            <p:nvPr/>
          </p:nvSpPr>
          <p:spPr>
            <a:xfrm>
              <a:off x="1467167" y="6060759"/>
              <a:ext cx="914230" cy="513916"/>
            </a:xfrm>
            <a:prstGeom prst="rect">
              <a:avLst/>
            </a:prstGeom>
            <a:solidFill>
              <a:srgbClr val="595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73406" y="6066977"/>
              <a:ext cx="902227" cy="501921"/>
            </a:xfrm>
            <a:prstGeom prst="rect">
              <a:avLst/>
            </a:prstGeom>
            <a:solidFill>
              <a:srgbClr val="164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521003" y="6206905"/>
              <a:ext cx="107134" cy="48481"/>
            </a:xfrm>
            <a:prstGeom prst="rect">
              <a:avLst/>
            </a:prstGeom>
            <a:solidFill>
              <a:srgbClr val="008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40336" y="6206905"/>
              <a:ext cx="107134" cy="48481"/>
            </a:xfrm>
            <a:prstGeom prst="rect">
              <a:avLst/>
            </a:prstGeom>
            <a:solidFill>
              <a:srgbClr val="008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59669" y="6206905"/>
              <a:ext cx="107134" cy="48481"/>
            </a:xfrm>
            <a:prstGeom prst="rect">
              <a:avLst/>
            </a:prstGeom>
            <a:solidFill>
              <a:srgbClr val="513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21003" y="6266350"/>
              <a:ext cx="107134" cy="48481"/>
            </a:xfrm>
            <a:prstGeom prst="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40336" y="6266350"/>
              <a:ext cx="107134" cy="4848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9669" y="6266350"/>
              <a:ext cx="107134" cy="48481"/>
            </a:xfrm>
            <a:prstGeom prst="rect">
              <a:avLst/>
            </a:prstGeom>
            <a:solidFill>
              <a:srgbClr val="AC1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1003" y="6325795"/>
              <a:ext cx="107134" cy="48481"/>
            </a:xfrm>
            <a:prstGeom prst="rect">
              <a:avLst/>
            </a:prstGeom>
            <a:solidFill>
              <a:srgbClr val="8C0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40336" y="6325795"/>
              <a:ext cx="107134" cy="48481"/>
            </a:xfrm>
            <a:prstGeom prst="rect">
              <a:avLst/>
            </a:prstGeom>
            <a:solidFill>
              <a:srgbClr val="267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21003" y="6385240"/>
              <a:ext cx="107134" cy="48481"/>
            </a:xfrm>
            <a:prstGeom prst="rect">
              <a:avLst/>
            </a:prstGeom>
            <a:solidFill>
              <a:srgbClr val="461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21003" y="6444685"/>
              <a:ext cx="107134" cy="48481"/>
            </a:xfrm>
            <a:prstGeom prst="rect">
              <a:avLst/>
            </a:prstGeom>
            <a:solidFill>
              <a:srgbClr val="513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0336" y="6385240"/>
              <a:ext cx="48975" cy="48481"/>
            </a:xfrm>
            <a:prstGeom prst="rect">
              <a:avLst/>
            </a:prstGeom>
            <a:solidFill>
              <a:srgbClr val="267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98494" y="6385240"/>
              <a:ext cx="48975" cy="4848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0336" y="6445418"/>
              <a:ext cx="48975" cy="48481"/>
            </a:xfrm>
            <a:prstGeom prst="rect">
              <a:avLst/>
            </a:prstGeom>
            <a:solidFill>
              <a:srgbClr val="8C0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98494" y="6445418"/>
              <a:ext cx="48975" cy="48481"/>
            </a:xfrm>
            <a:prstGeom prst="rect">
              <a:avLst/>
            </a:prstGeom>
            <a:solidFill>
              <a:srgbClr val="094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33124" y="6206172"/>
              <a:ext cx="107134" cy="48481"/>
            </a:xfrm>
            <a:prstGeom prst="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33124" y="6265617"/>
              <a:ext cx="107134" cy="48481"/>
            </a:xfrm>
            <a:prstGeom prst="rect">
              <a:avLst/>
            </a:prstGeom>
            <a:solidFill>
              <a:srgbClr val="008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33124" y="6325062"/>
              <a:ext cx="48975" cy="4848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91282" y="6325062"/>
              <a:ext cx="48975" cy="48481"/>
            </a:xfrm>
            <a:prstGeom prst="rect">
              <a:avLst/>
            </a:prstGeom>
            <a:solidFill>
              <a:srgbClr val="8C0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33124" y="6385240"/>
              <a:ext cx="48975" cy="48481"/>
            </a:xfrm>
            <a:prstGeom prst="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91282" y="6385240"/>
              <a:ext cx="48975" cy="48481"/>
            </a:xfrm>
            <a:prstGeom prst="rect">
              <a:avLst/>
            </a:prstGeom>
            <a:solidFill>
              <a:srgbClr val="AC1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06578" y="6206172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64737" y="6206172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06578" y="6266350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164737" y="6266350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106578" y="6326318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64737" y="6326318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77171" y="6206172"/>
              <a:ext cx="86483" cy="48481"/>
            </a:xfrm>
            <a:prstGeom prst="rect">
              <a:avLst/>
            </a:prstGeom>
            <a:solidFill>
              <a:srgbClr val="00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77171" y="6265617"/>
              <a:ext cx="86483" cy="48481"/>
            </a:xfrm>
            <a:prstGeom prst="rect">
              <a:avLst/>
            </a:prstGeom>
            <a:solidFill>
              <a:srgbClr val="449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77171" y="6325062"/>
              <a:ext cx="48975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335330" y="6325062"/>
              <a:ext cx="31038" cy="48481"/>
            </a:xfrm>
            <a:prstGeom prst="rect">
              <a:avLst/>
            </a:prstGeom>
            <a:solidFill>
              <a:srgbClr val="396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523441" y="6116093"/>
              <a:ext cx="129737" cy="47350"/>
            </a:xfrm>
            <a:custGeom>
              <a:avLst/>
              <a:gdLst/>
              <a:ahLst/>
              <a:cxnLst/>
              <a:rect l="l" t="t" r="r" b="b"/>
              <a:pathLst>
                <a:path w="1114239" h="406664">
                  <a:moveTo>
                    <a:pt x="635208" y="257938"/>
                  </a:moveTo>
                  <a:lnTo>
                    <a:pt x="567430" y="267268"/>
                  </a:lnTo>
                  <a:cubicBezTo>
                    <a:pt x="546576" y="270195"/>
                    <a:pt x="530843" y="275362"/>
                    <a:pt x="520233" y="282771"/>
                  </a:cubicBezTo>
                  <a:cubicBezTo>
                    <a:pt x="509623" y="290180"/>
                    <a:pt x="504318" y="303306"/>
                    <a:pt x="504318" y="322148"/>
                  </a:cubicBezTo>
                  <a:cubicBezTo>
                    <a:pt x="504318" y="335868"/>
                    <a:pt x="509211" y="347073"/>
                    <a:pt x="518998" y="355762"/>
                  </a:cubicBezTo>
                  <a:cubicBezTo>
                    <a:pt x="528785" y="364452"/>
                    <a:pt x="541819" y="368796"/>
                    <a:pt x="558101" y="368796"/>
                  </a:cubicBezTo>
                  <a:cubicBezTo>
                    <a:pt x="580419" y="368796"/>
                    <a:pt x="598849" y="360976"/>
                    <a:pt x="613393" y="345335"/>
                  </a:cubicBezTo>
                  <a:cubicBezTo>
                    <a:pt x="627936" y="329694"/>
                    <a:pt x="635208" y="309891"/>
                    <a:pt x="635208" y="285927"/>
                  </a:cubicBezTo>
                  <a:close/>
                  <a:moveTo>
                    <a:pt x="884462" y="114151"/>
                  </a:moveTo>
                  <a:cubicBezTo>
                    <a:pt x="896170" y="114151"/>
                    <a:pt x="905134" y="115432"/>
                    <a:pt x="911353" y="117993"/>
                  </a:cubicBezTo>
                  <a:lnTo>
                    <a:pt x="911353" y="164641"/>
                  </a:lnTo>
                  <a:cubicBezTo>
                    <a:pt x="903487" y="158605"/>
                    <a:pt x="892145" y="155586"/>
                    <a:pt x="877328" y="155586"/>
                  </a:cubicBezTo>
                  <a:cubicBezTo>
                    <a:pt x="858119" y="155586"/>
                    <a:pt x="842067" y="164641"/>
                    <a:pt x="829170" y="182752"/>
                  </a:cubicBezTo>
                  <a:cubicBezTo>
                    <a:pt x="816273" y="200862"/>
                    <a:pt x="809825" y="225559"/>
                    <a:pt x="809825" y="256840"/>
                  </a:cubicBezTo>
                  <a:lnTo>
                    <a:pt x="809825" y="400078"/>
                  </a:lnTo>
                  <a:lnTo>
                    <a:pt x="764823" y="400078"/>
                  </a:lnTo>
                  <a:lnTo>
                    <a:pt x="764823" y="119091"/>
                  </a:lnTo>
                  <a:lnTo>
                    <a:pt x="809825" y="119091"/>
                  </a:lnTo>
                  <a:lnTo>
                    <a:pt x="809825" y="176989"/>
                  </a:lnTo>
                  <a:lnTo>
                    <a:pt x="810922" y="176989"/>
                  </a:lnTo>
                  <a:cubicBezTo>
                    <a:pt x="817325" y="157232"/>
                    <a:pt x="827112" y="141820"/>
                    <a:pt x="840283" y="130753"/>
                  </a:cubicBezTo>
                  <a:cubicBezTo>
                    <a:pt x="853455" y="119685"/>
                    <a:pt x="868181" y="114151"/>
                    <a:pt x="884462" y="114151"/>
                  </a:cubicBezTo>
                  <a:close/>
                  <a:moveTo>
                    <a:pt x="581150" y="112505"/>
                  </a:moveTo>
                  <a:cubicBezTo>
                    <a:pt x="647190" y="112505"/>
                    <a:pt x="680209" y="147445"/>
                    <a:pt x="680209" y="217326"/>
                  </a:cubicBezTo>
                  <a:lnTo>
                    <a:pt x="680209" y="400078"/>
                  </a:lnTo>
                  <a:lnTo>
                    <a:pt x="635208" y="400078"/>
                  </a:lnTo>
                  <a:lnTo>
                    <a:pt x="635208" y="356174"/>
                  </a:lnTo>
                  <a:lnTo>
                    <a:pt x="634110" y="356174"/>
                  </a:lnTo>
                  <a:cubicBezTo>
                    <a:pt x="614536" y="389834"/>
                    <a:pt x="585724" y="406664"/>
                    <a:pt x="547673" y="406664"/>
                  </a:cubicBezTo>
                  <a:cubicBezTo>
                    <a:pt x="519684" y="406664"/>
                    <a:pt x="497778" y="399255"/>
                    <a:pt x="481954" y="384437"/>
                  </a:cubicBezTo>
                  <a:cubicBezTo>
                    <a:pt x="466130" y="369620"/>
                    <a:pt x="458218" y="349954"/>
                    <a:pt x="458218" y="325441"/>
                  </a:cubicBezTo>
                  <a:cubicBezTo>
                    <a:pt x="458218" y="272939"/>
                    <a:pt x="489134" y="242389"/>
                    <a:pt x="550966" y="233791"/>
                  </a:cubicBezTo>
                  <a:lnTo>
                    <a:pt x="635208" y="221991"/>
                  </a:lnTo>
                  <a:cubicBezTo>
                    <a:pt x="635208" y="174245"/>
                    <a:pt x="615908" y="150372"/>
                    <a:pt x="577309" y="150372"/>
                  </a:cubicBezTo>
                  <a:cubicBezTo>
                    <a:pt x="543466" y="150372"/>
                    <a:pt x="512916" y="161897"/>
                    <a:pt x="485659" y="184947"/>
                  </a:cubicBezTo>
                  <a:lnTo>
                    <a:pt x="485659" y="138848"/>
                  </a:lnTo>
                  <a:cubicBezTo>
                    <a:pt x="513282" y="121286"/>
                    <a:pt x="545112" y="112505"/>
                    <a:pt x="581150" y="112505"/>
                  </a:cubicBezTo>
                  <a:close/>
                  <a:moveTo>
                    <a:pt x="1043443" y="35947"/>
                  </a:moveTo>
                  <a:lnTo>
                    <a:pt x="1043443" y="119091"/>
                  </a:lnTo>
                  <a:lnTo>
                    <a:pt x="1114239" y="119091"/>
                  </a:lnTo>
                  <a:lnTo>
                    <a:pt x="1114239" y="157507"/>
                  </a:lnTo>
                  <a:lnTo>
                    <a:pt x="1043443" y="157507"/>
                  </a:lnTo>
                  <a:lnTo>
                    <a:pt x="1043443" y="315837"/>
                  </a:lnTo>
                  <a:cubicBezTo>
                    <a:pt x="1043443" y="334679"/>
                    <a:pt x="1046644" y="348125"/>
                    <a:pt x="1053047" y="356174"/>
                  </a:cubicBezTo>
                  <a:cubicBezTo>
                    <a:pt x="1059450" y="364223"/>
                    <a:pt x="1070060" y="368248"/>
                    <a:pt x="1084878" y="368248"/>
                  </a:cubicBezTo>
                  <a:cubicBezTo>
                    <a:pt x="1096220" y="368248"/>
                    <a:pt x="1106007" y="365138"/>
                    <a:pt x="1114239" y="358918"/>
                  </a:cubicBezTo>
                  <a:lnTo>
                    <a:pt x="1114239" y="397334"/>
                  </a:lnTo>
                  <a:cubicBezTo>
                    <a:pt x="1103629" y="403188"/>
                    <a:pt x="1089634" y="406115"/>
                    <a:pt x="1072255" y="406115"/>
                  </a:cubicBezTo>
                  <a:cubicBezTo>
                    <a:pt x="1023046" y="406115"/>
                    <a:pt x="998441" y="378675"/>
                    <a:pt x="998441" y="323794"/>
                  </a:cubicBezTo>
                  <a:lnTo>
                    <a:pt x="998441" y="157507"/>
                  </a:lnTo>
                  <a:lnTo>
                    <a:pt x="950146" y="157507"/>
                  </a:lnTo>
                  <a:lnTo>
                    <a:pt x="950146" y="119091"/>
                  </a:lnTo>
                  <a:lnTo>
                    <a:pt x="998441" y="119091"/>
                  </a:lnTo>
                  <a:lnTo>
                    <a:pt x="998441" y="50490"/>
                  </a:lnTo>
                  <a:close/>
                  <a:moveTo>
                    <a:pt x="348118" y="35947"/>
                  </a:moveTo>
                  <a:lnTo>
                    <a:pt x="348118" y="119091"/>
                  </a:lnTo>
                  <a:lnTo>
                    <a:pt x="418914" y="119091"/>
                  </a:lnTo>
                  <a:lnTo>
                    <a:pt x="418914" y="157507"/>
                  </a:lnTo>
                  <a:lnTo>
                    <a:pt x="348118" y="157507"/>
                  </a:lnTo>
                  <a:lnTo>
                    <a:pt x="348118" y="315837"/>
                  </a:lnTo>
                  <a:cubicBezTo>
                    <a:pt x="348118" y="334679"/>
                    <a:pt x="351319" y="348125"/>
                    <a:pt x="357722" y="356174"/>
                  </a:cubicBezTo>
                  <a:cubicBezTo>
                    <a:pt x="364125" y="364223"/>
                    <a:pt x="374735" y="368248"/>
                    <a:pt x="389553" y="368248"/>
                  </a:cubicBezTo>
                  <a:cubicBezTo>
                    <a:pt x="400895" y="368248"/>
                    <a:pt x="410682" y="365138"/>
                    <a:pt x="418914" y="358918"/>
                  </a:cubicBezTo>
                  <a:lnTo>
                    <a:pt x="418914" y="397334"/>
                  </a:lnTo>
                  <a:cubicBezTo>
                    <a:pt x="408304" y="403188"/>
                    <a:pt x="394309" y="406115"/>
                    <a:pt x="376930" y="406115"/>
                  </a:cubicBezTo>
                  <a:cubicBezTo>
                    <a:pt x="327721" y="406115"/>
                    <a:pt x="303116" y="378675"/>
                    <a:pt x="303116" y="323794"/>
                  </a:cubicBezTo>
                  <a:lnTo>
                    <a:pt x="303116" y="157507"/>
                  </a:lnTo>
                  <a:lnTo>
                    <a:pt x="254821" y="157507"/>
                  </a:lnTo>
                  <a:lnTo>
                    <a:pt x="254821" y="119091"/>
                  </a:lnTo>
                  <a:lnTo>
                    <a:pt x="303116" y="119091"/>
                  </a:lnTo>
                  <a:lnTo>
                    <a:pt x="303116" y="50490"/>
                  </a:lnTo>
                  <a:close/>
                  <a:moveTo>
                    <a:pt x="137201" y="0"/>
                  </a:moveTo>
                  <a:cubicBezTo>
                    <a:pt x="175983" y="0"/>
                    <a:pt x="204246" y="4665"/>
                    <a:pt x="221991" y="13995"/>
                  </a:cubicBezTo>
                  <a:lnTo>
                    <a:pt x="221991" y="65857"/>
                  </a:lnTo>
                  <a:cubicBezTo>
                    <a:pt x="198758" y="49758"/>
                    <a:pt x="168940" y="41709"/>
                    <a:pt x="132536" y="41709"/>
                  </a:cubicBezTo>
                  <a:cubicBezTo>
                    <a:pt x="122474" y="41709"/>
                    <a:pt x="112413" y="42761"/>
                    <a:pt x="102352" y="44865"/>
                  </a:cubicBezTo>
                  <a:cubicBezTo>
                    <a:pt x="92290" y="46969"/>
                    <a:pt x="83326" y="50399"/>
                    <a:pt x="75460" y="55155"/>
                  </a:cubicBezTo>
                  <a:cubicBezTo>
                    <a:pt x="67594" y="59911"/>
                    <a:pt x="61191" y="66040"/>
                    <a:pt x="56252" y="73540"/>
                  </a:cubicBezTo>
                  <a:cubicBezTo>
                    <a:pt x="51313" y="81040"/>
                    <a:pt x="48843" y="90187"/>
                    <a:pt x="48843" y="100980"/>
                  </a:cubicBezTo>
                  <a:cubicBezTo>
                    <a:pt x="48843" y="111042"/>
                    <a:pt x="50718" y="119731"/>
                    <a:pt x="54469" y="127048"/>
                  </a:cubicBezTo>
                  <a:cubicBezTo>
                    <a:pt x="58219" y="134366"/>
                    <a:pt x="63752" y="141043"/>
                    <a:pt x="71070" y="147080"/>
                  </a:cubicBezTo>
                  <a:cubicBezTo>
                    <a:pt x="78387" y="153116"/>
                    <a:pt x="87305" y="158970"/>
                    <a:pt x="97824" y="164641"/>
                  </a:cubicBezTo>
                  <a:cubicBezTo>
                    <a:pt x="108343" y="170312"/>
                    <a:pt x="120462" y="176532"/>
                    <a:pt x="134182" y="183301"/>
                  </a:cubicBezTo>
                  <a:cubicBezTo>
                    <a:pt x="148268" y="190252"/>
                    <a:pt x="161622" y="197570"/>
                    <a:pt x="174245" y="205253"/>
                  </a:cubicBezTo>
                  <a:cubicBezTo>
                    <a:pt x="186867" y="212936"/>
                    <a:pt x="197935" y="221443"/>
                    <a:pt x="207448" y="230772"/>
                  </a:cubicBezTo>
                  <a:cubicBezTo>
                    <a:pt x="216960" y="240102"/>
                    <a:pt x="224506" y="250438"/>
                    <a:pt x="230086" y="261780"/>
                  </a:cubicBezTo>
                  <a:cubicBezTo>
                    <a:pt x="235665" y="273122"/>
                    <a:pt x="238455" y="286110"/>
                    <a:pt x="238455" y="300745"/>
                  </a:cubicBezTo>
                  <a:cubicBezTo>
                    <a:pt x="238455" y="320136"/>
                    <a:pt x="234659" y="336554"/>
                    <a:pt x="227067" y="350000"/>
                  </a:cubicBezTo>
                  <a:cubicBezTo>
                    <a:pt x="219476" y="363446"/>
                    <a:pt x="209231" y="374376"/>
                    <a:pt x="196334" y="382791"/>
                  </a:cubicBezTo>
                  <a:cubicBezTo>
                    <a:pt x="183437" y="391206"/>
                    <a:pt x="168574" y="397288"/>
                    <a:pt x="151744" y="401039"/>
                  </a:cubicBezTo>
                  <a:cubicBezTo>
                    <a:pt x="134914" y="404789"/>
                    <a:pt x="117169" y="406664"/>
                    <a:pt x="98510" y="406664"/>
                  </a:cubicBezTo>
                  <a:cubicBezTo>
                    <a:pt x="92290" y="406664"/>
                    <a:pt x="84607" y="406161"/>
                    <a:pt x="75460" y="405155"/>
                  </a:cubicBezTo>
                  <a:cubicBezTo>
                    <a:pt x="66314" y="404148"/>
                    <a:pt x="56984" y="402685"/>
                    <a:pt x="47471" y="400764"/>
                  </a:cubicBezTo>
                  <a:cubicBezTo>
                    <a:pt x="37959" y="398843"/>
                    <a:pt x="28949" y="396465"/>
                    <a:pt x="20443" y="393630"/>
                  </a:cubicBezTo>
                  <a:cubicBezTo>
                    <a:pt x="11936" y="390794"/>
                    <a:pt x="5122" y="387639"/>
                    <a:pt x="0" y="384163"/>
                  </a:cubicBezTo>
                  <a:lnTo>
                    <a:pt x="0" y="329831"/>
                  </a:lnTo>
                  <a:cubicBezTo>
                    <a:pt x="6220" y="335319"/>
                    <a:pt x="13674" y="340259"/>
                    <a:pt x="22364" y="344649"/>
                  </a:cubicBezTo>
                  <a:cubicBezTo>
                    <a:pt x="31053" y="349039"/>
                    <a:pt x="40200" y="352744"/>
                    <a:pt x="49804" y="355762"/>
                  </a:cubicBezTo>
                  <a:cubicBezTo>
                    <a:pt x="59408" y="358781"/>
                    <a:pt x="69058" y="361113"/>
                    <a:pt x="78753" y="362759"/>
                  </a:cubicBezTo>
                  <a:cubicBezTo>
                    <a:pt x="88449" y="364406"/>
                    <a:pt x="97412" y="365229"/>
                    <a:pt x="105644" y="365229"/>
                  </a:cubicBezTo>
                  <a:cubicBezTo>
                    <a:pt x="133999" y="365229"/>
                    <a:pt x="155174" y="359970"/>
                    <a:pt x="169169" y="349451"/>
                  </a:cubicBezTo>
                  <a:cubicBezTo>
                    <a:pt x="183163" y="338932"/>
                    <a:pt x="190160" y="323794"/>
                    <a:pt x="190160" y="304037"/>
                  </a:cubicBezTo>
                  <a:cubicBezTo>
                    <a:pt x="190160" y="293427"/>
                    <a:pt x="187828" y="284189"/>
                    <a:pt x="183163" y="276323"/>
                  </a:cubicBezTo>
                  <a:cubicBezTo>
                    <a:pt x="178498" y="268457"/>
                    <a:pt x="172050" y="261277"/>
                    <a:pt x="163818" y="254782"/>
                  </a:cubicBezTo>
                  <a:cubicBezTo>
                    <a:pt x="155586" y="248288"/>
                    <a:pt x="145844" y="242068"/>
                    <a:pt x="134594" y="236123"/>
                  </a:cubicBezTo>
                  <a:cubicBezTo>
                    <a:pt x="123343" y="230178"/>
                    <a:pt x="111224" y="223912"/>
                    <a:pt x="98236" y="217326"/>
                  </a:cubicBezTo>
                  <a:cubicBezTo>
                    <a:pt x="84516" y="210375"/>
                    <a:pt x="71710" y="203332"/>
                    <a:pt x="59819" y="196198"/>
                  </a:cubicBezTo>
                  <a:cubicBezTo>
                    <a:pt x="47929" y="189063"/>
                    <a:pt x="37593" y="181197"/>
                    <a:pt x="28812" y="172599"/>
                  </a:cubicBezTo>
                  <a:cubicBezTo>
                    <a:pt x="20031" y="164001"/>
                    <a:pt x="13125" y="154260"/>
                    <a:pt x="8095" y="143375"/>
                  </a:cubicBezTo>
                  <a:cubicBezTo>
                    <a:pt x="3064" y="132491"/>
                    <a:pt x="549" y="119731"/>
                    <a:pt x="549" y="105096"/>
                  </a:cubicBezTo>
                  <a:cubicBezTo>
                    <a:pt x="549" y="87169"/>
                    <a:pt x="4482" y="71573"/>
                    <a:pt x="12348" y="58311"/>
                  </a:cubicBezTo>
                  <a:cubicBezTo>
                    <a:pt x="20214" y="45048"/>
                    <a:pt x="30550" y="34118"/>
                    <a:pt x="43355" y="25520"/>
                  </a:cubicBezTo>
                  <a:cubicBezTo>
                    <a:pt x="56161" y="16922"/>
                    <a:pt x="70750" y="10519"/>
                    <a:pt x="87122" y="6311"/>
                  </a:cubicBezTo>
                  <a:cubicBezTo>
                    <a:pt x="103495" y="2104"/>
                    <a:pt x="120188" y="0"/>
                    <a:pt x="137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Slate"/>
          <p:cNvGrpSpPr/>
          <p:nvPr/>
        </p:nvGrpSpPr>
        <p:grpSpPr>
          <a:xfrm>
            <a:off x="3257078" y="1677353"/>
            <a:ext cx="6940296" cy="4315968"/>
            <a:chOff x="3257078" y="1677353"/>
            <a:chExt cx="6940296" cy="4315968"/>
          </a:xfrm>
        </p:grpSpPr>
        <p:sp>
          <p:nvSpPr>
            <p:cNvPr id="137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Screen Glare"/>
            <p:cNvSpPr/>
            <p:nvPr/>
          </p:nvSpPr>
          <p:spPr>
            <a:xfrm>
              <a:off x="3261533" y="1700212"/>
              <a:ext cx="6893101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endParaRPr lang="en-US" dirty="0"/>
          </a:p>
        </p:txBody>
      </p:sp>
      <p:grpSp>
        <p:nvGrpSpPr>
          <p:cNvPr id="5" name="Slate"/>
          <p:cNvGrpSpPr/>
          <p:nvPr/>
        </p:nvGrpSpPr>
        <p:grpSpPr>
          <a:xfrm>
            <a:off x="3257078" y="747713"/>
            <a:ext cx="6940296" cy="4315968"/>
            <a:chOff x="3257078" y="1677353"/>
            <a:chExt cx="6940296" cy="4315968"/>
          </a:xfrm>
        </p:grpSpPr>
        <p:sp>
          <p:nvSpPr>
            <p:cNvPr id="6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Screen Glare"/>
            <p:cNvSpPr/>
            <p:nvPr/>
          </p:nvSpPr>
          <p:spPr>
            <a:xfrm>
              <a:off x="3261533" y="1700212"/>
              <a:ext cx="6893101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Edge Hand"/>
          <p:cNvSpPr>
            <a:spLocks/>
          </p:cNvSpPr>
          <p:nvPr/>
        </p:nvSpPr>
        <p:spPr bwMode="auto">
          <a:xfrm>
            <a:off x="9099759" y="3301327"/>
            <a:ext cx="1991950" cy="2818248"/>
          </a:xfrm>
          <a:custGeom>
            <a:avLst/>
            <a:gdLst>
              <a:gd name="T0" fmla="*/ 521 w 932"/>
              <a:gd name="T1" fmla="*/ 1320 h 1320"/>
              <a:gd name="T2" fmla="*/ 498 w 932"/>
              <a:gd name="T3" fmla="*/ 1102 h 1320"/>
              <a:gd name="T4" fmla="*/ 322 w 932"/>
              <a:gd name="T5" fmla="*/ 718 h 1320"/>
              <a:gd name="T6" fmla="*/ 321 w 932"/>
              <a:gd name="T7" fmla="*/ 473 h 1320"/>
              <a:gd name="T8" fmla="*/ 63 w 932"/>
              <a:gd name="T9" fmla="*/ 187 h 1320"/>
              <a:gd name="T10" fmla="*/ 172 w 932"/>
              <a:gd name="T11" fmla="*/ 70 h 1320"/>
              <a:gd name="T12" fmla="*/ 498 w 932"/>
              <a:gd name="T13" fmla="*/ 311 h 1320"/>
              <a:gd name="T14" fmla="*/ 516 w 932"/>
              <a:gd name="T15" fmla="*/ 301 h 1320"/>
              <a:gd name="T16" fmla="*/ 513 w 932"/>
              <a:gd name="T17" fmla="*/ 13 h 1320"/>
              <a:gd name="T18" fmla="*/ 892 w 932"/>
              <a:gd name="T19" fmla="*/ 409 h 1320"/>
              <a:gd name="T20" fmla="*/ 932 w 932"/>
              <a:gd name="T21" fmla="*/ 131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2" h="1320">
                <a:moveTo>
                  <a:pt x="521" y="1320"/>
                </a:moveTo>
                <a:cubicBezTo>
                  <a:pt x="521" y="1320"/>
                  <a:pt x="531" y="1156"/>
                  <a:pt x="498" y="1102"/>
                </a:cubicBezTo>
                <a:cubicBezTo>
                  <a:pt x="464" y="1049"/>
                  <a:pt x="356" y="909"/>
                  <a:pt x="322" y="718"/>
                </a:cubicBezTo>
                <a:cubicBezTo>
                  <a:pt x="302" y="605"/>
                  <a:pt x="332" y="505"/>
                  <a:pt x="321" y="473"/>
                </a:cubicBezTo>
                <a:cubicBezTo>
                  <a:pt x="308" y="437"/>
                  <a:pt x="127" y="244"/>
                  <a:pt x="63" y="187"/>
                </a:cubicBezTo>
                <a:cubicBezTo>
                  <a:pt x="0" y="130"/>
                  <a:pt x="85" y="0"/>
                  <a:pt x="172" y="70"/>
                </a:cubicBezTo>
                <a:cubicBezTo>
                  <a:pt x="259" y="140"/>
                  <a:pt x="498" y="311"/>
                  <a:pt x="498" y="311"/>
                </a:cubicBezTo>
                <a:lnTo>
                  <a:pt x="516" y="301"/>
                </a:lnTo>
                <a:lnTo>
                  <a:pt x="513" y="13"/>
                </a:lnTo>
                <a:cubicBezTo>
                  <a:pt x="513" y="13"/>
                  <a:pt x="865" y="221"/>
                  <a:pt x="892" y="409"/>
                </a:cubicBezTo>
                <a:cubicBezTo>
                  <a:pt x="922" y="620"/>
                  <a:pt x="873" y="788"/>
                  <a:pt x="932" y="1316"/>
                </a:cubicBezTo>
              </a:path>
            </a:pathLst>
          </a:custGeom>
          <a:solidFill>
            <a:srgbClr val="FFFFFF">
              <a:alpha val="50196"/>
            </a:srgbClr>
          </a:solidFill>
          <a:ln w="381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eft Edge Hand"/>
          <p:cNvSpPr>
            <a:spLocks/>
          </p:cNvSpPr>
          <p:nvPr/>
        </p:nvSpPr>
        <p:spPr bwMode="auto">
          <a:xfrm flipH="1">
            <a:off x="2368187" y="3473167"/>
            <a:ext cx="1991950" cy="2818248"/>
          </a:xfrm>
          <a:custGeom>
            <a:avLst/>
            <a:gdLst>
              <a:gd name="T0" fmla="*/ 521 w 932"/>
              <a:gd name="T1" fmla="*/ 1320 h 1320"/>
              <a:gd name="T2" fmla="*/ 498 w 932"/>
              <a:gd name="T3" fmla="*/ 1102 h 1320"/>
              <a:gd name="T4" fmla="*/ 322 w 932"/>
              <a:gd name="T5" fmla="*/ 718 h 1320"/>
              <a:gd name="T6" fmla="*/ 321 w 932"/>
              <a:gd name="T7" fmla="*/ 473 h 1320"/>
              <a:gd name="T8" fmla="*/ 63 w 932"/>
              <a:gd name="T9" fmla="*/ 187 h 1320"/>
              <a:gd name="T10" fmla="*/ 172 w 932"/>
              <a:gd name="T11" fmla="*/ 70 h 1320"/>
              <a:gd name="T12" fmla="*/ 498 w 932"/>
              <a:gd name="T13" fmla="*/ 311 h 1320"/>
              <a:gd name="T14" fmla="*/ 516 w 932"/>
              <a:gd name="T15" fmla="*/ 301 h 1320"/>
              <a:gd name="T16" fmla="*/ 513 w 932"/>
              <a:gd name="T17" fmla="*/ 13 h 1320"/>
              <a:gd name="T18" fmla="*/ 892 w 932"/>
              <a:gd name="T19" fmla="*/ 409 h 1320"/>
              <a:gd name="T20" fmla="*/ 932 w 932"/>
              <a:gd name="T21" fmla="*/ 131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2" h="1320">
                <a:moveTo>
                  <a:pt x="521" y="1320"/>
                </a:moveTo>
                <a:cubicBezTo>
                  <a:pt x="521" y="1320"/>
                  <a:pt x="531" y="1156"/>
                  <a:pt x="498" y="1102"/>
                </a:cubicBezTo>
                <a:cubicBezTo>
                  <a:pt x="464" y="1049"/>
                  <a:pt x="356" y="909"/>
                  <a:pt x="322" y="718"/>
                </a:cubicBezTo>
                <a:cubicBezTo>
                  <a:pt x="302" y="605"/>
                  <a:pt x="332" y="505"/>
                  <a:pt x="321" y="473"/>
                </a:cubicBezTo>
                <a:cubicBezTo>
                  <a:pt x="308" y="437"/>
                  <a:pt x="127" y="244"/>
                  <a:pt x="63" y="187"/>
                </a:cubicBezTo>
                <a:cubicBezTo>
                  <a:pt x="0" y="130"/>
                  <a:pt x="85" y="0"/>
                  <a:pt x="172" y="70"/>
                </a:cubicBezTo>
                <a:cubicBezTo>
                  <a:pt x="259" y="140"/>
                  <a:pt x="498" y="311"/>
                  <a:pt x="498" y="311"/>
                </a:cubicBezTo>
                <a:lnTo>
                  <a:pt x="516" y="301"/>
                </a:lnTo>
                <a:lnTo>
                  <a:pt x="513" y="13"/>
                </a:lnTo>
                <a:cubicBezTo>
                  <a:pt x="513" y="13"/>
                  <a:pt x="865" y="221"/>
                  <a:pt x="892" y="409"/>
                </a:cubicBezTo>
                <a:cubicBezTo>
                  <a:pt x="922" y="620"/>
                  <a:pt x="873" y="788"/>
                  <a:pt x="932" y="1316"/>
                </a:cubicBezTo>
              </a:path>
            </a:pathLst>
          </a:custGeom>
          <a:solidFill>
            <a:srgbClr val="FFFFFF">
              <a:alpha val="50196"/>
            </a:srgbClr>
          </a:solidFill>
          <a:ln w="381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Gestures</a:t>
            </a:r>
            <a:endParaRPr lang="en-US" dirty="0"/>
          </a:p>
        </p:txBody>
      </p:sp>
      <p:sp>
        <p:nvSpPr>
          <p:cNvPr id="3" name="Metro Style Design Tile"/>
          <p:cNvSpPr/>
          <p:nvPr/>
        </p:nvSpPr>
        <p:spPr>
          <a:xfrm>
            <a:off x="2066922" y="1448540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Press and Hold to Learn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ast and Fluid Tile"/>
          <p:cNvSpPr/>
          <p:nvPr/>
        </p:nvSpPr>
        <p:spPr>
          <a:xfrm>
            <a:off x="4110734" y="1448540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Tap for Primary 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nap and Scale Beautifully Tile"/>
          <p:cNvSpPr/>
          <p:nvPr/>
        </p:nvSpPr>
        <p:spPr>
          <a:xfrm>
            <a:off x="6165192" y="1448540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Slide to Drag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Use the Right Contracts Tile"/>
          <p:cNvSpPr/>
          <p:nvPr/>
        </p:nvSpPr>
        <p:spPr>
          <a:xfrm>
            <a:off x="8209004" y="1448540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Swipe to Select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Invest in a Great Tile Tile"/>
          <p:cNvSpPr/>
          <p:nvPr/>
        </p:nvSpPr>
        <p:spPr>
          <a:xfrm>
            <a:off x="2066922" y="3491319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Pinch to Zoom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eel Connected and Alive Tile"/>
          <p:cNvSpPr/>
          <p:nvPr/>
        </p:nvSpPr>
        <p:spPr>
          <a:xfrm>
            <a:off x="4110734" y="3493386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Swipe from Edge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am to the Cloud Tile"/>
          <p:cNvSpPr/>
          <p:nvPr/>
        </p:nvSpPr>
        <p:spPr>
          <a:xfrm>
            <a:off x="6165192" y="3491319"/>
            <a:ext cx="1916074" cy="19160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Rotate to Rotate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Rotate Gesture Icon"/>
          <p:cNvGrpSpPr/>
          <p:nvPr/>
        </p:nvGrpSpPr>
        <p:grpSpPr>
          <a:xfrm>
            <a:off x="6565287" y="3799878"/>
            <a:ext cx="1115883" cy="1298955"/>
            <a:chOff x="5892800" y="3435231"/>
            <a:chExt cx="1518841" cy="1768022"/>
          </a:xfrm>
          <a:solidFill>
            <a:schemeClr val="bg1"/>
          </a:solidFill>
        </p:grpSpPr>
        <p:grpSp>
          <p:nvGrpSpPr>
            <p:cNvPr id="39" name="Rotate Arrows"/>
            <p:cNvGrpSpPr/>
            <p:nvPr/>
          </p:nvGrpSpPr>
          <p:grpSpPr>
            <a:xfrm>
              <a:off x="5892800" y="3435231"/>
              <a:ext cx="993775" cy="1003619"/>
              <a:chOff x="5876528" y="3535639"/>
              <a:chExt cx="993775" cy="1003619"/>
            </a:xfrm>
            <a:grpFill/>
          </p:grpSpPr>
          <p:sp>
            <p:nvSpPr>
              <p:cNvPr id="41" name="Rotate Bottom Arrow"/>
              <p:cNvSpPr/>
              <p:nvPr/>
            </p:nvSpPr>
            <p:spPr>
              <a:xfrm rot="11914563">
                <a:off x="5876528" y="3535639"/>
                <a:ext cx="993775" cy="1003619"/>
              </a:xfrm>
              <a:prstGeom prst="circularArrow">
                <a:avLst>
                  <a:gd name="adj1" fmla="val 6576"/>
                  <a:gd name="adj2" fmla="val 954617"/>
                  <a:gd name="adj3" fmla="val 18047442"/>
                  <a:gd name="adj4" fmla="val 12441713"/>
                  <a:gd name="adj5" fmla="val 1025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otate Top Arrow"/>
              <p:cNvSpPr/>
              <p:nvPr/>
            </p:nvSpPr>
            <p:spPr>
              <a:xfrm>
                <a:off x="5876528" y="3535639"/>
                <a:ext cx="993775" cy="1003619"/>
              </a:xfrm>
              <a:prstGeom prst="circularArrow">
                <a:avLst>
                  <a:gd name="adj1" fmla="val 6576"/>
                  <a:gd name="adj2" fmla="val 954617"/>
                  <a:gd name="adj3" fmla="val 18047442"/>
                  <a:gd name="adj4" fmla="val 10756273"/>
                  <a:gd name="adj5" fmla="val 1025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otate Hand"/>
            <p:cNvSpPr>
              <a:spLocks/>
            </p:cNvSpPr>
            <p:nvPr/>
          </p:nvSpPr>
          <p:spPr bwMode="auto">
            <a:xfrm>
              <a:off x="6204347" y="3495674"/>
              <a:ext cx="1207294" cy="1707579"/>
            </a:xfrm>
            <a:custGeom>
              <a:avLst/>
              <a:gdLst>
                <a:gd name="T0" fmla="*/ 785 w 2007"/>
                <a:gd name="T1" fmla="*/ 2838 h 2838"/>
                <a:gd name="T2" fmla="*/ 722 w 2007"/>
                <a:gd name="T3" fmla="*/ 2528 h 2838"/>
                <a:gd name="T4" fmla="*/ 368 w 2007"/>
                <a:gd name="T5" fmla="*/ 1666 h 2838"/>
                <a:gd name="T6" fmla="*/ 117 w 2007"/>
                <a:gd name="T7" fmla="*/ 1211 h 2838"/>
                <a:gd name="T8" fmla="*/ 375 w 2007"/>
                <a:gd name="T9" fmla="*/ 1174 h 2838"/>
                <a:gd name="T10" fmla="*/ 692 w 2007"/>
                <a:gd name="T11" fmla="*/ 1519 h 2838"/>
                <a:gd name="T12" fmla="*/ 906 w 2007"/>
                <a:gd name="T13" fmla="*/ 1291 h 2838"/>
                <a:gd name="T14" fmla="*/ 948 w 2007"/>
                <a:gd name="T15" fmla="*/ 849 h 2838"/>
                <a:gd name="T16" fmla="*/ 934 w 2007"/>
                <a:gd name="T17" fmla="*/ 565 h 2838"/>
                <a:gd name="T18" fmla="*/ 892 w 2007"/>
                <a:gd name="T19" fmla="*/ 418 h 2838"/>
                <a:gd name="T20" fmla="*/ 1168 w 2007"/>
                <a:gd name="T21" fmla="*/ 551 h 2838"/>
                <a:gd name="T22" fmla="*/ 1235 w 2007"/>
                <a:gd name="T23" fmla="*/ 1193 h 2838"/>
                <a:gd name="T24" fmla="*/ 1474 w 2007"/>
                <a:gd name="T25" fmla="*/ 1300 h 2838"/>
                <a:gd name="T26" fmla="*/ 1694 w 2007"/>
                <a:gd name="T27" fmla="*/ 1448 h 2838"/>
                <a:gd name="T28" fmla="*/ 1808 w 2007"/>
                <a:gd name="T29" fmla="*/ 1951 h 2838"/>
                <a:gd name="T30" fmla="*/ 1449 w 2007"/>
                <a:gd name="T31" fmla="*/ 2639 h 2838"/>
                <a:gd name="T32" fmla="*/ 1501 w 2007"/>
                <a:gd name="T33" fmla="*/ 2838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7" h="2838">
                  <a:moveTo>
                    <a:pt x="785" y="2838"/>
                  </a:moveTo>
                  <a:cubicBezTo>
                    <a:pt x="785" y="2838"/>
                    <a:pt x="755" y="2631"/>
                    <a:pt x="722" y="2528"/>
                  </a:cubicBezTo>
                  <a:cubicBezTo>
                    <a:pt x="689" y="2424"/>
                    <a:pt x="431" y="1866"/>
                    <a:pt x="368" y="1666"/>
                  </a:cubicBezTo>
                  <a:cubicBezTo>
                    <a:pt x="364" y="1517"/>
                    <a:pt x="234" y="1295"/>
                    <a:pt x="117" y="1211"/>
                  </a:cubicBezTo>
                  <a:cubicBezTo>
                    <a:pt x="0" y="1128"/>
                    <a:pt x="151" y="954"/>
                    <a:pt x="375" y="1174"/>
                  </a:cubicBezTo>
                  <a:cubicBezTo>
                    <a:pt x="568" y="1365"/>
                    <a:pt x="635" y="1525"/>
                    <a:pt x="692" y="1519"/>
                  </a:cubicBezTo>
                  <a:cubicBezTo>
                    <a:pt x="749" y="1512"/>
                    <a:pt x="898" y="1364"/>
                    <a:pt x="906" y="1291"/>
                  </a:cubicBezTo>
                  <a:cubicBezTo>
                    <a:pt x="916" y="1200"/>
                    <a:pt x="938" y="957"/>
                    <a:pt x="948" y="849"/>
                  </a:cubicBezTo>
                  <a:cubicBezTo>
                    <a:pt x="952" y="795"/>
                    <a:pt x="941" y="605"/>
                    <a:pt x="934" y="565"/>
                  </a:cubicBezTo>
                  <a:cubicBezTo>
                    <a:pt x="927" y="524"/>
                    <a:pt x="922" y="469"/>
                    <a:pt x="892" y="418"/>
                  </a:cubicBezTo>
                  <a:cubicBezTo>
                    <a:pt x="804" y="264"/>
                    <a:pt x="1023" y="0"/>
                    <a:pt x="1168" y="551"/>
                  </a:cubicBezTo>
                  <a:cubicBezTo>
                    <a:pt x="1236" y="809"/>
                    <a:pt x="1237" y="923"/>
                    <a:pt x="1235" y="1193"/>
                  </a:cubicBezTo>
                  <a:cubicBezTo>
                    <a:pt x="1219" y="1066"/>
                    <a:pt x="1549" y="952"/>
                    <a:pt x="1474" y="1300"/>
                  </a:cubicBezTo>
                  <a:cubicBezTo>
                    <a:pt x="1502" y="1162"/>
                    <a:pt x="1766" y="1139"/>
                    <a:pt x="1694" y="1448"/>
                  </a:cubicBezTo>
                  <a:cubicBezTo>
                    <a:pt x="1778" y="1338"/>
                    <a:pt x="2007" y="1405"/>
                    <a:pt x="1808" y="1951"/>
                  </a:cubicBezTo>
                  <a:cubicBezTo>
                    <a:pt x="1637" y="2420"/>
                    <a:pt x="1412" y="2519"/>
                    <a:pt x="1449" y="2639"/>
                  </a:cubicBezTo>
                  <a:cubicBezTo>
                    <a:pt x="1485" y="2760"/>
                    <a:pt x="1501" y="2838"/>
                    <a:pt x="1501" y="2838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Swipe From Edge Gesture Icon"/>
          <p:cNvGrpSpPr/>
          <p:nvPr/>
        </p:nvGrpSpPr>
        <p:grpSpPr>
          <a:xfrm>
            <a:off x="4895850" y="4040850"/>
            <a:ext cx="414629" cy="817012"/>
            <a:chOff x="4283872" y="3840956"/>
            <a:chExt cx="564355" cy="1112044"/>
          </a:xfrm>
          <a:solidFill>
            <a:schemeClr val="bg1"/>
          </a:solidFill>
        </p:grpSpPr>
        <p:grpSp>
          <p:nvGrpSpPr>
            <p:cNvPr id="34" name="Edge Arrow and Lines"/>
            <p:cNvGrpSpPr/>
            <p:nvPr/>
          </p:nvGrpSpPr>
          <p:grpSpPr>
            <a:xfrm>
              <a:off x="4384924" y="3840956"/>
              <a:ext cx="213275" cy="1112044"/>
              <a:chOff x="4384924" y="3840956"/>
              <a:chExt cx="213275" cy="1112044"/>
            </a:xfrm>
            <a:grpFill/>
          </p:grpSpPr>
          <p:cxnSp>
            <p:nvCxnSpPr>
              <p:cNvPr id="36" name="Edge Right Line"/>
              <p:cNvCxnSpPr/>
              <p:nvPr/>
            </p:nvCxnSpPr>
            <p:spPr>
              <a:xfrm>
                <a:off x="4595818" y="3840956"/>
                <a:ext cx="2381" cy="1112044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dge Left Line"/>
              <p:cNvCxnSpPr/>
              <p:nvPr/>
            </p:nvCxnSpPr>
            <p:spPr>
              <a:xfrm>
                <a:off x="4486276" y="3840956"/>
                <a:ext cx="2381" cy="1112044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dge Arrow"/>
              <p:cNvSpPr/>
              <p:nvPr/>
            </p:nvSpPr>
            <p:spPr>
              <a:xfrm>
                <a:off x="4384924" y="4071934"/>
                <a:ext cx="175170" cy="150340"/>
              </a:xfrm>
              <a:prstGeom prst="leftArrow">
                <a:avLst>
                  <a:gd name="adj1" fmla="val 34161"/>
                  <a:gd name="adj2" fmla="val 5475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5" name="Swipe from Edge Hand"/>
            <p:cNvSpPr>
              <a:spLocks/>
            </p:cNvSpPr>
            <p:nvPr/>
          </p:nvSpPr>
          <p:spPr bwMode="auto">
            <a:xfrm>
              <a:off x="4283872" y="4148738"/>
              <a:ext cx="564355" cy="798459"/>
            </a:xfrm>
            <a:custGeom>
              <a:avLst/>
              <a:gdLst>
                <a:gd name="T0" fmla="*/ 521 w 932"/>
                <a:gd name="T1" fmla="*/ 1320 h 1320"/>
                <a:gd name="T2" fmla="*/ 498 w 932"/>
                <a:gd name="T3" fmla="*/ 1102 h 1320"/>
                <a:gd name="T4" fmla="*/ 322 w 932"/>
                <a:gd name="T5" fmla="*/ 718 h 1320"/>
                <a:gd name="T6" fmla="*/ 321 w 932"/>
                <a:gd name="T7" fmla="*/ 473 h 1320"/>
                <a:gd name="T8" fmla="*/ 63 w 932"/>
                <a:gd name="T9" fmla="*/ 187 h 1320"/>
                <a:gd name="T10" fmla="*/ 172 w 932"/>
                <a:gd name="T11" fmla="*/ 70 h 1320"/>
                <a:gd name="T12" fmla="*/ 498 w 932"/>
                <a:gd name="T13" fmla="*/ 311 h 1320"/>
                <a:gd name="T14" fmla="*/ 516 w 932"/>
                <a:gd name="T15" fmla="*/ 301 h 1320"/>
                <a:gd name="T16" fmla="*/ 513 w 932"/>
                <a:gd name="T17" fmla="*/ 13 h 1320"/>
                <a:gd name="T18" fmla="*/ 892 w 932"/>
                <a:gd name="T19" fmla="*/ 409 h 1320"/>
                <a:gd name="T20" fmla="*/ 932 w 932"/>
                <a:gd name="T21" fmla="*/ 131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1320">
                  <a:moveTo>
                    <a:pt x="521" y="1320"/>
                  </a:moveTo>
                  <a:cubicBezTo>
                    <a:pt x="521" y="1320"/>
                    <a:pt x="531" y="1156"/>
                    <a:pt x="498" y="1102"/>
                  </a:cubicBezTo>
                  <a:cubicBezTo>
                    <a:pt x="464" y="1049"/>
                    <a:pt x="356" y="909"/>
                    <a:pt x="322" y="718"/>
                  </a:cubicBezTo>
                  <a:cubicBezTo>
                    <a:pt x="302" y="605"/>
                    <a:pt x="332" y="505"/>
                    <a:pt x="321" y="473"/>
                  </a:cubicBezTo>
                  <a:cubicBezTo>
                    <a:pt x="308" y="437"/>
                    <a:pt x="127" y="244"/>
                    <a:pt x="63" y="187"/>
                  </a:cubicBezTo>
                  <a:cubicBezTo>
                    <a:pt x="0" y="130"/>
                    <a:pt x="85" y="0"/>
                    <a:pt x="172" y="70"/>
                  </a:cubicBezTo>
                  <a:cubicBezTo>
                    <a:pt x="259" y="140"/>
                    <a:pt x="498" y="311"/>
                    <a:pt x="498" y="311"/>
                  </a:cubicBezTo>
                  <a:lnTo>
                    <a:pt x="516" y="301"/>
                  </a:lnTo>
                  <a:lnTo>
                    <a:pt x="513" y="13"/>
                  </a:lnTo>
                  <a:cubicBezTo>
                    <a:pt x="513" y="13"/>
                    <a:pt x="865" y="221"/>
                    <a:pt x="892" y="409"/>
                  </a:cubicBezTo>
                  <a:cubicBezTo>
                    <a:pt x="922" y="620"/>
                    <a:pt x="873" y="788"/>
                    <a:pt x="932" y="1316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Pinch Gesture Icon"/>
          <p:cNvGrpSpPr/>
          <p:nvPr/>
        </p:nvGrpSpPr>
        <p:grpSpPr>
          <a:xfrm>
            <a:off x="2555106" y="3964826"/>
            <a:ext cx="939705" cy="973194"/>
            <a:chOff x="1693574" y="3764106"/>
            <a:chExt cx="1279043" cy="1324625"/>
          </a:xfrm>
          <a:solidFill>
            <a:schemeClr val="bg1"/>
          </a:solidFill>
        </p:grpSpPr>
        <p:sp>
          <p:nvSpPr>
            <p:cNvPr id="30" name="Pinch Hand"/>
            <p:cNvSpPr>
              <a:spLocks/>
            </p:cNvSpPr>
            <p:nvPr/>
          </p:nvSpPr>
          <p:spPr bwMode="auto">
            <a:xfrm>
              <a:off x="1878858" y="3919537"/>
              <a:ext cx="1093759" cy="1169194"/>
            </a:xfrm>
            <a:custGeom>
              <a:avLst/>
              <a:gdLst>
                <a:gd name="T0" fmla="*/ 999 w 1795"/>
                <a:gd name="T1" fmla="*/ 1921 h 1921"/>
                <a:gd name="T2" fmla="*/ 930 w 1795"/>
                <a:gd name="T3" fmla="*/ 1764 h 1921"/>
                <a:gd name="T4" fmla="*/ 212 w 1795"/>
                <a:gd name="T5" fmla="*/ 812 h 1921"/>
                <a:gd name="T6" fmla="*/ 67 w 1795"/>
                <a:gd name="T7" fmla="*/ 428 h 1921"/>
                <a:gd name="T8" fmla="*/ 244 w 1795"/>
                <a:gd name="T9" fmla="*/ 383 h 1921"/>
                <a:gd name="T10" fmla="*/ 459 w 1795"/>
                <a:gd name="T11" fmla="*/ 769 h 1921"/>
                <a:gd name="T12" fmla="*/ 548 w 1795"/>
                <a:gd name="T13" fmla="*/ 662 h 1921"/>
                <a:gd name="T14" fmla="*/ 314 w 1795"/>
                <a:gd name="T15" fmla="*/ 196 h 1921"/>
                <a:gd name="T16" fmla="*/ 240 w 1795"/>
                <a:gd name="T17" fmla="*/ 0 h 1921"/>
                <a:gd name="T18" fmla="*/ 788 w 1795"/>
                <a:gd name="T19" fmla="*/ 363 h 1921"/>
                <a:gd name="T20" fmla="*/ 1061 w 1795"/>
                <a:gd name="T21" fmla="*/ 326 h 1921"/>
                <a:gd name="T22" fmla="*/ 1325 w 1795"/>
                <a:gd name="T23" fmla="*/ 333 h 1921"/>
                <a:gd name="T24" fmla="*/ 1652 w 1795"/>
                <a:gd name="T25" fmla="*/ 570 h 1921"/>
                <a:gd name="T26" fmla="*/ 1677 w 1795"/>
                <a:gd name="T27" fmla="*/ 1629 h 1921"/>
                <a:gd name="T28" fmla="*/ 1766 w 1795"/>
                <a:gd name="T29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5" h="1921">
                  <a:moveTo>
                    <a:pt x="999" y="1921"/>
                  </a:moveTo>
                  <a:cubicBezTo>
                    <a:pt x="999" y="1921"/>
                    <a:pt x="1007" y="1812"/>
                    <a:pt x="930" y="1764"/>
                  </a:cubicBezTo>
                  <a:cubicBezTo>
                    <a:pt x="812" y="1691"/>
                    <a:pt x="401" y="1267"/>
                    <a:pt x="212" y="812"/>
                  </a:cubicBezTo>
                  <a:cubicBezTo>
                    <a:pt x="113" y="574"/>
                    <a:pt x="133" y="520"/>
                    <a:pt x="67" y="428"/>
                  </a:cubicBezTo>
                  <a:cubicBezTo>
                    <a:pt x="0" y="336"/>
                    <a:pt x="157" y="238"/>
                    <a:pt x="244" y="383"/>
                  </a:cubicBezTo>
                  <a:cubicBezTo>
                    <a:pt x="331" y="528"/>
                    <a:pt x="459" y="769"/>
                    <a:pt x="459" y="769"/>
                  </a:cubicBezTo>
                  <a:cubicBezTo>
                    <a:pt x="478" y="722"/>
                    <a:pt x="502" y="681"/>
                    <a:pt x="548" y="662"/>
                  </a:cubicBezTo>
                  <a:cubicBezTo>
                    <a:pt x="458" y="415"/>
                    <a:pt x="475" y="227"/>
                    <a:pt x="314" y="196"/>
                  </a:cubicBezTo>
                  <a:cubicBezTo>
                    <a:pt x="107" y="156"/>
                    <a:pt x="125" y="4"/>
                    <a:pt x="240" y="0"/>
                  </a:cubicBezTo>
                  <a:cubicBezTo>
                    <a:pt x="564" y="19"/>
                    <a:pt x="589" y="57"/>
                    <a:pt x="788" y="363"/>
                  </a:cubicBezTo>
                  <a:cubicBezTo>
                    <a:pt x="762" y="188"/>
                    <a:pt x="988" y="121"/>
                    <a:pt x="1061" y="326"/>
                  </a:cubicBezTo>
                  <a:cubicBezTo>
                    <a:pt x="1060" y="232"/>
                    <a:pt x="1238" y="129"/>
                    <a:pt x="1325" y="333"/>
                  </a:cubicBezTo>
                  <a:cubicBezTo>
                    <a:pt x="1317" y="288"/>
                    <a:pt x="1507" y="147"/>
                    <a:pt x="1652" y="570"/>
                  </a:cubicBezTo>
                  <a:cubicBezTo>
                    <a:pt x="1795" y="985"/>
                    <a:pt x="1761" y="1462"/>
                    <a:pt x="1677" y="1629"/>
                  </a:cubicBezTo>
                  <a:cubicBezTo>
                    <a:pt x="1726" y="1785"/>
                    <a:pt x="1766" y="1921"/>
                    <a:pt x="1766" y="1921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1" name="Pinch Arrows"/>
            <p:cNvGrpSpPr/>
            <p:nvPr/>
          </p:nvGrpSpPr>
          <p:grpSpPr>
            <a:xfrm>
              <a:off x="1693574" y="3764106"/>
              <a:ext cx="290858" cy="447984"/>
              <a:chOff x="1693574" y="3764106"/>
              <a:chExt cx="290858" cy="447984"/>
            </a:xfrm>
            <a:grpFill/>
          </p:grpSpPr>
          <p:sp>
            <p:nvSpPr>
              <p:cNvPr id="32" name="Pinch Bottom Arrow"/>
              <p:cNvSpPr/>
              <p:nvPr/>
            </p:nvSpPr>
            <p:spPr>
              <a:xfrm rot="12237462">
                <a:off x="1693574" y="3992706"/>
                <a:ext cx="195608" cy="219384"/>
              </a:xfrm>
              <a:prstGeom prst="downArrow">
                <a:avLst>
                  <a:gd name="adj1" fmla="val 29561"/>
                  <a:gd name="adj2" fmla="val 5493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Pinch Top Arrow"/>
              <p:cNvSpPr/>
              <p:nvPr/>
            </p:nvSpPr>
            <p:spPr>
              <a:xfrm rot="1440627">
                <a:off x="1788824" y="3764106"/>
                <a:ext cx="195608" cy="219384"/>
              </a:xfrm>
              <a:prstGeom prst="downArrow">
                <a:avLst>
                  <a:gd name="adj1" fmla="val 29561"/>
                  <a:gd name="adj2" fmla="val 5493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3" name="Swipe Down Gesture Icon"/>
          <p:cNvGrpSpPr/>
          <p:nvPr/>
        </p:nvGrpSpPr>
        <p:grpSpPr>
          <a:xfrm>
            <a:off x="8769026" y="1703865"/>
            <a:ext cx="796016" cy="1238655"/>
            <a:chOff x="7146132" y="1309686"/>
            <a:chExt cx="1083468" cy="1685947"/>
          </a:xfrm>
          <a:solidFill>
            <a:schemeClr val="bg1"/>
          </a:solidFill>
        </p:grpSpPr>
        <p:grpSp>
          <p:nvGrpSpPr>
            <p:cNvPr id="26" name="Swipe Box and Arrow"/>
            <p:cNvGrpSpPr/>
            <p:nvPr/>
          </p:nvGrpSpPr>
          <p:grpSpPr>
            <a:xfrm>
              <a:off x="7146132" y="1309686"/>
              <a:ext cx="433388" cy="352427"/>
              <a:chOff x="7146132" y="1309686"/>
              <a:chExt cx="433388" cy="352427"/>
            </a:xfrm>
            <a:grpFill/>
          </p:grpSpPr>
          <p:sp>
            <p:nvSpPr>
              <p:cNvPr id="28" name="Swipe Rectangle"/>
              <p:cNvSpPr/>
              <p:nvPr/>
            </p:nvSpPr>
            <p:spPr>
              <a:xfrm>
                <a:off x="7146132" y="1385888"/>
                <a:ext cx="433388" cy="2762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Swipe Arrow"/>
              <p:cNvSpPr/>
              <p:nvPr/>
            </p:nvSpPr>
            <p:spPr>
              <a:xfrm>
                <a:off x="7265194" y="1309686"/>
                <a:ext cx="202406" cy="227008"/>
              </a:xfrm>
              <a:prstGeom prst="downArrow">
                <a:avLst>
                  <a:gd name="adj1" fmla="val 29561"/>
                  <a:gd name="adj2" fmla="val 5493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7" name="Touch Hand"/>
            <p:cNvSpPr>
              <a:spLocks/>
            </p:cNvSpPr>
            <p:nvPr/>
          </p:nvSpPr>
          <p:spPr bwMode="auto">
            <a:xfrm>
              <a:off x="7239000" y="1536676"/>
              <a:ext cx="990600" cy="1458957"/>
            </a:xfrm>
            <a:custGeom>
              <a:avLst/>
              <a:gdLst>
                <a:gd name="T0" fmla="*/ 899 w 1645"/>
                <a:gd name="T1" fmla="*/ 2419 h 2419"/>
                <a:gd name="T2" fmla="*/ 849 w 1645"/>
                <a:gd name="T3" fmla="*/ 2258 h 2419"/>
                <a:gd name="T4" fmla="*/ 321 w 1645"/>
                <a:gd name="T5" fmla="*/ 1700 h 2419"/>
                <a:gd name="T6" fmla="*/ 27 w 1645"/>
                <a:gd name="T7" fmla="*/ 1005 h 2419"/>
                <a:gd name="T8" fmla="*/ 114 w 1645"/>
                <a:gd name="T9" fmla="*/ 905 h 2419"/>
                <a:gd name="T10" fmla="*/ 454 w 1645"/>
                <a:gd name="T11" fmla="*/ 1443 h 2419"/>
                <a:gd name="T12" fmla="*/ 458 w 1645"/>
                <a:gd name="T13" fmla="*/ 1356 h 2419"/>
                <a:gd name="T14" fmla="*/ 144 w 1645"/>
                <a:gd name="T15" fmla="*/ 229 h 2419"/>
                <a:gd name="T16" fmla="*/ 350 w 1645"/>
                <a:gd name="T17" fmla="*/ 182 h 2419"/>
                <a:gd name="T18" fmla="*/ 627 w 1645"/>
                <a:gd name="T19" fmla="*/ 965 h 2419"/>
                <a:gd name="T20" fmla="*/ 892 w 1645"/>
                <a:gd name="T21" fmla="*/ 918 h 2419"/>
                <a:gd name="T22" fmla="*/ 1143 w 1645"/>
                <a:gd name="T23" fmla="*/ 872 h 2419"/>
                <a:gd name="T24" fmla="*/ 1462 w 1645"/>
                <a:gd name="T25" fmla="*/ 1008 h 2419"/>
                <a:gd name="T26" fmla="*/ 1544 w 1645"/>
                <a:gd name="T27" fmla="*/ 2055 h 2419"/>
                <a:gd name="T28" fmla="*/ 1634 w 1645"/>
                <a:gd name="T29" fmla="*/ 2419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5" h="2419">
                  <a:moveTo>
                    <a:pt x="899" y="2419"/>
                  </a:moveTo>
                  <a:cubicBezTo>
                    <a:pt x="899" y="2419"/>
                    <a:pt x="899" y="2328"/>
                    <a:pt x="849" y="2258"/>
                  </a:cubicBezTo>
                  <a:cubicBezTo>
                    <a:pt x="799" y="2188"/>
                    <a:pt x="505" y="2041"/>
                    <a:pt x="321" y="1700"/>
                  </a:cubicBezTo>
                  <a:cubicBezTo>
                    <a:pt x="137" y="1360"/>
                    <a:pt x="53" y="1076"/>
                    <a:pt x="27" y="1005"/>
                  </a:cubicBezTo>
                  <a:cubicBezTo>
                    <a:pt x="0" y="935"/>
                    <a:pt x="90" y="898"/>
                    <a:pt x="114" y="905"/>
                  </a:cubicBezTo>
                  <a:cubicBezTo>
                    <a:pt x="137" y="912"/>
                    <a:pt x="279" y="1046"/>
                    <a:pt x="454" y="1443"/>
                  </a:cubicBezTo>
                  <a:lnTo>
                    <a:pt x="458" y="1356"/>
                  </a:lnTo>
                  <a:cubicBezTo>
                    <a:pt x="458" y="1356"/>
                    <a:pt x="196" y="442"/>
                    <a:pt x="144" y="229"/>
                  </a:cubicBezTo>
                  <a:cubicBezTo>
                    <a:pt x="97" y="75"/>
                    <a:pt x="286" y="0"/>
                    <a:pt x="350" y="182"/>
                  </a:cubicBezTo>
                  <a:cubicBezTo>
                    <a:pt x="403" y="332"/>
                    <a:pt x="627" y="965"/>
                    <a:pt x="627" y="965"/>
                  </a:cubicBezTo>
                  <a:cubicBezTo>
                    <a:pt x="519" y="585"/>
                    <a:pt x="867" y="597"/>
                    <a:pt x="892" y="918"/>
                  </a:cubicBezTo>
                  <a:cubicBezTo>
                    <a:pt x="776" y="588"/>
                    <a:pt x="1126" y="592"/>
                    <a:pt x="1143" y="872"/>
                  </a:cubicBezTo>
                  <a:cubicBezTo>
                    <a:pt x="1125" y="734"/>
                    <a:pt x="1324" y="574"/>
                    <a:pt x="1462" y="1008"/>
                  </a:cubicBezTo>
                  <a:cubicBezTo>
                    <a:pt x="1601" y="1446"/>
                    <a:pt x="1645" y="1853"/>
                    <a:pt x="1544" y="2055"/>
                  </a:cubicBezTo>
                  <a:lnTo>
                    <a:pt x="1634" y="2419"/>
                  </a:ln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Slide to Drage Gesture Icon"/>
          <p:cNvGrpSpPr/>
          <p:nvPr/>
        </p:nvGrpSpPr>
        <p:grpSpPr>
          <a:xfrm>
            <a:off x="6594008" y="1870646"/>
            <a:ext cx="1058442" cy="1071887"/>
            <a:chOff x="4731543" y="1536676"/>
            <a:chExt cx="1440657" cy="1458957"/>
          </a:xfrm>
          <a:solidFill>
            <a:schemeClr val="bg1"/>
          </a:solidFill>
        </p:grpSpPr>
        <p:sp>
          <p:nvSpPr>
            <p:cNvPr id="24" name="Touch Hand"/>
            <p:cNvSpPr>
              <a:spLocks/>
            </p:cNvSpPr>
            <p:nvPr/>
          </p:nvSpPr>
          <p:spPr bwMode="auto">
            <a:xfrm>
              <a:off x="5181600" y="1536676"/>
              <a:ext cx="990600" cy="1458957"/>
            </a:xfrm>
            <a:custGeom>
              <a:avLst/>
              <a:gdLst>
                <a:gd name="T0" fmla="*/ 899 w 1645"/>
                <a:gd name="T1" fmla="*/ 2419 h 2419"/>
                <a:gd name="T2" fmla="*/ 849 w 1645"/>
                <a:gd name="T3" fmla="*/ 2258 h 2419"/>
                <a:gd name="T4" fmla="*/ 321 w 1645"/>
                <a:gd name="T5" fmla="*/ 1700 h 2419"/>
                <a:gd name="T6" fmla="*/ 27 w 1645"/>
                <a:gd name="T7" fmla="*/ 1005 h 2419"/>
                <a:gd name="T8" fmla="*/ 114 w 1645"/>
                <a:gd name="T9" fmla="*/ 905 h 2419"/>
                <a:gd name="T10" fmla="*/ 454 w 1645"/>
                <a:gd name="T11" fmla="*/ 1443 h 2419"/>
                <a:gd name="T12" fmla="*/ 458 w 1645"/>
                <a:gd name="T13" fmla="*/ 1356 h 2419"/>
                <a:gd name="T14" fmla="*/ 144 w 1645"/>
                <a:gd name="T15" fmla="*/ 229 h 2419"/>
                <a:gd name="T16" fmla="*/ 350 w 1645"/>
                <a:gd name="T17" fmla="*/ 182 h 2419"/>
                <a:gd name="T18" fmla="*/ 627 w 1645"/>
                <a:gd name="T19" fmla="*/ 965 h 2419"/>
                <a:gd name="T20" fmla="*/ 892 w 1645"/>
                <a:gd name="T21" fmla="*/ 918 h 2419"/>
                <a:gd name="T22" fmla="*/ 1143 w 1645"/>
                <a:gd name="T23" fmla="*/ 872 h 2419"/>
                <a:gd name="T24" fmla="*/ 1462 w 1645"/>
                <a:gd name="T25" fmla="*/ 1008 h 2419"/>
                <a:gd name="T26" fmla="*/ 1544 w 1645"/>
                <a:gd name="T27" fmla="*/ 2055 h 2419"/>
                <a:gd name="T28" fmla="*/ 1634 w 1645"/>
                <a:gd name="T29" fmla="*/ 2419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5" h="2419">
                  <a:moveTo>
                    <a:pt x="899" y="2419"/>
                  </a:moveTo>
                  <a:cubicBezTo>
                    <a:pt x="899" y="2419"/>
                    <a:pt x="899" y="2328"/>
                    <a:pt x="849" y="2258"/>
                  </a:cubicBezTo>
                  <a:cubicBezTo>
                    <a:pt x="799" y="2188"/>
                    <a:pt x="505" y="2041"/>
                    <a:pt x="321" y="1700"/>
                  </a:cubicBezTo>
                  <a:cubicBezTo>
                    <a:pt x="137" y="1360"/>
                    <a:pt x="53" y="1076"/>
                    <a:pt x="27" y="1005"/>
                  </a:cubicBezTo>
                  <a:cubicBezTo>
                    <a:pt x="0" y="935"/>
                    <a:pt x="90" y="898"/>
                    <a:pt x="114" y="905"/>
                  </a:cubicBezTo>
                  <a:cubicBezTo>
                    <a:pt x="137" y="912"/>
                    <a:pt x="279" y="1046"/>
                    <a:pt x="454" y="1443"/>
                  </a:cubicBezTo>
                  <a:lnTo>
                    <a:pt x="458" y="1356"/>
                  </a:lnTo>
                  <a:cubicBezTo>
                    <a:pt x="458" y="1356"/>
                    <a:pt x="196" y="442"/>
                    <a:pt x="144" y="229"/>
                  </a:cubicBezTo>
                  <a:cubicBezTo>
                    <a:pt x="97" y="75"/>
                    <a:pt x="286" y="0"/>
                    <a:pt x="350" y="182"/>
                  </a:cubicBezTo>
                  <a:cubicBezTo>
                    <a:pt x="403" y="332"/>
                    <a:pt x="627" y="965"/>
                    <a:pt x="627" y="965"/>
                  </a:cubicBezTo>
                  <a:cubicBezTo>
                    <a:pt x="519" y="585"/>
                    <a:pt x="867" y="597"/>
                    <a:pt x="892" y="918"/>
                  </a:cubicBezTo>
                  <a:cubicBezTo>
                    <a:pt x="776" y="588"/>
                    <a:pt x="1126" y="592"/>
                    <a:pt x="1143" y="872"/>
                  </a:cubicBezTo>
                  <a:cubicBezTo>
                    <a:pt x="1125" y="734"/>
                    <a:pt x="1324" y="574"/>
                    <a:pt x="1462" y="1008"/>
                  </a:cubicBezTo>
                  <a:cubicBezTo>
                    <a:pt x="1601" y="1446"/>
                    <a:pt x="1645" y="1853"/>
                    <a:pt x="1544" y="2055"/>
                  </a:cubicBezTo>
                  <a:lnTo>
                    <a:pt x="1634" y="2419"/>
                  </a:ln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Slide Arrow"/>
            <p:cNvSpPr/>
            <p:nvPr/>
          </p:nvSpPr>
          <p:spPr>
            <a:xfrm>
              <a:off x="4731543" y="1553362"/>
              <a:ext cx="457200" cy="204754"/>
            </a:xfrm>
            <a:prstGeom prst="rightArrow">
              <a:avLst>
                <a:gd name="adj1" fmla="val 31392"/>
                <a:gd name="adj2" fmla="val 4534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5" name="Press and Hold Gesture Icon"/>
          <p:cNvGrpSpPr/>
          <p:nvPr/>
        </p:nvGrpSpPr>
        <p:grpSpPr>
          <a:xfrm>
            <a:off x="2661063" y="1870630"/>
            <a:ext cx="727786" cy="1071884"/>
            <a:chOff x="762000" y="1536676"/>
            <a:chExt cx="990600" cy="1458957"/>
          </a:xfrm>
          <a:solidFill>
            <a:schemeClr val="bg1"/>
          </a:solidFill>
        </p:grpSpPr>
        <p:sp>
          <p:nvSpPr>
            <p:cNvPr id="22" name="Hold Circle"/>
            <p:cNvSpPr/>
            <p:nvPr/>
          </p:nvSpPr>
          <p:spPr>
            <a:xfrm>
              <a:off x="792990" y="1536694"/>
              <a:ext cx="223804" cy="22380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ouch Hand"/>
            <p:cNvSpPr>
              <a:spLocks/>
            </p:cNvSpPr>
            <p:nvPr/>
          </p:nvSpPr>
          <p:spPr bwMode="auto">
            <a:xfrm>
              <a:off x="762000" y="1536676"/>
              <a:ext cx="990600" cy="1458957"/>
            </a:xfrm>
            <a:custGeom>
              <a:avLst/>
              <a:gdLst>
                <a:gd name="T0" fmla="*/ 899 w 1645"/>
                <a:gd name="T1" fmla="*/ 2419 h 2419"/>
                <a:gd name="T2" fmla="*/ 849 w 1645"/>
                <a:gd name="T3" fmla="*/ 2258 h 2419"/>
                <a:gd name="T4" fmla="*/ 321 w 1645"/>
                <a:gd name="T5" fmla="*/ 1700 h 2419"/>
                <a:gd name="T6" fmla="*/ 27 w 1645"/>
                <a:gd name="T7" fmla="*/ 1005 h 2419"/>
                <a:gd name="T8" fmla="*/ 114 w 1645"/>
                <a:gd name="T9" fmla="*/ 905 h 2419"/>
                <a:gd name="T10" fmla="*/ 454 w 1645"/>
                <a:gd name="T11" fmla="*/ 1443 h 2419"/>
                <a:gd name="T12" fmla="*/ 458 w 1645"/>
                <a:gd name="T13" fmla="*/ 1356 h 2419"/>
                <a:gd name="T14" fmla="*/ 144 w 1645"/>
                <a:gd name="T15" fmla="*/ 229 h 2419"/>
                <a:gd name="T16" fmla="*/ 350 w 1645"/>
                <a:gd name="T17" fmla="*/ 182 h 2419"/>
                <a:gd name="T18" fmla="*/ 627 w 1645"/>
                <a:gd name="T19" fmla="*/ 965 h 2419"/>
                <a:gd name="T20" fmla="*/ 892 w 1645"/>
                <a:gd name="T21" fmla="*/ 918 h 2419"/>
                <a:gd name="T22" fmla="*/ 1143 w 1645"/>
                <a:gd name="T23" fmla="*/ 872 h 2419"/>
                <a:gd name="T24" fmla="*/ 1462 w 1645"/>
                <a:gd name="T25" fmla="*/ 1008 h 2419"/>
                <a:gd name="T26" fmla="*/ 1544 w 1645"/>
                <a:gd name="T27" fmla="*/ 2055 h 2419"/>
                <a:gd name="T28" fmla="*/ 1634 w 1645"/>
                <a:gd name="T29" fmla="*/ 2419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5" h="2419">
                  <a:moveTo>
                    <a:pt x="899" y="2419"/>
                  </a:moveTo>
                  <a:cubicBezTo>
                    <a:pt x="899" y="2419"/>
                    <a:pt x="899" y="2328"/>
                    <a:pt x="849" y="2258"/>
                  </a:cubicBezTo>
                  <a:cubicBezTo>
                    <a:pt x="799" y="2188"/>
                    <a:pt x="505" y="2041"/>
                    <a:pt x="321" y="1700"/>
                  </a:cubicBezTo>
                  <a:cubicBezTo>
                    <a:pt x="137" y="1360"/>
                    <a:pt x="53" y="1076"/>
                    <a:pt x="27" y="1005"/>
                  </a:cubicBezTo>
                  <a:cubicBezTo>
                    <a:pt x="0" y="935"/>
                    <a:pt x="90" y="898"/>
                    <a:pt x="114" y="905"/>
                  </a:cubicBezTo>
                  <a:cubicBezTo>
                    <a:pt x="137" y="912"/>
                    <a:pt x="279" y="1046"/>
                    <a:pt x="454" y="1443"/>
                  </a:cubicBezTo>
                  <a:lnTo>
                    <a:pt x="458" y="1356"/>
                  </a:lnTo>
                  <a:cubicBezTo>
                    <a:pt x="458" y="1356"/>
                    <a:pt x="196" y="442"/>
                    <a:pt x="144" y="229"/>
                  </a:cubicBezTo>
                  <a:cubicBezTo>
                    <a:pt x="97" y="75"/>
                    <a:pt x="286" y="0"/>
                    <a:pt x="350" y="182"/>
                  </a:cubicBezTo>
                  <a:cubicBezTo>
                    <a:pt x="403" y="332"/>
                    <a:pt x="627" y="965"/>
                    <a:pt x="627" y="965"/>
                  </a:cubicBezTo>
                  <a:cubicBezTo>
                    <a:pt x="519" y="585"/>
                    <a:pt x="867" y="597"/>
                    <a:pt x="892" y="918"/>
                  </a:cubicBezTo>
                  <a:cubicBezTo>
                    <a:pt x="776" y="588"/>
                    <a:pt x="1126" y="592"/>
                    <a:pt x="1143" y="872"/>
                  </a:cubicBezTo>
                  <a:cubicBezTo>
                    <a:pt x="1125" y="734"/>
                    <a:pt x="1324" y="574"/>
                    <a:pt x="1462" y="1008"/>
                  </a:cubicBezTo>
                  <a:cubicBezTo>
                    <a:pt x="1601" y="1446"/>
                    <a:pt x="1645" y="1853"/>
                    <a:pt x="1544" y="2055"/>
                  </a:cubicBezTo>
                  <a:lnTo>
                    <a:pt x="1634" y="2419"/>
                  </a:ln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6" name="Tap Gesture Icon"/>
          <p:cNvGrpSpPr/>
          <p:nvPr/>
        </p:nvGrpSpPr>
        <p:grpSpPr>
          <a:xfrm>
            <a:off x="4671054" y="1769176"/>
            <a:ext cx="795992" cy="1173342"/>
            <a:chOff x="2859915" y="1398583"/>
            <a:chExt cx="1083435" cy="1597050"/>
          </a:xfrm>
          <a:solidFill>
            <a:schemeClr val="bg1"/>
          </a:solidFill>
        </p:grpSpPr>
        <p:grpSp>
          <p:nvGrpSpPr>
            <p:cNvPr id="17" name="Tap Circles"/>
            <p:cNvGrpSpPr/>
            <p:nvPr/>
          </p:nvGrpSpPr>
          <p:grpSpPr>
            <a:xfrm>
              <a:off x="2859915" y="1398583"/>
              <a:ext cx="471454" cy="471454"/>
              <a:chOff x="2859915" y="1412869"/>
              <a:chExt cx="471454" cy="471454"/>
            </a:xfrm>
            <a:grpFill/>
          </p:grpSpPr>
          <p:sp>
            <p:nvSpPr>
              <p:cNvPr id="19" name="Tap Circle 01"/>
              <p:cNvSpPr/>
              <p:nvPr/>
            </p:nvSpPr>
            <p:spPr>
              <a:xfrm>
                <a:off x="2983741" y="1536695"/>
                <a:ext cx="223804" cy="22380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Tap Circle 02"/>
              <p:cNvSpPr/>
              <p:nvPr/>
            </p:nvSpPr>
            <p:spPr>
              <a:xfrm>
                <a:off x="2930565" y="1483519"/>
                <a:ext cx="330154" cy="33015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Tap Circle 03"/>
              <p:cNvSpPr/>
              <p:nvPr/>
            </p:nvSpPr>
            <p:spPr>
              <a:xfrm>
                <a:off x="2859915" y="1412869"/>
                <a:ext cx="471454" cy="47145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8" name="Touch Hand"/>
            <p:cNvSpPr>
              <a:spLocks/>
            </p:cNvSpPr>
            <p:nvPr/>
          </p:nvSpPr>
          <p:spPr bwMode="auto">
            <a:xfrm>
              <a:off x="2952750" y="1536676"/>
              <a:ext cx="990600" cy="1458957"/>
            </a:xfrm>
            <a:custGeom>
              <a:avLst/>
              <a:gdLst>
                <a:gd name="T0" fmla="*/ 899 w 1645"/>
                <a:gd name="T1" fmla="*/ 2419 h 2419"/>
                <a:gd name="T2" fmla="*/ 849 w 1645"/>
                <a:gd name="T3" fmla="*/ 2258 h 2419"/>
                <a:gd name="T4" fmla="*/ 321 w 1645"/>
                <a:gd name="T5" fmla="*/ 1700 h 2419"/>
                <a:gd name="T6" fmla="*/ 27 w 1645"/>
                <a:gd name="T7" fmla="*/ 1005 h 2419"/>
                <a:gd name="T8" fmla="*/ 114 w 1645"/>
                <a:gd name="T9" fmla="*/ 905 h 2419"/>
                <a:gd name="T10" fmla="*/ 454 w 1645"/>
                <a:gd name="T11" fmla="*/ 1443 h 2419"/>
                <a:gd name="T12" fmla="*/ 458 w 1645"/>
                <a:gd name="T13" fmla="*/ 1356 h 2419"/>
                <a:gd name="T14" fmla="*/ 144 w 1645"/>
                <a:gd name="T15" fmla="*/ 229 h 2419"/>
                <a:gd name="T16" fmla="*/ 350 w 1645"/>
                <a:gd name="T17" fmla="*/ 182 h 2419"/>
                <a:gd name="T18" fmla="*/ 627 w 1645"/>
                <a:gd name="T19" fmla="*/ 965 h 2419"/>
                <a:gd name="T20" fmla="*/ 892 w 1645"/>
                <a:gd name="T21" fmla="*/ 918 h 2419"/>
                <a:gd name="T22" fmla="*/ 1143 w 1645"/>
                <a:gd name="T23" fmla="*/ 872 h 2419"/>
                <a:gd name="T24" fmla="*/ 1462 w 1645"/>
                <a:gd name="T25" fmla="*/ 1008 h 2419"/>
                <a:gd name="T26" fmla="*/ 1544 w 1645"/>
                <a:gd name="T27" fmla="*/ 2055 h 2419"/>
                <a:gd name="T28" fmla="*/ 1634 w 1645"/>
                <a:gd name="T29" fmla="*/ 2419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5" h="2419">
                  <a:moveTo>
                    <a:pt x="899" y="2419"/>
                  </a:moveTo>
                  <a:cubicBezTo>
                    <a:pt x="899" y="2419"/>
                    <a:pt x="899" y="2328"/>
                    <a:pt x="849" y="2258"/>
                  </a:cubicBezTo>
                  <a:cubicBezTo>
                    <a:pt x="799" y="2188"/>
                    <a:pt x="505" y="2041"/>
                    <a:pt x="321" y="1700"/>
                  </a:cubicBezTo>
                  <a:cubicBezTo>
                    <a:pt x="137" y="1360"/>
                    <a:pt x="53" y="1076"/>
                    <a:pt x="27" y="1005"/>
                  </a:cubicBezTo>
                  <a:cubicBezTo>
                    <a:pt x="0" y="935"/>
                    <a:pt x="90" y="898"/>
                    <a:pt x="114" y="905"/>
                  </a:cubicBezTo>
                  <a:cubicBezTo>
                    <a:pt x="137" y="912"/>
                    <a:pt x="279" y="1046"/>
                    <a:pt x="454" y="1443"/>
                  </a:cubicBezTo>
                  <a:lnTo>
                    <a:pt x="458" y="1356"/>
                  </a:lnTo>
                  <a:cubicBezTo>
                    <a:pt x="458" y="1356"/>
                    <a:pt x="196" y="442"/>
                    <a:pt x="144" y="229"/>
                  </a:cubicBezTo>
                  <a:cubicBezTo>
                    <a:pt x="97" y="75"/>
                    <a:pt x="286" y="0"/>
                    <a:pt x="350" y="182"/>
                  </a:cubicBezTo>
                  <a:cubicBezTo>
                    <a:pt x="403" y="332"/>
                    <a:pt x="627" y="965"/>
                    <a:pt x="627" y="965"/>
                  </a:cubicBezTo>
                  <a:cubicBezTo>
                    <a:pt x="519" y="585"/>
                    <a:pt x="867" y="597"/>
                    <a:pt x="892" y="918"/>
                  </a:cubicBezTo>
                  <a:cubicBezTo>
                    <a:pt x="776" y="588"/>
                    <a:pt x="1126" y="592"/>
                    <a:pt x="1143" y="872"/>
                  </a:cubicBezTo>
                  <a:cubicBezTo>
                    <a:pt x="1125" y="734"/>
                    <a:pt x="1324" y="574"/>
                    <a:pt x="1462" y="1008"/>
                  </a:cubicBezTo>
                  <a:cubicBezTo>
                    <a:pt x="1601" y="1446"/>
                    <a:pt x="1645" y="1853"/>
                    <a:pt x="1544" y="2055"/>
                  </a:cubicBezTo>
                  <a:lnTo>
                    <a:pt x="1634" y="2419"/>
                  </a:ln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4752930" y="1188720"/>
            <a:ext cx="2686140" cy="4843780"/>
            <a:chOff x="451339" y="669472"/>
            <a:chExt cx="3387690" cy="6108848"/>
          </a:xfrm>
        </p:grpSpPr>
        <p:sp>
          <p:nvSpPr>
            <p:cNvPr id="196" name="Phone Body Outline"/>
            <p:cNvSpPr/>
            <p:nvPr/>
          </p:nvSpPr>
          <p:spPr>
            <a:xfrm>
              <a:off x="451339" y="669472"/>
              <a:ext cx="3387689" cy="6108848"/>
            </a:xfrm>
            <a:prstGeom prst="roundRect">
              <a:avLst>
                <a:gd name="adj" fmla="val 4521"/>
              </a:avLst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hone Screen"/>
            <p:cNvSpPr/>
            <p:nvPr/>
          </p:nvSpPr>
          <p:spPr>
            <a:xfrm>
              <a:off x="675640" y="1122680"/>
              <a:ext cx="2941320" cy="488188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hone Body"/>
            <p:cNvSpPr/>
            <p:nvPr/>
          </p:nvSpPr>
          <p:spPr>
            <a:xfrm>
              <a:off x="451340" y="669472"/>
              <a:ext cx="3387689" cy="6108848"/>
            </a:xfrm>
            <a:custGeom>
              <a:avLst/>
              <a:gdLst>
                <a:gd name="connsiteX0" fmla="*/ 224300 w 3387689"/>
                <a:gd name="connsiteY0" fmla="*/ 453208 h 6108848"/>
                <a:gd name="connsiteX1" fmla="*/ 224300 w 3387689"/>
                <a:gd name="connsiteY1" fmla="*/ 5335088 h 6108848"/>
                <a:gd name="connsiteX2" fmla="*/ 3165620 w 3387689"/>
                <a:gd name="connsiteY2" fmla="*/ 5335088 h 6108848"/>
                <a:gd name="connsiteX3" fmla="*/ 3165620 w 3387689"/>
                <a:gd name="connsiteY3" fmla="*/ 453208 h 6108848"/>
                <a:gd name="connsiteX4" fmla="*/ 153157 w 3387689"/>
                <a:gd name="connsiteY4" fmla="*/ 0 h 6108848"/>
                <a:gd name="connsiteX5" fmla="*/ 3234532 w 3387689"/>
                <a:gd name="connsiteY5" fmla="*/ 0 h 6108848"/>
                <a:gd name="connsiteX6" fmla="*/ 3387689 w 3387689"/>
                <a:gd name="connsiteY6" fmla="*/ 153157 h 6108848"/>
                <a:gd name="connsiteX7" fmla="*/ 3387689 w 3387689"/>
                <a:gd name="connsiteY7" fmla="*/ 5955691 h 6108848"/>
                <a:gd name="connsiteX8" fmla="*/ 3234532 w 3387689"/>
                <a:gd name="connsiteY8" fmla="*/ 6108848 h 6108848"/>
                <a:gd name="connsiteX9" fmla="*/ 153157 w 3387689"/>
                <a:gd name="connsiteY9" fmla="*/ 6108848 h 6108848"/>
                <a:gd name="connsiteX10" fmla="*/ 0 w 3387689"/>
                <a:gd name="connsiteY10" fmla="*/ 5955691 h 6108848"/>
                <a:gd name="connsiteX11" fmla="*/ 0 w 3387689"/>
                <a:gd name="connsiteY11" fmla="*/ 153157 h 6108848"/>
                <a:gd name="connsiteX12" fmla="*/ 153157 w 3387689"/>
                <a:gd name="connsiteY12" fmla="*/ 0 h 610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7689" h="6108848">
                  <a:moveTo>
                    <a:pt x="224300" y="453208"/>
                  </a:moveTo>
                  <a:lnTo>
                    <a:pt x="224300" y="5335088"/>
                  </a:lnTo>
                  <a:lnTo>
                    <a:pt x="3165620" y="5335088"/>
                  </a:lnTo>
                  <a:lnTo>
                    <a:pt x="3165620" y="453208"/>
                  </a:lnTo>
                  <a:close/>
                  <a:moveTo>
                    <a:pt x="153157" y="0"/>
                  </a:moveTo>
                  <a:lnTo>
                    <a:pt x="3234532" y="0"/>
                  </a:lnTo>
                  <a:cubicBezTo>
                    <a:pt x="3319118" y="0"/>
                    <a:pt x="3387689" y="68571"/>
                    <a:pt x="3387689" y="153157"/>
                  </a:cubicBezTo>
                  <a:lnTo>
                    <a:pt x="3387689" y="5955691"/>
                  </a:lnTo>
                  <a:cubicBezTo>
                    <a:pt x="3387689" y="6040277"/>
                    <a:pt x="3319118" y="6108848"/>
                    <a:pt x="3234532" y="6108848"/>
                  </a:cubicBezTo>
                  <a:lnTo>
                    <a:pt x="153157" y="6108848"/>
                  </a:lnTo>
                  <a:cubicBezTo>
                    <a:pt x="68571" y="6108848"/>
                    <a:pt x="0" y="6040277"/>
                    <a:pt x="0" y="5955691"/>
                  </a:cubicBezTo>
                  <a:lnTo>
                    <a:pt x="0" y="153157"/>
                  </a:lnTo>
                  <a:cubicBezTo>
                    <a:pt x="0" y="68571"/>
                    <a:pt x="68571" y="0"/>
                    <a:pt x="15315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Clock"/>
            <p:cNvSpPr/>
            <p:nvPr/>
          </p:nvSpPr>
          <p:spPr>
            <a:xfrm>
              <a:off x="3279714" y="1162949"/>
              <a:ext cx="263603" cy="90148"/>
            </a:xfrm>
            <a:custGeom>
              <a:avLst/>
              <a:gdLst/>
              <a:ahLst/>
              <a:cxnLst/>
              <a:rect l="l" t="t" r="r" b="b"/>
              <a:pathLst>
                <a:path w="263603" h="90148">
                  <a:moveTo>
                    <a:pt x="122825" y="78176"/>
                  </a:moveTo>
                  <a:cubicBezTo>
                    <a:pt x="123632" y="78176"/>
                    <a:pt x="124387" y="78327"/>
                    <a:pt x="125093" y="78630"/>
                  </a:cubicBezTo>
                  <a:cubicBezTo>
                    <a:pt x="125798" y="78932"/>
                    <a:pt x="126413" y="79335"/>
                    <a:pt x="126937" y="79839"/>
                  </a:cubicBezTo>
                  <a:cubicBezTo>
                    <a:pt x="127461" y="80343"/>
                    <a:pt x="127884" y="80957"/>
                    <a:pt x="128207" y="81683"/>
                  </a:cubicBezTo>
                  <a:cubicBezTo>
                    <a:pt x="128529" y="82409"/>
                    <a:pt x="128690" y="83195"/>
                    <a:pt x="128690" y="84041"/>
                  </a:cubicBezTo>
                  <a:cubicBezTo>
                    <a:pt x="128690" y="84847"/>
                    <a:pt x="128529" y="85603"/>
                    <a:pt x="128207" y="86308"/>
                  </a:cubicBezTo>
                  <a:cubicBezTo>
                    <a:pt x="127884" y="87014"/>
                    <a:pt x="127461" y="87628"/>
                    <a:pt x="126937" y="88152"/>
                  </a:cubicBezTo>
                  <a:cubicBezTo>
                    <a:pt x="126413" y="88676"/>
                    <a:pt x="125798" y="89090"/>
                    <a:pt x="125093" y="89392"/>
                  </a:cubicBezTo>
                  <a:cubicBezTo>
                    <a:pt x="124387" y="89694"/>
                    <a:pt x="123632" y="89845"/>
                    <a:pt x="122825" y="89845"/>
                  </a:cubicBezTo>
                  <a:cubicBezTo>
                    <a:pt x="121213" y="89845"/>
                    <a:pt x="119843" y="89281"/>
                    <a:pt x="118714" y="88152"/>
                  </a:cubicBezTo>
                  <a:cubicBezTo>
                    <a:pt x="117586" y="87024"/>
                    <a:pt x="117021" y="85653"/>
                    <a:pt x="117021" y="84041"/>
                  </a:cubicBezTo>
                  <a:cubicBezTo>
                    <a:pt x="117021" y="82388"/>
                    <a:pt x="117575" y="80998"/>
                    <a:pt x="118684" y="79869"/>
                  </a:cubicBezTo>
                  <a:cubicBezTo>
                    <a:pt x="119792" y="78741"/>
                    <a:pt x="121173" y="78176"/>
                    <a:pt x="122825" y="78176"/>
                  </a:cubicBezTo>
                  <a:close/>
                  <a:moveTo>
                    <a:pt x="122825" y="25514"/>
                  </a:moveTo>
                  <a:cubicBezTo>
                    <a:pt x="123591" y="25514"/>
                    <a:pt x="124327" y="25655"/>
                    <a:pt x="125032" y="25938"/>
                  </a:cubicBezTo>
                  <a:cubicBezTo>
                    <a:pt x="125738" y="26220"/>
                    <a:pt x="126362" y="26613"/>
                    <a:pt x="126907" y="27117"/>
                  </a:cubicBezTo>
                  <a:cubicBezTo>
                    <a:pt x="127451" y="27620"/>
                    <a:pt x="127884" y="28225"/>
                    <a:pt x="128207" y="28930"/>
                  </a:cubicBezTo>
                  <a:cubicBezTo>
                    <a:pt x="128529" y="29636"/>
                    <a:pt x="128690" y="30412"/>
                    <a:pt x="128690" y="31258"/>
                  </a:cubicBezTo>
                  <a:cubicBezTo>
                    <a:pt x="128690" y="32105"/>
                    <a:pt x="128529" y="32881"/>
                    <a:pt x="128207" y="33586"/>
                  </a:cubicBezTo>
                  <a:cubicBezTo>
                    <a:pt x="127884" y="34291"/>
                    <a:pt x="127451" y="34906"/>
                    <a:pt x="126907" y="35430"/>
                  </a:cubicBezTo>
                  <a:cubicBezTo>
                    <a:pt x="126362" y="35954"/>
                    <a:pt x="125738" y="36367"/>
                    <a:pt x="125032" y="36669"/>
                  </a:cubicBezTo>
                  <a:cubicBezTo>
                    <a:pt x="124327" y="36972"/>
                    <a:pt x="123591" y="37123"/>
                    <a:pt x="122825" y="37123"/>
                  </a:cubicBezTo>
                  <a:cubicBezTo>
                    <a:pt x="122019" y="37123"/>
                    <a:pt x="121264" y="36972"/>
                    <a:pt x="120558" y="36669"/>
                  </a:cubicBezTo>
                  <a:cubicBezTo>
                    <a:pt x="119853" y="36367"/>
                    <a:pt x="119238" y="35944"/>
                    <a:pt x="118714" y="35400"/>
                  </a:cubicBezTo>
                  <a:cubicBezTo>
                    <a:pt x="118190" y="34856"/>
                    <a:pt x="117777" y="34231"/>
                    <a:pt x="117475" y="33525"/>
                  </a:cubicBezTo>
                  <a:cubicBezTo>
                    <a:pt x="117172" y="32820"/>
                    <a:pt x="117021" y="32064"/>
                    <a:pt x="117021" y="31258"/>
                  </a:cubicBezTo>
                  <a:cubicBezTo>
                    <a:pt x="117021" y="29646"/>
                    <a:pt x="117586" y="28285"/>
                    <a:pt x="118714" y="27177"/>
                  </a:cubicBezTo>
                  <a:cubicBezTo>
                    <a:pt x="119843" y="26069"/>
                    <a:pt x="121213" y="25514"/>
                    <a:pt x="122825" y="25514"/>
                  </a:cubicBezTo>
                  <a:close/>
                  <a:moveTo>
                    <a:pt x="236637" y="7255"/>
                  </a:moveTo>
                  <a:cubicBezTo>
                    <a:pt x="234017" y="7255"/>
                    <a:pt x="231599" y="7779"/>
                    <a:pt x="229382" y="8827"/>
                  </a:cubicBezTo>
                  <a:cubicBezTo>
                    <a:pt x="227165" y="9875"/>
                    <a:pt x="225250" y="11316"/>
                    <a:pt x="223638" y="13150"/>
                  </a:cubicBezTo>
                  <a:cubicBezTo>
                    <a:pt x="222026" y="14984"/>
                    <a:pt x="220756" y="17171"/>
                    <a:pt x="219829" y="19710"/>
                  </a:cubicBezTo>
                  <a:cubicBezTo>
                    <a:pt x="218902" y="22249"/>
                    <a:pt x="218438" y="25031"/>
                    <a:pt x="218438" y="28054"/>
                  </a:cubicBezTo>
                  <a:cubicBezTo>
                    <a:pt x="218438" y="31319"/>
                    <a:pt x="218882" y="34261"/>
                    <a:pt x="219768" y="36881"/>
                  </a:cubicBezTo>
                  <a:cubicBezTo>
                    <a:pt x="220655" y="39501"/>
                    <a:pt x="221905" y="41718"/>
                    <a:pt x="223517" y="43532"/>
                  </a:cubicBezTo>
                  <a:cubicBezTo>
                    <a:pt x="225129" y="45346"/>
                    <a:pt x="227074" y="46736"/>
                    <a:pt x="229352" y="47704"/>
                  </a:cubicBezTo>
                  <a:cubicBezTo>
                    <a:pt x="231629" y="48671"/>
                    <a:pt x="234138" y="49155"/>
                    <a:pt x="236879" y="49155"/>
                  </a:cubicBezTo>
                  <a:cubicBezTo>
                    <a:pt x="239378" y="49155"/>
                    <a:pt x="241726" y="48671"/>
                    <a:pt x="243923" y="47704"/>
                  </a:cubicBezTo>
                  <a:cubicBezTo>
                    <a:pt x="246120" y="46736"/>
                    <a:pt x="248034" y="45436"/>
                    <a:pt x="249667" y="43804"/>
                  </a:cubicBezTo>
                  <a:cubicBezTo>
                    <a:pt x="251299" y="42171"/>
                    <a:pt x="252589" y="40257"/>
                    <a:pt x="253536" y="38060"/>
                  </a:cubicBezTo>
                  <a:cubicBezTo>
                    <a:pt x="254483" y="35863"/>
                    <a:pt x="254957" y="33515"/>
                    <a:pt x="254957" y="31016"/>
                  </a:cubicBezTo>
                  <a:cubicBezTo>
                    <a:pt x="254957" y="27510"/>
                    <a:pt x="254503" y="24295"/>
                    <a:pt x="253597" y="21373"/>
                  </a:cubicBezTo>
                  <a:cubicBezTo>
                    <a:pt x="252690" y="18450"/>
                    <a:pt x="251430" y="15951"/>
                    <a:pt x="249818" y="13876"/>
                  </a:cubicBezTo>
                  <a:cubicBezTo>
                    <a:pt x="248205" y="11800"/>
                    <a:pt x="246271" y="10177"/>
                    <a:pt x="244013" y="9008"/>
                  </a:cubicBezTo>
                  <a:cubicBezTo>
                    <a:pt x="241756" y="7839"/>
                    <a:pt x="239297" y="7255"/>
                    <a:pt x="236637" y="7255"/>
                  </a:cubicBezTo>
                  <a:close/>
                  <a:moveTo>
                    <a:pt x="75800" y="7255"/>
                  </a:moveTo>
                  <a:cubicBezTo>
                    <a:pt x="69351" y="7255"/>
                    <a:pt x="64434" y="10520"/>
                    <a:pt x="61048" y="17050"/>
                  </a:cubicBezTo>
                  <a:cubicBezTo>
                    <a:pt x="57662" y="23580"/>
                    <a:pt x="55969" y="33394"/>
                    <a:pt x="55969" y="46494"/>
                  </a:cubicBezTo>
                  <a:cubicBezTo>
                    <a:pt x="55969" y="58587"/>
                    <a:pt x="57591" y="67767"/>
                    <a:pt x="60836" y="74035"/>
                  </a:cubicBezTo>
                  <a:cubicBezTo>
                    <a:pt x="64081" y="80302"/>
                    <a:pt x="68888" y="83436"/>
                    <a:pt x="75256" y="83436"/>
                  </a:cubicBezTo>
                  <a:cubicBezTo>
                    <a:pt x="78360" y="83436"/>
                    <a:pt x="81111" y="82620"/>
                    <a:pt x="83509" y="80988"/>
                  </a:cubicBezTo>
                  <a:cubicBezTo>
                    <a:pt x="85908" y="79355"/>
                    <a:pt x="87913" y="76957"/>
                    <a:pt x="89525" y="73793"/>
                  </a:cubicBezTo>
                  <a:cubicBezTo>
                    <a:pt x="91138" y="70629"/>
                    <a:pt x="92357" y="66709"/>
                    <a:pt x="93183" y="62033"/>
                  </a:cubicBezTo>
                  <a:cubicBezTo>
                    <a:pt x="94009" y="57357"/>
                    <a:pt x="94423" y="51976"/>
                    <a:pt x="94423" y="45890"/>
                  </a:cubicBezTo>
                  <a:cubicBezTo>
                    <a:pt x="94423" y="20133"/>
                    <a:pt x="88215" y="7255"/>
                    <a:pt x="75800" y="7255"/>
                  </a:cubicBezTo>
                  <a:close/>
                  <a:moveTo>
                    <a:pt x="152731" y="1934"/>
                  </a:moveTo>
                  <a:lnTo>
                    <a:pt x="190519" y="1934"/>
                  </a:lnTo>
                  <a:lnTo>
                    <a:pt x="190519" y="8948"/>
                  </a:lnTo>
                  <a:lnTo>
                    <a:pt x="159321" y="8948"/>
                  </a:lnTo>
                  <a:lnTo>
                    <a:pt x="157507" y="37062"/>
                  </a:lnTo>
                  <a:cubicBezTo>
                    <a:pt x="161014" y="36821"/>
                    <a:pt x="163795" y="36700"/>
                    <a:pt x="165851" y="36700"/>
                  </a:cubicBezTo>
                  <a:cubicBezTo>
                    <a:pt x="170446" y="36700"/>
                    <a:pt x="174507" y="37294"/>
                    <a:pt x="178034" y="38483"/>
                  </a:cubicBezTo>
                  <a:cubicBezTo>
                    <a:pt x="181561" y="39672"/>
                    <a:pt x="184533" y="41375"/>
                    <a:pt x="186952" y="43592"/>
                  </a:cubicBezTo>
                  <a:cubicBezTo>
                    <a:pt x="189370" y="45809"/>
                    <a:pt x="191204" y="48510"/>
                    <a:pt x="192454" y="51694"/>
                  </a:cubicBezTo>
                  <a:cubicBezTo>
                    <a:pt x="193703" y="54878"/>
                    <a:pt x="194328" y="58486"/>
                    <a:pt x="194328" y="62517"/>
                  </a:cubicBezTo>
                  <a:cubicBezTo>
                    <a:pt x="194328" y="66628"/>
                    <a:pt x="193663" y="70377"/>
                    <a:pt x="192333" y="73763"/>
                  </a:cubicBezTo>
                  <a:cubicBezTo>
                    <a:pt x="191003" y="77148"/>
                    <a:pt x="189068" y="80051"/>
                    <a:pt x="186529" y="82469"/>
                  </a:cubicBezTo>
                  <a:cubicBezTo>
                    <a:pt x="183989" y="84887"/>
                    <a:pt x="180865" y="86762"/>
                    <a:pt x="177157" y="88092"/>
                  </a:cubicBezTo>
                  <a:cubicBezTo>
                    <a:pt x="173449" y="89422"/>
                    <a:pt x="169237" y="90087"/>
                    <a:pt x="164521" y="90087"/>
                  </a:cubicBezTo>
                  <a:cubicBezTo>
                    <a:pt x="157386" y="90087"/>
                    <a:pt x="151723" y="88959"/>
                    <a:pt x="147531" y="86701"/>
                  </a:cubicBezTo>
                  <a:lnTo>
                    <a:pt x="147531" y="78237"/>
                  </a:lnTo>
                  <a:cubicBezTo>
                    <a:pt x="153295" y="81703"/>
                    <a:pt x="159059" y="83436"/>
                    <a:pt x="164823" y="83436"/>
                  </a:cubicBezTo>
                  <a:cubicBezTo>
                    <a:pt x="168128" y="83436"/>
                    <a:pt x="171111" y="82953"/>
                    <a:pt x="173771" y="81985"/>
                  </a:cubicBezTo>
                  <a:cubicBezTo>
                    <a:pt x="176432" y="81018"/>
                    <a:pt x="178699" y="79647"/>
                    <a:pt x="180573" y="77874"/>
                  </a:cubicBezTo>
                  <a:cubicBezTo>
                    <a:pt x="182447" y="76100"/>
                    <a:pt x="183888" y="73964"/>
                    <a:pt x="184896" y="71465"/>
                  </a:cubicBezTo>
                  <a:cubicBezTo>
                    <a:pt x="185904" y="68966"/>
                    <a:pt x="186408" y="66205"/>
                    <a:pt x="186408" y="63182"/>
                  </a:cubicBezTo>
                  <a:cubicBezTo>
                    <a:pt x="186408" y="56813"/>
                    <a:pt x="184453" y="51956"/>
                    <a:pt x="180543" y="48611"/>
                  </a:cubicBezTo>
                  <a:cubicBezTo>
                    <a:pt x="176633" y="45265"/>
                    <a:pt x="170869" y="43592"/>
                    <a:pt x="163251" y="43592"/>
                  </a:cubicBezTo>
                  <a:cubicBezTo>
                    <a:pt x="160188" y="43592"/>
                    <a:pt x="155794" y="43834"/>
                    <a:pt x="150070" y="44318"/>
                  </a:cubicBezTo>
                  <a:close/>
                  <a:moveTo>
                    <a:pt x="237484" y="483"/>
                  </a:moveTo>
                  <a:cubicBezTo>
                    <a:pt x="241555" y="483"/>
                    <a:pt x="245213" y="1330"/>
                    <a:pt x="248457" y="3023"/>
                  </a:cubicBezTo>
                  <a:cubicBezTo>
                    <a:pt x="251702" y="4716"/>
                    <a:pt x="254443" y="7225"/>
                    <a:pt x="256680" y="10550"/>
                  </a:cubicBezTo>
                  <a:cubicBezTo>
                    <a:pt x="258917" y="13876"/>
                    <a:pt x="260630" y="17997"/>
                    <a:pt x="261819" y="22914"/>
                  </a:cubicBezTo>
                  <a:cubicBezTo>
                    <a:pt x="263008" y="27832"/>
                    <a:pt x="263603" y="33495"/>
                    <a:pt x="263603" y="39904"/>
                  </a:cubicBezTo>
                  <a:cubicBezTo>
                    <a:pt x="263603" y="47885"/>
                    <a:pt x="262837" y="54989"/>
                    <a:pt x="261305" y="61217"/>
                  </a:cubicBezTo>
                  <a:cubicBezTo>
                    <a:pt x="259774" y="67444"/>
                    <a:pt x="257547" y="72704"/>
                    <a:pt x="254624" y="76997"/>
                  </a:cubicBezTo>
                  <a:cubicBezTo>
                    <a:pt x="251702" y="81290"/>
                    <a:pt x="248085" y="84555"/>
                    <a:pt x="243772" y="86792"/>
                  </a:cubicBezTo>
                  <a:cubicBezTo>
                    <a:pt x="239459" y="89029"/>
                    <a:pt x="234521" y="90148"/>
                    <a:pt x="228959" y="90148"/>
                  </a:cubicBezTo>
                  <a:cubicBezTo>
                    <a:pt x="224041" y="90148"/>
                    <a:pt x="219426" y="89281"/>
                    <a:pt x="215113" y="87548"/>
                  </a:cubicBezTo>
                  <a:lnTo>
                    <a:pt x="215113" y="79748"/>
                  </a:lnTo>
                  <a:cubicBezTo>
                    <a:pt x="219829" y="82167"/>
                    <a:pt x="224505" y="83376"/>
                    <a:pt x="229140" y="83376"/>
                  </a:cubicBezTo>
                  <a:cubicBezTo>
                    <a:pt x="237645" y="83376"/>
                    <a:pt x="244195" y="79980"/>
                    <a:pt x="248790" y="73188"/>
                  </a:cubicBezTo>
                  <a:cubicBezTo>
                    <a:pt x="253385" y="66396"/>
                    <a:pt x="255682" y="56511"/>
                    <a:pt x="255682" y="43532"/>
                  </a:cubicBezTo>
                  <a:lnTo>
                    <a:pt x="255441" y="43532"/>
                  </a:lnTo>
                  <a:cubicBezTo>
                    <a:pt x="251571" y="51916"/>
                    <a:pt x="244799" y="56108"/>
                    <a:pt x="235126" y="56108"/>
                  </a:cubicBezTo>
                  <a:cubicBezTo>
                    <a:pt x="231498" y="56108"/>
                    <a:pt x="228173" y="55443"/>
                    <a:pt x="225149" y="54113"/>
                  </a:cubicBezTo>
                  <a:cubicBezTo>
                    <a:pt x="222126" y="52782"/>
                    <a:pt x="219527" y="50938"/>
                    <a:pt x="217350" y="48580"/>
                  </a:cubicBezTo>
                  <a:cubicBezTo>
                    <a:pt x="215173" y="46222"/>
                    <a:pt x="213480" y="43401"/>
                    <a:pt x="212271" y="40116"/>
                  </a:cubicBezTo>
                  <a:cubicBezTo>
                    <a:pt x="211062" y="36831"/>
                    <a:pt x="210457" y="33213"/>
                    <a:pt x="210457" y="29263"/>
                  </a:cubicBezTo>
                  <a:cubicBezTo>
                    <a:pt x="210457" y="24990"/>
                    <a:pt x="211133" y="21091"/>
                    <a:pt x="212483" y="17564"/>
                  </a:cubicBezTo>
                  <a:cubicBezTo>
                    <a:pt x="213833" y="14037"/>
                    <a:pt x="215707" y="11004"/>
                    <a:pt x="218106" y="8464"/>
                  </a:cubicBezTo>
                  <a:cubicBezTo>
                    <a:pt x="220504" y="5925"/>
                    <a:pt x="223356" y="3960"/>
                    <a:pt x="226661" y="2569"/>
                  </a:cubicBezTo>
                  <a:cubicBezTo>
                    <a:pt x="229966" y="1179"/>
                    <a:pt x="233574" y="483"/>
                    <a:pt x="237484" y="483"/>
                  </a:cubicBezTo>
                  <a:close/>
                  <a:moveTo>
                    <a:pt x="76284" y="483"/>
                  </a:moveTo>
                  <a:cubicBezTo>
                    <a:pt x="93697" y="483"/>
                    <a:pt x="102403" y="15296"/>
                    <a:pt x="102403" y="44922"/>
                  </a:cubicBezTo>
                  <a:cubicBezTo>
                    <a:pt x="102403" y="52258"/>
                    <a:pt x="101779" y="58728"/>
                    <a:pt x="100529" y="64331"/>
                  </a:cubicBezTo>
                  <a:cubicBezTo>
                    <a:pt x="99280" y="69933"/>
                    <a:pt x="97456" y="74649"/>
                    <a:pt x="95057" y="78479"/>
                  </a:cubicBezTo>
                  <a:cubicBezTo>
                    <a:pt x="92659" y="82308"/>
                    <a:pt x="89727" y="85200"/>
                    <a:pt x="86260" y="87155"/>
                  </a:cubicBezTo>
                  <a:cubicBezTo>
                    <a:pt x="82794" y="89110"/>
                    <a:pt x="78844" y="90087"/>
                    <a:pt x="74410" y="90087"/>
                  </a:cubicBezTo>
                  <a:cubicBezTo>
                    <a:pt x="70258" y="90087"/>
                    <a:pt x="66550" y="89160"/>
                    <a:pt x="63285" y="87306"/>
                  </a:cubicBezTo>
                  <a:cubicBezTo>
                    <a:pt x="60020" y="85452"/>
                    <a:pt x="57249" y="82721"/>
                    <a:pt x="54971" y="79113"/>
                  </a:cubicBezTo>
                  <a:cubicBezTo>
                    <a:pt x="52694" y="75506"/>
                    <a:pt x="50961" y="71022"/>
                    <a:pt x="49772" y="65661"/>
                  </a:cubicBezTo>
                  <a:cubicBezTo>
                    <a:pt x="48583" y="60300"/>
                    <a:pt x="47988" y="54113"/>
                    <a:pt x="47988" y="47099"/>
                  </a:cubicBezTo>
                  <a:cubicBezTo>
                    <a:pt x="47988" y="31702"/>
                    <a:pt x="50417" y="20083"/>
                    <a:pt x="55274" y="12243"/>
                  </a:cubicBezTo>
                  <a:cubicBezTo>
                    <a:pt x="60131" y="4403"/>
                    <a:pt x="67134" y="483"/>
                    <a:pt x="76284" y="483"/>
                  </a:cubicBezTo>
                  <a:close/>
                  <a:moveTo>
                    <a:pt x="26241" y="0"/>
                  </a:moveTo>
                  <a:lnTo>
                    <a:pt x="28478" y="0"/>
                  </a:lnTo>
                  <a:lnTo>
                    <a:pt x="28478" y="88636"/>
                  </a:lnTo>
                  <a:lnTo>
                    <a:pt x="20739" y="88636"/>
                  </a:lnTo>
                  <a:lnTo>
                    <a:pt x="20739" y="11125"/>
                  </a:lnTo>
                  <a:cubicBezTo>
                    <a:pt x="19328" y="12334"/>
                    <a:pt x="17746" y="13503"/>
                    <a:pt x="15992" y="14631"/>
                  </a:cubicBezTo>
                  <a:cubicBezTo>
                    <a:pt x="14239" y="15760"/>
                    <a:pt x="12445" y="16818"/>
                    <a:pt x="10611" y="17806"/>
                  </a:cubicBezTo>
                  <a:cubicBezTo>
                    <a:pt x="8777" y="18793"/>
                    <a:pt x="6943" y="19680"/>
                    <a:pt x="5109" y="20466"/>
                  </a:cubicBezTo>
                  <a:cubicBezTo>
                    <a:pt x="3275" y="21252"/>
                    <a:pt x="1572" y="21907"/>
                    <a:pt x="0" y="22431"/>
                  </a:cubicBezTo>
                  <a:lnTo>
                    <a:pt x="0" y="15599"/>
                  </a:lnTo>
                  <a:cubicBezTo>
                    <a:pt x="4757" y="14067"/>
                    <a:pt x="9301" y="11961"/>
                    <a:pt x="13634" y="9280"/>
                  </a:cubicBezTo>
                  <a:cubicBezTo>
                    <a:pt x="17968" y="6600"/>
                    <a:pt x="22170" y="3506"/>
                    <a:pt x="262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Battery Charging Icon"/>
            <p:cNvSpPr>
              <a:spLocks noChangeAspect="1"/>
            </p:cNvSpPr>
            <p:nvPr/>
          </p:nvSpPr>
          <p:spPr>
            <a:xfrm>
              <a:off x="2990088" y="1152144"/>
              <a:ext cx="194548" cy="109728"/>
            </a:xfrm>
            <a:custGeom>
              <a:avLst/>
              <a:gdLst>
                <a:gd name="connsiteX0" fmla="*/ 3323005 w 3647149"/>
                <a:gd name="connsiteY0" fmla="*/ 878497 h 2057057"/>
                <a:gd name="connsiteX1" fmla="*/ 3634310 w 3647149"/>
                <a:gd name="connsiteY1" fmla="*/ 878497 h 2057057"/>
                <a:gd name="connsiteX2" fmla="*/ 3647149 w 3647149"/>
                <a:gd name="connsiteY2" fmla="*/ 891336 h 2057057"/>
                <a:gd name="connsiteX3" fmla="*/ 3647149 w 3647149"/>
                <a:gd name="connsiteY3" fmla="*/ 1554014 h 2057057"/>
                <a:gd name="connsiteX4" fmla="*/ 3634310 w 3647149"/>
                <a:gd name="connsiteY4" fmla="*/ 1566853 h 2057057"/>
                <a:gd name="connsiteX5" fmla="*/ 3323005 w 3647149"/>
                <a:gd name="connsiteY5" fmla="*/ 1566853 h 2057057"/>
                <a:gd name="connsiteX6" fmla="*/ 3310166 w 3647149"/>
                <a:gd name="connsiteY6" fmla="*/ 1554014 h 2057057"/>
                <a:gd name="connsiteX7" fmla="*/ 3310166 w 3647149"/>
                <a:gd name="connsiteY7" fmla="*/ 891336 h 2057057"/>
                <a:gd name="connsiteX8" fmla="*/ 3323005 w 3647149"/>
                <a:gd name="connsiteY8" fmla="*/ 878497 h 2057057"/>
                <a:gd name="connsiteX9" fmla="*/ 2370787 w 3647149"/>
                <a:gd name="connsiteY9" fmla="*/ 645075 h 2057057"/>
                <a:gd name="connsiteX10" fmla="*/ 2915306 w 3647149"/>
                <a:gd name="connsiteY10" fmla="*/ 645075 h 2057057"/>
                <a:gd name="connsiteX11" fmla="*/ 2960675 w 3647149"/>
                <a:gd name="connsiteY11" fmla="*/ 690444 h 2057057"/>
                <a:gd name="connsiteX12" fmla="*/ 2960675 w 3647149"/>
                <a:gd name="connsiteY12" fmla="*/ 1790482 h 2057057"/>
                <a:gd name="connsiteX13" fmla="*/ 2915306 w 3647149"/>
                <a:gd name="connsiteY13" fmla="*/ 1835851 h 2057057"/>
                <a:gd name="connsiteX14" fmla="*/ 1926895 w 3647149"/>
                <a:gd name="connsiteY14" fmla="*/ 1835851 h 2057057"/>
                <a:gd name="connsiteX15" fmla="*/ 1926895 w 3647149"/>
                <a:gd name="connsiteY15" fmla="*/ 1484440 h 2057057"/>
                <a:gd name="connsiteX16" fmla="*/ 2028396 w 3647149"/>
                <a:gd name="connsiteY16" fmla="*/ 1452932 h 2057057"/>
                <a:gd name="connsiteX17" fmla="*/ 2370787 w 3647149"/>
                <a:gd name="connsiteY17" fmla="*/ 936383 h 2057057"/>
                <a:gd name="connsiteX18" fmla="*/ 288244 w 3647149"/>
                <a:gd name="connsiteY18" fmla="*/ 645075 h 2057057"/>
                <a:gd name="connsiteX19" fmla="*/ 943915 w 3647149"/>
                <a:gd name="connsiteY19" fmla="*/ 645075 h 2057057"/>
                <a:gd name="connsiteX20" fmla="*/ 943915 w 3647149"/>
                <a:gd name="connsiteY20" fmla="*/ 936383 h 2057057"/>
                <a:gd name="connsiteX21" fmla="*/ 1286307 w 3647149"/>
                <a:gd name="connsiteY21" fmla="*/ 1452932 h 2057057"/>
                <a:gd name="connsiteX22" fmla="*/ 1387807 w 3647149"/>
                <a:gd name="connsiteY22" fmla="*/ 1484440 h 2057057"/>
                <a:gd name="connsiteX23" fmla="*/ 1387807 w 3647149"/>
                <a:gd name="connsiteY23" fmla="*/ 1835851 h 2057057"/>
                <a:gd name="connsiteX24" fmla="*/ 288244 w 3647149"/>
                <a:gd name="connsiteY24" fmla="*/ 1835851 h 2057057"/>
                <a:gd name="connsiteX25" fmla="*/ 242875 w 3647149"/>
                <a:gd name="connsiteY25" fmla="*/ 1790482 h 2057057"/>
                <a:gd name="connsiteX26" fmla="*/ 242875 w 3647149"/>
                <a:gd name="connsiteY26" fmla="*/ 690444 h 2057057"/>
                <a:gd name="connsiteX27" fmla="*/ 288244 w 3647149"/>
                <a:gd name="connsiteY27" fmla="*/ 645075 h 2057057"/>
                <a:gd name="connsiteX28" fmla="*/ 2370787 w 3647149"/>
                <a:gd name="connsiteY28" fmla="*/ 430235 h 2057057"/>
                <a:gd name="connsiteX29" fmla="*/ 3156023 w 3647149"/>
                <a:gd name="connsiteY29" fmla="*/ 430235 h 2057057"/>
                <a:gd name="connsiteX30" fmla="*/ 3217762 w 3647149"/>
                <a:gd name="connsiteY30" fmla="*/ 491974 h 2057057"/>
                <a:gd name="connsiteX31" fmla="*/ 3217762 w 3647149"/>
                <a:gd name="connsiteY31" fmla="*/ 1988952 h 2057057"/>
                <a:gd name="connsiteX32" fmla="*/ 3156023 w 3647149"/>
                <a:gd name="connsiteY32" fmla="*/ 2050691 h 2057057"/>
                <a:gd name="connsiteX33" fmla="*/ 1926895 w 3647149"/>
                <a:gd name="connsiteY33" fmla="*/ 2050691 h 2057057"/>
                <a:gd name="connsiteX34" fmla="*/ 1926895 w 3647149"/>
                <a:gd name="connsiteY34" fmla="*/ 1922453 h 2057057"/>
                <a:gd name="connsiteX35" fmla="*/ 3015323 w 3647149"/>
                <a:gd name="connsiteY35" fmla="*/ 1922453 h 2057057"/>
                <a:gd name="connsiteX36" fmla="*/ 3067291 w 3647149"/>
                <a:gd name="connsiteY36" fmla="*/ 1870485 h 2057057"/>
                <a:gd name="connsiteX37" fmla="*/ 3067291 w 3647149"/>
                <a:gd name="connsiteY37" fmla="*/ 610441 h 2057057"/>
                <a:gd name="connsiteX38" fmla="*/ 3015323 w 3647149"/>
                <a:gd name="connsiteY38" fmla="*/ 558473 h 2057057"/>
                <a:gd name="connsiteX39" fmla="*/ 2370787 w 3647149"/>
                <a:gd name="connsiteY39" fmla="*/ 558473 h 2057057"/>
                <a:gd name="connsiteX40" fmla="*/ 61739 w 3647149"/>
                <a:gd name="connsiteY40" fmla="*/ 430235 h 2057057"/>
                <a:gd name="connsiteX41" fmla="*/ 943915 w 3647149"/>
                <a:gd name="connsiteY41" fmla="*/ 430235 h 2057057"/>
                <a:gd name="connsiteX42" fmla="*/ 943915 w 3647149"/>
                <a:gd name="connsiteY42" fmla="*/ 558473 h 2057057"/>
                <a:gd name="connsiteX43" fmla="*/ 202438 w 3647149"/>
                <a:gd name="connsiteY43" fmla="*/ 558473 h 2057057"/>
                <a:gd name="connsiteX44" fmla="*/ 150470 w 3647149"/>
                <a:gd name="connsiteY44" fmla="*/ 610441 h 2057057"/>
                <a:gd name="connsiteX45" fmla="*/ 150470 w 3647149"/>
                <a:gd name="connsiteY45" fmla="*/ 1870485 h 2057057"/>
                <a:gd name="connsiteX46" fmla="*/ 202438 w 3647149"/>
                <a:gd name="connsiteY46" fmla="*/ 1922453 h 2057057"/>
                <a:gd name="connsiteX47" fmla="*/ 1387807 w 3647149"/>
                <a:gd name="connsiteY47" fmla="*/ 1922453 h 2057057"/>
                <a:gd name="connsiteX48" fmla="*/ 1387807 w 3647149"/>
                <a:gd name="connsiteY48" fmla="*/ 2050691 h 2057057"/>
                <a:gd name="connsiteX49" fmla="*/ 61739 w 3647149"/>
                <a:gd name="connsiteY49" fmla="*/ 2050691 h 2057057"/>
                <a:gd name="connsiteX50" fmla="*/ 0 w 3647149"/>
                <a:gd name="connsiteY50" fmla="*/ 1988952 h 2057057"/>
                <a:gd name="connsiteX51" fmla="*/ 0 w 3647149"/>
                <a:gd name="connsiteY51" fmla="*/ 491974 h 2057057"/>
                <a:gd name="connsiteX52" fmla="*/ 61739 w 3647149"/>
                <a:gd name="connsiteY52" fmla="*/ 430235 h 2057057"/>
                <a:gd name="connsiteX53" fmla="*/ 1303241 w 3647149"/>
                <a:gd name="connsiteY53" fmla="*/ 0 h 2057057"/>
                <a:gd name="connsiteX54" fmla="*/ 1446511 w 3647149"/>
                <a:gd name="connsiteY54" fmla="*/ 0 h 2057057"/>
                <a:gd name="connsiteX55" fmla="*/ 1479169 w 3647149"/>
                <a:gd name="connsiteY55" fmla="*/ 32658 h 2057057"/>
                <a:gd name="connsiteX56" fmla="*/ 1479169 w 3647149"/>
                <a:gd name="connsiteY56" fmla="*/ 430236 h 2057057"/>
                <a:gd name="connsiteX57" fmla="*/ 1845946 w 3647149"/>
                <a:gd name="connsiteY57" fmla="*/ 430236 h 2057057"/>
                <a:gd name="connsiteX58" fmla="*/ 1845946 w 3647149"/>
                <a:gd name="connsiteY58" fmla="*/ 32658 h 2057057"/>
                <a:gd name="connsiteX59" fmla="*/ 1878604 w 3647149"/>
                <a:gd name="connsiteY59" fmla="*/ 0 h 2057057"/>
                <a:gd name="connsiteX60" fmla="*/ 2021874 w 3647149"/>
                <a:gd name="connsiteY60" fmla="*/ 0 h 2057057"/>
                <a:gd name="connsiteX61" fmla="*/ 2054532 w 3647149"/>
                <a:gd name="connsiteY61" fmla="*/ 32658 h 2057057"/>
                <a:gd name="connsiteX62" fmla="*/ 2054532 w 3647149"/>
                <a:gd name="connsiteY62" fmla="*/ 430236 h 2057057"/>
                <a:gd name="connsiteX63" fmla="*/ 2297431 w 3647149"/>
                <a:gd name="connsiteY63" fmla="*/ 430236 h 2057057"/>
                <a:gd name="connsiteX64" fmla="*/ 2297431 w 3647149"/>
                <a:gd name="connsiteY64" fmla="*/ 911615 h 2057057"/>
                <a:gd name="connsiteX65" fmla="*/ 1882188 w 3647149"/>
                <a:gd name="connsiteY65" fmla="*/ 1421102 h 2057057"/>
                <a:gd name="connsiteX66" fmla="*/ 1845946 w 3647149"/>
                <a:gd name="connsiteY66" fmla="*/ 1424755 h 2057057"/>
                <a:gd name="connsiteX67" fmla="*/ 1845946 w 3647149"/>
                <a:gd name="connsiteY67" fmla="*/ 1998000 h 2057057"/>
                <a:gd name="connsiteX68" fmla="*/ 1786889 w 3647149"/>
                <a:gd name="connsiteY68" fmla="*/ 2057057 h 2057057"/>
                <a:gd name="connsiteX69" fmla="*/ 1527813 w 3647149"/>
                <a:gd name="connsiteY69" fmla="*/ 2057057 h 2057057"/>
                <a:gd name="connsiteX70" fmla="*/ 1468756 w 3647149"/>
                <a:gd name="connsiteY70" fmla="*/ 1998000 h 2057057"/>
                <a:gd name="connsiteX71" fmla="*/ 1468756 w 3647149"/>
                <a:gd name="connsiteY71" fmla="*/ 1424755 h 2057057"/>
                <a:gd name="connsiteX72" fmla="*/ 1432516 w 3647149"/>
                <a:gd name="connsiteY72" fmla="*/ 1421102 h 2057057"/>
                <a:gd name="connsiteX73" fmla="*/ 1017272 w 3647149"/>
                <a:gd name="connsiteY73" fmla="*/ 911615 h 2057057"/>
                <a:gd name="connsiteX74" fmla="*/ 1017272 w 3647149"/>
                <a:gd name="connsiteY74" fmla="*/ 430236 h 2057057"/>
                <a:gd name="connsiteX75" fmla="*/ 1270583 w 3647149"/>
                <a:gd name="connsiteY75" fmla="*/ 430236 h 2057057"/>
                <a:gd name="connsiteX76" fmla="*/ 1270583 w 3647149"/>
                <a:gd name="connsiteY76" fmla="*/ 32658 h 2057057"/>
                <a:gd name="connsiteX77" fmla="*/ 1303241 w 3647149"/>
                <a:gd name="connsiteY77" fmla="*/ 0 h 205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647149" h="2057057">
                  <a:moveTo>
                    <a:pt x="3323005" y="878497"/>
                  </a:moveTo>
                  <a:lnTo>
                    <a:pt x="3634310" y="878497"/>
                  </a:lnTo>
                  <a:cubicBezTo>
                    <a:pt x="3641401" y="878497"/>
                    <a:pt x="3647149" y="884245"/>
                    <a:pt x="3647149" y="891336"/>
                  </a:cubicBezTo>
                  <a:lnTo>
                    <a:pt x="3647149" y="1554014"/>
                  </a:lnTo>
                  <a:cubicBezTo>
                    <a:pt x="3647149" y="1561105"/>
                    <a:pt x="3641401" y="1566853"/>
                    <a:pt x="3634310" y="1566853"/>
                  </a:cubicBezTo>
                  <a:lnTo>
                    <a:pt x="3323005" y="1566853"/>
                  </a:lnTo>
                  <a:cubicBezTo>
                    <a:pt x="3315914" y="1566853"/>
                    <a:pt x="3310166" y="1561105"/>
                    <a:pt x="3310166" y="1554014"/>
                  </a:cubicBezTo>
                  <a:lnTo>
                    <a:pt x="3310166" y="891336"/>
                  </a:lnTo>
                  <a:cubicBezTo>
                    <a:pt x="3310166" y="884245"/>
                    <a:pt x="3315914" y="878497"/>
                    <a:pt x="3323005" y="878497"/>
                  </a:cubicBezTo>
                  <a:close/>
                  <a:moveTo>
                    <a:pt x="2370787" y="645075"/>
                  </a:moveTo>
                  <a:lnTo>
                    <a:pt x="2915306" y="645075"/>
                  </a:lnTo>
                  <a:cubicBezTo>
                    <a:pt x="2940363" y="645075"/>
                    <a:pt x="2960675" y="665387"/>
                    <a:pt x="2960675" y="690444"/>
                  </a:cubicBezTo>
                  <a:lnTo>
                    <a:pt x="2960675" y="1790482"/>
                  </a:lnTo>
                  <a:cubicBezTo>
                    <a:pt x="2960675" y="1815539"/>
                    <a:pt x="2940363" y="1835851"/>
                    <a:pt x="2915306" y="1835851"/>
                  </a:cubicBezTo>
                  <a:lnTo>
                    <a:pt x="1926895" y="1835851"/>
                  </a:lnTo>
                  <a:lnTo>
                    <a:pt x="1926895" y="1484440"/>
                  </a:lnTo>
                  <a:lnTo>
                    <a:pt x="2028396" y="1452932"/>
                  </a:lnTo>
                  <a:cubicBezTo>
                    <a:pt x="2229605" y="1367828"/>
                    <a:pt x="2370787" y="1168593"/>
                    <a:pt x="2370787" y="936383"/>
                  </a:cubicBezTo>
                  <a:close/>
                  <a:moveTo>
                    <a:pt x="288244" y="645075"/>
                  </a:moveTo>
                  <a:lnTo>
                    <a:pt x="943915" y="645075"/>
                  </a:lnTo>
                  <a:lnTo>
                    <a:pt x="943915" y="936383"/>
                  </a:lnTo>
                  <a:cubicBezTo>
                    <a:pt x="943915" y="1168593"/>
                    <a:pt x="1085098" y="1367828"/>
                    <a:pt x="1286307" y="1452932"/>
                  </a:cubicBezTo>
                  <a:lnTo>
                    <a:pt x="1387807" y="1484440"/>
                  </a:lnTo>
                  <a:lnTo>
                    <a:pt x="1387807" y="1835851"/>
                  </a:lnTo>
                  <a:lnTo>
                    <a:pt x="288244" y="1835851"/>
                  </a:lnTo>
                  <a:cubicBezTo>
                    <a:pt x="263187" y="1835851"/>
                    <a:pt x="242875" y="1815539"/>
                    <a:pt x="242875" y="1790482"/>
                  </a:cubicBezTo>
                  <a:lnTo>
                    <a:pt x="242875" y="690444"/>
                  </a:lnTo>
                  <a:cubicBezTo>
                    <a:pt x="242875" y="665387"/>
                    <a:pt x="263187" y="645075"/>
                    <a:pt x="288244" y="645075"/>
                  </a:cubicBezTo>
                  <a:close/>
                  <a:moveTo>
                    <a:pt x="2370787" y="430235"/>
                  </a:moveTo>
                  <a:lnTo>
                    <a:pt x="3156023" y="430235"/>
                  </a:lnTo>
                  <a:cubicBezTo>
                    <a:pt x="3190121" y="430235"/>
                    <a:pt x="3217762" y="457876"/>
                    <a:pt x="3217762" y="491974"/>
                  </a:cubicBezTo>
                  <a:lnTo>
                    <a:pt x="3217762" y="1988952"/>
                  </a:lnTo>
                  <a:cubicBezTo>
                    <a:pt x="3217762" y="2023050"/>
                    <a:pt x="3190121" y="2050691"/>
                    <a:pt x="3156023" y="2050691"/>
                  </a:cubicBezTo>
                  <a:lnTo>
                    <a:pt x="1926895" y="2050691"/>
                  </a:lnTo>
                  <a:lnTo>
                    <a:pt x="1926895" y="1922453"/>
                  </a:lnTo>
                  <a:lnTo>
                    <a:pt x="3015323" y="1922453"/>
                  </a:lnTo>
                  <a:cubicBezTo>
                    <a:pt x="3044024" y="1922453"/>
                    <a:pt x="3067291" y="1899186"/>
                    <a:pt x="3067291" y="1870485"/>
                  </a:cubicBezTo>
                  <a:lnTo>
                    <a:pt x="3067291" y="610441"/>
                  </a:lnTo>
                  <a:cubicBezTo>
                    <a:pt x="3067291" y="581740"/>
                    <a:pt x="3044024" y="558473"/>
                    <a:pt x="3015323" y="558473"/>
                  </a:cubicBezTo>
                  <a:lnTo>
                    <a:pt x="2370787" y="558473"/>
                  </a:lnTo>
                  <a:close/>
                  <a:moveTo>
                    <a:pt x="61739" y="430235"/>
                  </a:moveTo>
                  <a:lnTo>
                    <a:pt x="943915" y="430235"/>
                  </a:lnTo>
                  <a:lnTo>
                    <a:pt x="943915" y="558473"/>
                  </a:lnTo>
                  <a:lnTo>
                    <a:pt x="202438" y="558473"/>
                  </a:lnTo>
                  <a:cubicBezTo>
                    <a:pt x="173737" y="558473"/>
                    <a:pt x="150470" y="581740"/>
                    <a:pt x="150470" y="610441"/>
                  </a:cubicBezTo>
                  <a:lnTo>
                    <a:pt x="150470" y="1870485"/>
                  </a:lnTo>
                  <a:cubicBezTo>
                    <a:pt x="150470" y="1899186"/>
                    <a:pt x="173737" y="1922453"/>
                    <a:pt x="202438" y="1922453"/>
                  </a:cubicBezTo>
                  <a:lnTo>
                    <a:pt x="1387807" y="1922453"/>
                  </a:lnTo>
                  <a:lnTo>
                    <a:pt x="1387807" y="2050691"/>
                  </a:lnTo>
                  <a:lnTo>
                    <a:pt x="61739" y="2050691"/>
                  </a:lnTo>
                  <a:cubicBezTo>
                    <a:pt x="27641" y="2050691"/>
                    <a:pt x="0" y="2023050"/>
                    <a:pt x="0" y="1988952"/>
                  </a:cubicBezTo>
                  <a:lnTo>
                    <a:pt x="0" y="491974"/>
                  </a:lnTo>
                  <a:cubicBezTo>
                    <a:pt x="0" y="457876"/>
                    <a:pt x="27641" y="430235"/>
                    <a:pt x="61739" y="430235"/>
                  </a:cubicBezTo>
                  <a:close/>
                  <a:moveTo>
                    <a:pt x="1303241" y="0"/>
                  </a:moveTo>
                  <a:lnTo>
                    <a:pt x="1446511" y="0"/>
                  </a:lnTo>
                  <a:cubicBezTo>
                    <a:pt x="1464548" y="0"/>
                    <a:pt x="1479169" y="14621"/>
                    <a:pt x="1479169" y="32658"/>
                  </a:cubicBezTo>
                  <a:lnTo>
                    <a:pt x="1479169" y="430236"/>
                  </a:lnTo>
                  <a:lnTo>
                    <a:pt x="1845946" y="430236"/>
                  </a:lnTo>
                  <a:lnTo>
                    <a:pt x="1845946" y="32658"/>
                  </a:lnTo>
                  <a:cubicBezTo>
                    <a:pt x="1845946" y="14621"/>
                    <a:pt x="1860567" y="0"/>
                    <a:pt x="1878604" y="0"/>
                  </a:cubicBezTo>
                  <a:lnTo>
                    <a:pt x="2021874" y="0"/>
                  </a:lnTo>
                  <a:cubicBezTo>
                    <a:pt x="2039911" y="0"/>
                    <a:pt x="2054532" y="14621"/>
                    <a:pt x="2054532" y="32658"/>
                  </a:cubicBezTo>
                  <a:lnTo>
                    <a:pt x="2054532" y="430236"/>
                  </a:lnTo>
                  <a:lnTo>
                    <a:pt x="2297431" y="430236"/>
                  </a:lnTo>
                  <a:lnTo>
                    <a:pt x="2297431" y="911615"/>
                  </a:lnTo>
                  <a:cubicBezTo>
                    <a:pt x="2297431" y="1162930"/>
                    <a:pt x="2119167" y="1372609"/>
                    <a:pt x="1882188" y="1421102"/>
                  </a:cubicBezTo>
                  <a:lnTo>
                    <a:pt x="1845946" y="1424755"/>
                  </a:lnTo>
                  <a:lnTo>
                    <a:pt x="1845946" y="1998000"/>
                  </a:lnTo>
                  <a:cubicBezTo>
                    <a:pt x="1845946" y="2030616"/>
                    <a:pt x="1819505" y="2057057"/>
                    <a:pt x="1786889" y="2057057"/>
                  </a:cubicBezTo>
                  <a:lnTo>
                    <a:pt x="1527813" y="2057057"/>
                  </a:lnTo>
                  <a:cubicBezTo>
                    <a:pt x="1495197" y="2057057"/>
                    <a:pt x="1468756" y="2030616"/>
                    <a:pt x="1468756" y="1998000"/>
                  </a:cubicBezTo>
                  <a:lnTo>
                    <a:pt x="1468756" y="1424755"/>
                  </a:lnTo>
                  <a:lnTo>
                    <a:pt x="1432516" y="1421102"/>
                  </a:lnTo>
                  <a:cubicBezTo>
                    <a:pt x="1195537" y="1372609"/>
                    <a:pt x="1017272" y="1162930"/>
                    <a:pt x="1017272" y="911615"/>
                  </a:cubicBezTo>
                  <a:lnTo>
                    <a:pt x="1017272" y="430236"/>
                  </a:lnTo>
                  <a:lnTo>
                    <a:pt x="1270583" y="430236"/>
                  </a:lnTo>
                  <a:lnTo>
                    <a:pt x="1270583" y="32658"/>
                  </a:lnTo>
                  <a:cubicBezTo>
                    <a:pt x="1270583" y="14621"/>
                    <a:pt x="1285204" y="0"/>
                    <a:pt x="1303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Full Signal"/>
            <p:cNvGrpSpPr/>
            <p:nvPr/>
          </p:nvGrpSpPr>
          <p:grpSpPr>
            <a:xfrm>
              <a:off x="740828" y="1152144"/>
              <a:ext cx="160062" cy="109728"/>
              <a:chOff x="5723384" y="1269757"/>
              <a:chExt cx="786738" cy="539334"/>
            </a:xfrm>
            <a:solidFill>
              <a:srgbClr val="FFFFFF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6229265" y="1387395"/>
                <a:ext cx="112230" cy="4216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6060638" y="1490027"/>
                <a:ext cx="112230" cy="319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892011" y="1593397"/>
                <a:ext cx="112230" cy="2156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723384" y="1665388"/>
                <a:ext cx="112230" cy="1437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397892" y="1269757"/>
                <a:ext cx="112230" cy="5393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Speaker"/>
            <p:cNvSpPr/>
            <p:nvPr/>
          </p:nvSpPr>
          <p:spPr>
            <a:xfrm rot="10800000" flipV="1">
              <a:off x="1640205" y="765048"/>
              <a:ext cx="1013460" cy="27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935010" y="6198901"/>
              <a:ext cx="2368260" cy="224759"/>
            </a:xfrm>
            <a:custGeom>
              <a:avLst/>
              <a:gdLst>
                <a:gd name="connsiteX0" fmla="*/ 1185754 w 2368260"/>
                <a:gd name="connsiteY0" fmla="*/ 118234 h 224759"/>
                <a:gd name="connsiteX1" fmla="*/ 1306833 w 2368260"/>
                <a:gd name="connsiteY1" fmla="*/ 118234 h 224759"/>
                <a:gd name="connsiteX2" fmla="*/ 1307012 w 2368260"/>
                <a:gd name="connsiteY2" fmla="*/ 224759 h 224759"/>
                <a:gd name="connsiteX3" fmla="*/ 1185754 w 2368260"/>
                <a:gd name="connsiteY3" fmla="*/ 208027 h 224759"/>
                <a:gd name="connsiteX4" fmla="*/ 1082614 w 2368260"/>
                <a:gd name="connsiteY4" fmla="*/ 118234 h 224759"/>
                <a:gd name="connsiteX5" fmla="*/ 1174418 w 2368260"/>
                <a:gd name="connsiteY5" fmla="*/ 118234 h 224759"/>
                <a:gd name="connsiteX6" fmla="*/ 1174418 w 2368260"/>
                <a:gd name="connsiteY6" fmla="*/ 206462 h 224759"/>
                <a:gd name="connsiteX7" fmla="*/ 1082620 w 2368260"/>
                <a:gd name="connsiteY7" fmla="*/ 193790 h 224759"/>
                <a:gd name="connsiteX8" fmla="*/ 2293763 w 2368260"/>
                <a:gd name="connsiteY8" fmla="*/ 29434 h 224759"/>
                <a:gd name="connsiteX9" fmla="*/ 2243920 w 2368260"/>
                <a:gd name="connsiteY9" fmla="*/ 79271 h 224759"/>
                <a:gd name="connsiteX10" fmla="*/ 2293763 w 2368260"/>
                <a:gd name="connsiteY10" fmla="*/ 129111 h 224759"/>
                <a:gd name="connsiteX11" fmla="*/ 2343597 w 2368260"/>
                <a:gd name="connsiteY11" fmla="*/ 79271 h 224759"/>
                <a:gd name="connsiteX12" fmla="*/ 2293763 w 2368260"/>
                <a:gd name="connsiteY12" fmla="*/ 29434 h 224759"/>
                <a:gd name="connsiteX13" fmla="*/ 72795 w 2368260"/>
                <a:gd name="connsiteY13" fmla="*/ 26764 h 224759"/>
                <a:gd name="connsiteX14" fmla="*/ 118467 w 2368260"/>
                <a:gd name="connsiteY14" fmla="*/ 26764 h 224759"/>
                <a:gd name="connsiteX15" fmla="*/ 64232 w 2368260"/>
                <a:gd name="connsiteY15" fmla="*/ 89193 h 224759"/>
                <a:gd name="connsiteX16" fmla="*/ 186982 w 2368260"/>
                <a:gd name="connsiteY16" fmla="*/ 89193 h 224759"/>
                <a:gd name="connsiteX17" fmla="*/ 186982 w 2368260"/>
                <a:gd name="connsiteY17" fmla="*/ 133780 h 224759"/>
                <a:gd name="connsiteX18" fmla="*/ 64232 w 2368260"/>
                <a:gd name="connsiteY18" fmla="*/ 133780 h 224759"/>
                <a:gd name="connsiteX19" fmla="*/ 118467 w 2368260"/>
                <a:gd name="connsiteY19" fmla="*/ 197992 h 224759"/>
                <a:gd name="connsiteX20" fmla="*/ 72795 w 2368260"/>
                <a:gd name="connsiteY20" fmla="*/ 197992 h 224759"/>
                <a:gd name="connsiteX21" fmla="*/ 0 w 2368260"/>
                <a:gd name="connsiteY21" fmla="*/ 110595 h 224759"/>
                <a:gd name="connsiteX22" fmla="*/ 1174418 w 2368260"/>
                <a:gd name="connsiteY22" fmla="*/ 18504 h 224759"/>
                <a:gd name="connsiteX23" fmla="*/ 1174418 w 2368260"/>
                <a:gd name="connsiteY23" fmla="*/ 106909 h 224759"/>
                <a:gd name="connsiteX24" fmla="*/ 1082637 w 2368260"/>
                <a:gd name="connsiteY24" fmla="*/ 106909 h 224759"/>
                <a:gd name="connsiteX25" fmla="*/ 1082620 w 2368260"/>
                <a:gd name="connsiteY25" fmla="*/ 31350 h 224759"/>
                <a:gd name="connsiteX26" fmla="*/ 2293500 w 2368260"/>
                <a:gd name="connsiteY26" fmla="*/ 4514 h 224759"/>
                <a:gd name="connsiteX27" fmla="*/ 2368260 w 2368260"/>
                <a:gd name="connsiteY27" fmla="*/ 79271 h 224759"/>
                <a:gd name="connsiteX28" fmla="*/ 2293500 w 2368260"/>
                <a:gd name="connsiteY28" fmla="*/ 154028 h 224759"/>
                <a:gd name="connsiteX29" fmla="*/ 2264309 w 2368260"/>
                <a:gd name="connsiteY29" fmla="*/ 148104 h 224759"/>
                <a:gd name="connsiteX30" fmla="*/ 2194603 w 2368260"/>
                <a:gd name="connsiteY30" fmla="*/ 217810 h 224759"/>
                <a:gd name="connsiteX31" fmla="*/ 2182848 w 2368260"/>
                <a:gd name="connsiteY31" fmla="*/ 217810 h 224759"/>
                <a:gd name="connsiteX32" fmla="*/ 2159357 w 2368260"/>
                <a:gd name="connsiteY32" fmla="*/ 194316 h 224759"/>
                <a:gd name="connsiteX33" fmla="*/ 2159357 w 2368260"/>
                <a:gd name="connsiteY33" fmla="*/ 182570 h 224759"/>
                <a:gd name="connsiteX34" fmla="*/ 2227765 w 2368260"/>
                <a:gd name="connsiteY34" fmla="*/ 114165 h 224759"/>
                <a:gd name="connsiteX35" fmla="*/ 2218746 w 2368260"/>
                <a:gd name="connsiteY35" fmla="*/ 79271 h 224759"/>
                <a:gd name="connsiteX36" fmla="*/ 2293500 w 2368260"/>
                <a:gd name="connsiteY36" fmla="*/ 4514 h 224759"/>
                <a:gd name="connsiteX37" fmla="*/ 1306637 w 2368260"/>
                <a:gd name="connsiteY37" fmla="*/ 0 h 224759"/>
                <a:gd name="connsiteX38" fmla="*/ 1306819 w 2368260"/>
                <a:gd name="connsiteY38" fmla="*/ 106909 h 224759"/>
                <a:gd name="connsiteX39" fmla="*/ 1185754 w 2368260"/>
                <a:gd name="connsiteY39" fmla="*/ 106909 h 224759"/>
                <a:gd name="connsiteX40" fmla="*/ 1185754 w 2368260"/>
                <a:gd name="connsiteY40" fmla="*/ 16917 h 22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68260" h="224759">
                  <a:moveTo>
                    <a:pt x="1185754" y="118234"/>
                  </a:moveTo>
                  <a:lnTo>
                    <a:pt x="1306833" y="118234"/>
                  </a:lnTo>
                  <a:cubicBezTo>
                    <a:pt x="1306894" y="153751"/>
                    <a:pt x="1306954" y="189254"/>
                    <a:pt x="1307012" y="224759"/>
                  </a:cubicBezTo>
                  <a:lnTo>
                    <a:pt x="1185754" y="208027"/>
                  </a:lnTo>
                  <a:close/>
                  <a:moveTo>
                    <a:pt x="1082614" y="118234"/>
                  </a:moveTo>
                  <a:lnTo>
                    <a:pt x="1174418" y="118234"/>
                  </a:lnTo>
                  <a:lnTo>
                    <a:pt x="1174418" y="206462"/>
                  </a:lnTo>
                  <a:lnTo>
                    <a:pt x="1082620" y="193790"/>
                  </a:lnTo>
                  <a:close/>
                  <a:moveTo>
                    <a:pt x="2293763" y="29434"/>
                  </a:moveTo>
                  <a:cubicBezTo>
                    <a:pt x="2266231" y="29434"/>
                    <a:pt x="2243920" y="51748"/>
                    <a:pt x="2243920" y="79271"/>
                  </a:cubicBezTo>
                  <a:cubicBezTo>
                    <a:pt x="2243920" y="106792"/>
                    <a:pt x="2266231" y="129111"/>
                    <a:pt x="2293763" y="129111"/>
                  </a:cubicBezTo>
                  <a:cubicBezTo>
                    <a:pt x="2321283" y="129111"/>
                    <a:pt x="2343597" y="106792"/>
                    <a:pt x="2343597" y="79271"/>
                  </a:cubicBezTo>
                  <a:cubicBezTo>
                    <a:pt x="2343597" y="51748"/>
                    <a:pt x="2321283" y="29434"/>
                    <a:pt x="2293763" y="29434"/>
                  </a:cubicBezTo>
                  <a:close/>
                  <a:moveTo>
                    <a:pt x="72795" y="26764"/>
                  </a:moveTo>
                  <a:lnTo>
                    <a:pt x="118467" y="26764"/>
                  </a:lnTo>
                  <a:lnTo>
                    <a:pt x="64232" y="89193"/>
                  </a:lnTo>
                  <a:lnTo>
                    <a:pt x="186982" y="89193"/>
                  </a:lnTo>
                  <a:lnTo>
                    <a:pt x="186982" y="133780"/>
                  </a:lnTo>
                  <a:lnTo>
                    <a:pt x="64232" y="133780"/>
                  </a:lnTo>
                  <a:lnTo>
                    <a:pt x="118467" y="197992"/>
                  </a:lnTo>
                  <a:lnTo>
                    <a:pt x="72795" y="197992"/>
                  </a:lnTo>
                  <a:lnTo>
                    <a:pt x="0" y="110595"/>
                  </a:lnTo>
                  <a:close/>
                  <a:moveTo>
                    <a:pt x="1174418" y="18504"/>
                  </a:moveTo>
                  <a:lnTo>
                    <a:pt x="1174418" y="106909"/>
                  </a:lnTo>
                  <a:lnTo>
                    <a:pt x="1082637" y="106909"/>
                  </a:lnTo>
                  <a:cubicBezTo>
                    <a:pt x="1082695" y="74578"/>
                    <a:pt x="1082744" y="43315"/>
                    <a:pt x="1082620" y="31350"/>
                  </a:cubicBezTo>
                  <a:close/>
                  <a:moveTo>
                    <a:pt x="2293500" y="4514"/>
                  </a:moveTo>
                  <a:cubicBezTo>
                    <a:pt x="2334789" y="4514"/>
                    <a:pt x="2368260" y="37982"/>
                    <a:pt x="2368260" y="79271"/>
                  </a:cubicBezTo>
                  <a:cubicBezTo>
                    <a:pt x="2368260" y="120557"/>
                    <a:pt x="2334789" y="154028"/>
                    <a:pt x="2293500" y="154028"/>
                  </a:cubicBezTo>
                  <a:cubicBezTo>
                    <a:pt x="2283140" y="154028"/>
                    <a:pt x="2273276" y="151916"/>
                    <a:pt x="2264309" y="148104"/>
                  </a:cubicBezTo>
                  <a:lnTo>
                    <a:pt x="2194603" y="217810"/>
                  </a:lnTo>
                  <a:cubicBezTo>
                    <a:pt x="2191353" y="221054"/>
                    <a:pt x="2186098" y="221054"/>
                    <a:pt x="2182848" y="217810"/>
                  </a:cubicBezTo>
                  <a:lnTo>
                    <a:pt x="2159357" y="194316"/>
                  </a:lnTo>
                  <a:cubicBezTo>
                    <a:pt x="2156113" y="191069"/>
                    <a:pt x="2156113" y="185811"/>
                    <a:pt x="2159357" y="182570"/>
                  </a:cubicBezTo>
                  <a:lnTo>
                    <a:pt x="2227765" y="114165"/>
                  </a:lnTo>
                  <a:cubicBezTo>
                    <a:pt x="2221895" y="103871"/>
                    <a:pt x="2218746" y="91938"/>
                    <a:pt x="2218746" y="79271"/>
                  </a:cubicBezTo>
                  <a:cubicBezTo>
                    <a:pt x="2218746" y="37982"/>
                    <a:pt x="2252217" y="4514"/>
                    <a:pt x="2293500" y="4514"/>
                  </a:cubicBezTo>
                  <a:close/>
                  <a:moveTo>
                    <a:pt x="1306637" y="0"/>
                  </a:moveTo>
                  <a:lnTo>
                    <a:pt x="1306819" y="106909"/>
                  </a:lnTo>
                  <a:lnTo>
                    <a:pt x="1185754" y="106909"/>
                  </a:lnTo>
                  <a:lnTo>
                    <a:pt x="1185754" y="16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Assets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great resources on the net…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>
                <a:hlinkClick r:id="rId2"/>
              </a:rPr>
              <a:t>2dgameartforprogrammers.blogspot.com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OpenGameArt.org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office.microsoft.com/images</a:t>
            </a:r>
            <a:endParaRPr lang="en-US" dirty="0">
              <a:hlinkClick r:id="rId3"/>
            </a:endParaRPr>
          </a:p>
          <a:p>
            <a:pPr lvl="1"/>
            <a:r>
              <a:rPr lang="en-US" dirty="0" smtClean="0">
                <a:hlinkClick r:id="rId4"/>
              </a:rPr>
              <a:t>www.lostgarden.com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freegamearts.tuxfamily.org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letsmakegames.org</a:t>
            </a:r>
            <a:endParaRPr lang="en-US" dirty="0" smtClean="0"/>
          </a:p>
          <a:p>
            <a:pPr lvl="1"/>
            <a:r>
              <a:rPr lang="en-US" dirty="0" err="1" smtClean="0"/>
              <a:t>bing</a:t>
            </a:r>
            <a:r>
              <a:rPr lang="en-US" dirty="0"/>
              <a:t> </a:t>
            </a:r>
            <a:r>
              <a:rPr lang="en-US" dirty="0" smtClean="0"/>
              <a:t>it!  </a:t>
            </a:r>
          </a:p>
          <a:p>
            <a:r>
              <a:rPr lang="en-US" dirty="0" smtClean="0"/>
              <a:t>Sounds</a:t>
            </a:r>
          </a:p>
          <a:p>
            <a:pPr lvl="1"/>
            <a:r>
              <a:rPr lang="en-US" dirty="0" smtClean="0">
                <a:hlinkClick r:id="rId7"/>
              </a:rPr>
              <a:t>freesound.org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pdsounds.org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764437" y="545489"/>
            <a:ext cx="4663126" cy="4133294"/>
          </a:xfrm>
          <a:custGeom>
            <a:avLst/>
            <a:gdLst>
              <a:gd name="connsiteX0" fmla="*/ 0 w 4084320"/>
              <a:gd name="connsiteY0" fmla="*/ 3584448 h 3584448"/>
              <a:gd name="connsiteX1" fmla="*/ 2042160 w 4084320"/>
              <a:gd name="connsiteY1" fmla="*/ 0 h 3584448"/>
              <a:gd name="connsiteX2" fmla="*/ 4084320 w 4084320"/>
              <a:gd name="connsiteY2" fmla="*/ 3584448 h 3584448"/>
              <a:gd name="connsiteX3" fmla="*/ 0 w 4084320"/>
              <a:gd name="connsiteY3" fmla="*/ 3584448 h 3584448"/>
              <a:gd name="connsiteX0" fmla="*/ 0 w 4084320"/>
              <a:gd name="connsiteY0" fmla="*/ 3584448 h 3584448"/>
              <a:gd name="connsiteX1" fmla="*/ 1786128 w 4084320"/>
              <a:gd name="connsiteY1" fmla="*/ 457200 h 3584448"/>
              <a:gd name="connsiteX2" fmla="*/ 2042160 w 4084320"/>
              <a:gd name="connsiteY2" fmla="*/ 0 h 3584448"/>
              <a:gd name="connsiteX3" fmla="*/ 4084320 w 4084320"/>
              <a:gd name="connsiteY3" fmla="*/ 3584448 h 3584448"/>
              <a:gd name="connsiteX4" fmla="*/ 0 w 4084320"/>
              <a:gd name="connsiteY4" fmla="*/ 3584448 h 3584448"/>
              <a:gd name="connsiteX0" fmla="*/ 0 w 4084320"/>
              <a:gd name="connsiteY0" fmla="*/ 3584448 h 3584448"/>
              <a:gd name="connsiteX1" fmla="*/ 1786128 w 4084320"/>
              <a:gd name="connsiteY1" fmla="*/ 457200 h 3584448"/>
              <a:gd name="connsiteX2" fmla="*/ 2042160 w 4084320"/>
              <a:gd name="connsiteY2" fmla="*/ 0 h 3584448"/>
              <a:gd name="connsiteX3" fmla="*/ 2298192 w 4084320"/>
              <a:gd name="connsiteY3" fmla="*/ 445008 h 3584448"/>
              <a:gd name="connsiteX4" fmla="*/ 4084320 w 4084320"/>
              <a:gd name="connsiteY4" fmla="*/ 3584448 h 3584448"/>
              <a:gd name="connsiteX5" fmla="*/ 0 w 4084320"/>
              <a:gd name="connsiteY5" fmla="*/ 3584448 h 3584448"/>
              <a:gd name="connsiteX0" fmla="*/ 0 w 4084320"/>
              <a:gd name="connsiteY0" fmla="*/ 3584448 h 3584448"/>
              <a:gd name="connsiteX1" fmla="*/ 1786128 w 4084320"/>
              <a:gd name="connsiteY1" fmla="*/ 457200 h 3584448"/>
              <a:gd name="connsiteX2" fmla="*/ 2042160 w 4084320"/>
              <a:gd name="connsiteY2" fmla="*/ 0 h 3584448"/>
              <a:gd name="connsiteX3" fmla="*/ 2298192 w 4084320"/>
              <a:gd name="connsiteY3" fmla="*/ 445008 h 3584448"/>
              <a:gd name="connsiteX4" fmla="*/ 3834384 w 4084320"/>
              <a:gd name="connsiteY4" fmla="*/ 3133344 h 3584448"/>
              <a:gd name="connsiteX5" fmla="*/ 4084320 w 4084320"/>
              <a:gd name="connsiteY5" fmla="*/ 3584448 h 3584448"/>
              <a:gd name="connsiteX6" fmla="*/ 0 w 4084320"/>
              <a:gd name="connsiteY6" fmla="*/ 3584448 h 3584448"/>
              <a:gd name="connsiteX0" fmla="*/ 0 w 4084320"/>
              <a:gd name="connsiteY0" fmla="*/ 3584448 h 3584448"/>
              <a:gd name="connsiteX1" fmla="*/ 1786128 w 4084320"/>
              <a:gd name="connsiteY1" fmla="*/ 457200 h 3584448"/>
              <a:gd name="connsiteX2" fmla="*/ 2042160 w 4084320"/>
              <a:gd name="connsiteY2" fmla="*/ 0 h 3584448"/>
              <a:gd name="connsiteX3" fmla="*/ 2298192 w 4084320"/>
              <a:gd name="connsiteY3" fmla="*/ 445008 h 3584448"/>
              <a:gd name="connsiteX4" fmla="*/ 3834384 w 4084320"/>
              <a:gd name="connsiteY4" fmla="*/ 3133344 h 3584448"/>
              <a:gd name="connsiteX5" fmla="*/ 4084320 w 4084320"/>
              <a:gd name="connsiteY5" fmla="*/ 3584448 h 3584448"/>
              <a:gd name="connsiteX6" fmla="*/ 3572256 w 4084320"/>
              <a:gd name="connsiteY6" fmla="*/ 3578352 h 3584448"/>
              <a:gd name="connsiteX7" fmla="*/ 0 w 4084320"/>
              <a:gd name="connsiteY7" fmla="*/ 3584448 h 3584448"/>
              <a:gd name="connsiteX0" fmla="*/ 0 w 4084320"/>
              <a:gd name="connsiteY0" fmla="*/ 3584448 h 3584448"/>
              <a:gd name="connsiteX1" fmla="*/ 1786128 w 4084320"/>
              <a:gd name="connsiteY1" fmla="*/ 457200 h 3584448"/>
              <a:gd name="connsiteX2" fmla="*/ 2042160 w 4084320"/>
              <a:gd name="connsiteY2" fmla="*/ 0 h 3584448"/>
              <a:gd name="connsiteX3" fmla="*/ 2298192 w 4084320"/>
              <a:gd name="connsiteY3" fmla="*/ 445008 h 3584448"/>
              <a:gd name="connsiteX4" fmla="*/ 3834384 w 4084320"/>
              <a:gd name="connsiteY4" fmla="*/ 3133344 h 3584448"/>
              <a:gd name="connsiteX5" fmla="*/ 4084320 w 4084320"/>
              <a:gd name="connsiteY5" fmla="*/ 3584448 h 3584448"/>
              <a:gd name="connsiteX6" fmla="*/ 3572256 w 4084320"/>
              <a:gd name="connsiteY6" fmla="*/ 3578352 h 3584448"/>
              <a:gd name="connsiteX7" fmla="*/ 512064 w 4084320"/>
              <a:gd name="connsiteY7" fmla="*/ 3578352 h 3584448"/>
              <a:gd name="connsiteX8" fmla="*/ 0 w 4084320"/>
              <a:gd name="connsiteY8" fmla="*/ 3584448 h 3584448"/>
              <a:gd name="connsiteX0" fmla="*/ 0 w 4084320"/>
              <a:gd name="connsiteY0" fmla="*/ 3584448 h 3584448"/>
              <a:gd name="connsiteX1" fmla="*/ 243840 w 4084320"/>
              <a:gd name="connsiteY1" fmla="*/ 3157728 h 3584448"/>
              <a:gd name="connsiteX2" fmla="*/ 1786128 w 4084320"/>
              <a:gd name="connsiteY2" fmla="*/ 457200 h 3584448"/>
              <a:gd name="connsiteX3" fmla="*/ 2042160 w 4084320"/>
              <a:gd name="connsiteY3" fmla="*/ 0 h 3584448"/>
              <a:gd name="connsiteX4" fmla="*/ 2298192 w 4084320"/>
              <a:gd name="connsiteY4" fmla="*/ 445008 h 3584448"/>
              <a:gd name="connsiteX5" fmla="*/ 3834384 w 4084320"/>
              <a:gd name="connsiteY5" fmla="*/ 3133344 h 3584448"/>
              <a:gd name="connsiteX6" fmla="*/ 4084320 w 4084320"/>
              <a:gd name="connsiteY6" fmla="*/ 3584448 h 3584448"/>
              <a:gd name="connsiteX7" fmla="*/ 3572256 w 4084320"/>
              <a:gd name="connsiteY7" fmla="*/ 3578352 h 3584448"/>
              <a:gd name="connsiteX8" fmla="*/ 512064 w 4084320"/>
              <a:gd name="connsiteY8" fmla="*/ 3578352 h 3584448"/>
              <a:gd name="connsiteX9" fmla="*/ 0 w 4084320"/>
              <a:gd name="connsiteY9" fmla="*/ 3584448 h 3584448"/>
              <a:gd name="connsiteX0" fmla="*/ 268224 w 3840480"/>
              <a:gd name="connsiteY0" fmla="*/ 3578352 h 3584448"/>
              <a:gd name="connsiteX1" fmla="*/ 0 w 3840480"/>
              <a:gd name="connsiteY1" fmla="*/ 3157728 h 3584448"/>
              <a:gd name="connsiteX2" fmla="*/ 1542288 w 3840480"/>
              <a:gd name="connsiteY2" fmla="*/ 457200 h 3584448"/>
              <a:gd name="connsiteX3" fmla="*/ 1798320 w 3840480"/>
              <a:gd name="connsiteY3" fmla="*/ 0 h 3584448"/>
              <a:gd name="connsiteX4" fmla="*/ 2054352 w 3840480"/>
              <a:gd name="connsiteY4" fmla="*/ 445008 h 3584448"/>
              <a:gd name="connsiteX5" fmla="*/ 3590544 w 3840480"/>
              <a:gd name="connsiteY5" fmla="*/ 3133344 h 3584448"/>
              <a:gd name="connsiteX6" fmla="*/ 3840480 w 3840480"/>
              <a:gd name="connsiteY6" fmla="*/ 3584448 h 3584448"/>
              <a:gd name="connsiteX7" fmla="*/ 3328416 w 3840480"/>
              <a:gd name="connsiteY7" fmla="*/ 3578352 h 3584448"/>
              <a:gd name="connsiteX8" fmla="*/ 268224 w 3840480"/>
              <a:gd name="connsiteY8" fmla="*/ 3578352 h 3584448"/>
              <a:gd name="connsiteX0" fmla="*/ 268224 w 3590544"/>
              <a:gd name="connsiteY0" fmla="*/ 3578352 h 3578352"/>
              <a:gd name="connsiteX1" fmla="*/ 0 w 3590544"/>
              <a:gd name="connsiteY1" fmla="*/ 3157728 h 3578352"/>
              <a:gd name="connsiteX2" fmla="*/ 1542288 w 3590544"/>
              <a:gd name="connsiteY2" fmla="*/ 457200 h 3578352"/>
              <a:gd name="connsiteX3" fmla="*/ 1798320 w 3590544"/>
              <a:gd name="connsiteY3" fmla="*/ 0 h 3578352"/>
              <a:gd name="connsiteX4" fmla="*/ 2054352 w 3590544"/>
              <a:gd name="connsiteY4" fmla="*/ 445008 h 3578352"/>
              <a:gd name="connsiteX5" fmla="*/ 3590544 w 3590544"/>
              <a:gd name="connsiteY5" fmla="*/ 3133344 h 3578352"/>
              <a:gd name="connsiteX6" fmla="*/ 3328416 w 3590544"/>
              <a:gd name="connsiteY6" fmla="*/ 3578352 h 3578352"/>
              <a:gd name="connsiteX7" fmla="*/ 268224 w 3590544"/>
              <a:gd name="connsiteY7" fmla="*/ 3578352 h 3578352"/>
              <a:gd name="connsiteX0" fmla="*/ 268224 w 3590544"/>
              <a:gd name="connsiteY0" fmla="*/ 3133344 h 3133344"/>
              <a:gd name="connsiteX1" fmla="*/ 0 w 3590544"/>
              <a:gd name="connsiteY1" fmla="*/ 2712720 h 3133344"/>
              <a:gd name="connsiteX2" fmla="*/ 1542288 w 3590544"/>
              <a:gd name="connsiteY2" fmla="*/ 12192 h 3133344"/>
              <a:gd name="connsiteX3" fmla="*/ 2054352 w 3590544"/>
              <a:gd name="connsiteY3" fmla="*/ 0 h 3133344"/>
              <a:gd name="connsiteX4" fmla="*/ 3590544 w 3590544"/>
              <a:gd name="connsiteY4" fmla="*/ 2688336 h 3133344"/>
              <a:gd name="connsiteX5" fmla="*/ 3328416 w 3590544"/>
              <a:gd name="connsiteY5" fmla="*/ 3133344 h 3133344"/>
              <a:gd name="connsiteX6" fmla="*/ 268224 w 3590544"/>
              <a:gd name="connsiteY6" fmla="*/ 3133344 h 3133344"/>
              <a:gd name="connsiteX0" fmla="*/ 268224 w 3750959"/>
              <a:gd name="connsiteY0" fmla="*/ 3133344 h 3133344"/>
              <a:gd name="connsiteX1" fmla="*/ 0 w 3750959"/>
              <a:gd name="connsiteY1" fmla="*/ 2712720 h 3133344"/>
              <a:gd name="connsiteX2" fmla="*/ 1542288 w 3750959"/>
              <a:gd name="connsiteY2" fmla="*/ 12192 h 3133344"/>
              <a:gd name="connsiteX3" fmla="*/ 2054352 w 3750959"/>
              <a:gd name="connsiteY3" fmla="*/ 0 h 3133344"/>
              <a:gd name="connsiteX4" fmla="*/ 3590544 w 3750959"/>
              <a:gd name="connsiteY4" fmla="*/ 2688336 h 3133344"/>
              <a:gd name="connsiteX5" fmla="*/ 3328416 w 3750959"/>
              <a:gd name="connsiteY5" fmla="*/ 3133344 h 3133344"/>
              <a:gd name="connsiteX6" fmla="*/ 268224 w 3750959"/>
              <a:gd name="connsiteY6" fmla="*/ 3133344 h 3133344"/>
              <a:gd name="connsiteX0" fmla="*/ 426501 w 3909236"/>
              <a:gd name="connsiteY0" fmla="*/ 3133344 h 3133344"/>
              <a:gd name="connsiteX1" fmla="*/ 158277 w 3909236"/>
              <a:gd name="connsiteY1" fmla="*/ 2712720 h 3133344"/>
              <a:gd name="connsiteX2" fmla="*/ 1700565 w 3909236"/>
              <a:gd name="connsiteY2" fmla="*/ 12192 h 3133344"/>
              <a:gd name="connsiteX3" fmla="*/ 2212629 w 3909236"/>
              <a:gd name="connsiteY3" fmla="*/ 0 h 3133344"/>
              <a:gd name="connsiteX4" fmla="*/ 3748821 w 3909236"/>
              <a:gd name="connsiteY4" fmla="*/ 2688336 h 3133344"/>
              <a:gd name="connsiteX5" fmla="*/ 3486693 w 3909236"/>
              <a:gd name="connsiteY5" fmla="*/ 3133344 h 3133344"/>
              <a:gd name="connsiteX6" fmla="*/ 426501 w 3909236"/>
              <a:gd name="connsiteY6" fmla="*/ 3133344 h 3133344"/>
              <a:gd name="connsiteX0" fmla="*/ 426501 w 3909236"/>
              <a:gd name="connsiteY0" fmla="*/ 3464086 h 3464086"/>
              <a:gd name="connsiteX1" fmla="*/ 158277 w 3909236"/>
              <a:gd name="connsiteY1" fmla="*/ 3043462 h 3464086"/>
              <a:gd name="connsiteX2" fmla="*/ 1700565 w 3909236"/>
              <a:gd name="connsiteY2" fmla="*/ 342934 h 3464086"/>
              <a:gd name="connsiteX3" fmla="*/ 2212629 w 3909236"/>
              <a:gd name="connsiteY3" fmla="*/ 330742 h 3464086"/>
              <a:gd name="connsiteX4" fmla="*/ 3748821 w 3909236"/>
              <a:gd name="connsiteY4" fmla="*/ 3019078 h 3464086"/>
              <a:gd name="connsiteX5" fmla="*/ 3486693 w 3909236"/>
              <a:gd name="connsiteY5" fmla="*/ 3464086 h 3464086"/>
              <a:gd name="connsiteX6" fmla="*/ 426501 w 3909236"/>
              <a:gd name="connsiteY6" fmla="*/ 3464086 h 3464086"/>
              <a:gd name="connsiteX0" fmla="*/ 426501 w 3909236"/>
              <a:gd name="connsiteY0" fmla="*/ 3381819 h 3381819"/>
              <a:gd name="connsiteX1" fmla="*/ 158277 w 3909236"/>
              <a:gd name="connsiteY1" fmla="*/ 2961195 h 3381819"/>
              <a:gd name="connsiteX2" fmla="*/ 1700565 w 3909236"/>
              <a:gd name="connsiteY2" fmla="*/ 260667 h 3381819"/>
              <a:gd name="connsiteX3" fmla="*/ 2212629 w 3909236"/>
              <a:gd name="connsiteY3" fmla="*/ 248475 h 3381819"/>
              <a:gd name="connsiteX4" fmla="*/ 3748821 w 3909236"/>
              <a:gd name="connsiteY4" fmla="*/ 2936811 h 3381819"/>
              <a:gd name="connsiteX5" fmla="*/ 3486693 w 3909236"/>
              <a:gd name="connsiteY5" fmla="*/ 3381819 h 3381819"/>
              <a:gd name="connsiteX6" fmla="*/ 426501 w 3909236"/>
              <a:gd name="connsiteY6" fmla="*/ 3381819 h 3381819"/>
              <a:gd name="connsiteX0" fmla="*/ 426501 w 3909236"/>
              <a:gd name="connsiteY0" fmla="*/ 3297938 h 3297938"/>
              <a:gd name="connsiteX1" fmla="*/ 158277 w 3909236"/>
              <a:gd name="connsiteY1" fmla="*/ 2877314 h 3297938"/>
              <a:gd name="connsiteX2" fmla="*/ 1700565 w 3909236"/>
              <a:gd name="connsiteY2" fmla="*/ 176786 h 3297938"/>
              <a:gd name="connsiteX3" fmla="*/ 2212629 w 3909236"/>
              <a:gd name="connsiteY3" fmla="*/ 164594 h 3297938"/>
              <a:gd name="connsiteX4" fmla="*/ 3748821 w 3909236"/>
              <a:gd name="connsiteY4" fmla="*/ 2852930 h 3297938"/>
              <a:gd name="connsiteX5" fmla="*/ 3486693 w 3909236"/>
              <a:gd name="connsiteY5" fmla="*/ 3297938 h 3297938"/>
              <a:gd name="connsiteX6" fmla="*/ 426501 w 3909236"/>
              <a:gd name="connsiteY6" fmla="*/ 3297938 h 3297938"/>
              <a:gd name="connsiteX0" fmla="*/ 426501 w 3879275"/>
              <a:gd name="connsiteY0" fmla="*/ 3297938 h 3297938"/>
              <a:gd name="connsiteX1" fmla="*/ 158277 w 3879275"/>
              <a:gd name="connsiteY1" fmla="*/ 2877314 h 3297938"/>
              <a:gd name="connsiteX2" fmla="*/ 1700565 w 3879275"/>
              <a:gd name="connsiteY2" fmla="*/ 176786 h 3297938"/>
              <a:gd name="connsiteX3" fmla="*/ 2212629 w 3879275"/>
              <a:gd name="connsiteY3" fmla="*/ 164594 h 3297938"/>
              <a:gd name="connsiteX4" fmla="*/ 3748821 w 3879275"/>
              <a:gd name="connsiteY4" fmla="*/ 2852930 h 3297938"/>
              <a:gd name="connsiteX5" fmla="*/ 3486693 w 3879275"/>
              <a:gd name="connsiteY5" fmla="*/ 3297938 h 3297938"/>
              <a:gd name="connsiteX6" fmla="*/ 426501 w 3879275"/>
              <a:gd name="connsiteY6" fmla="*/ 3297938 h 3297938"/>
              <a:gd name="connsiteX0" fmla="*/ 426501 w 3815818"/>
              <a:gd name="connsiteY0" fmla="*/ 3297938 h 3297938"/>
              <a:gd name="connsiteX1" fmla="*/ 158277 w 3815818"/>
              <a:gd name="connsiteY1" fmla="*/ 2877314 h 3297938"/>
              <a:gd name="connsiteX2" fmla="*/ 1700565 w 3815818"/>
              <a:gd name="connsiteY2" fmla="*/ 176786 h 3297938"/>
              <a:gd name="connsiteX3" fmla="*/ 2212629 w 3815818"/>
              <a:gd name="connsiteY3" fmla="*/ 164594 h 3297938"/>
              <a:gd name="connsiteX4" fmla="*/ 3748821 w 3815818"/>
              <a:gd name="connsiteY4" fmla="*/ 2852930 h 3297938"/>
              <a:gd name="connsiteX5" fmla="*/ 3486693 w 3815818"/>
              <a:gd name="connsiteY5" fmla="*/ 3297938 h 3297938"/>
              <a:gd name="connsiteX6" fmla="*/ 426501 w 3815818"/>
              <a:gd name="connsiteY6" fmla="*/ 3297938 h 3297938"/>
              <a:gd name="connsiteX0" fmla="*/ 358108 w 3747425"/>
              <a:gd name="connsiteY0" fmla="*/ 3297938 h 3298982"/>
              <a:gd name="connsiteX1" fmla="*/ 89884 w 3747425"/>
              <a:gd name="connsiteY1" fmla="*/ 2877314 h 3298982"/>
              <a:gd name="connsiteX2" fmla="*/ 1632172 w 3747425"/>
              <a:gd name="connsiteY2" fmla="*/ 176786 h 3298982"/>
              <a:gd name="connsiteX3" fmla="*/ 2144236 w 3747425"/>
              <a:gd name="connsiteY3" fmla="*/ 164594 h 3298982"/>
              <a:gd name="connsiteX4" fmla="*/ 3680428 w 3747425"/>
              <a:gd name="connsiteY4" fmla="*/ 2852930 h 3298982"/>
              <a:gd name="connsiteX5" fmla="*/ 3418300 w 3747425"/>
              <a:gd name="connsiteY5" fmla="*/ 3297938 h 3298982"/>
              <a:gd name="connsiteX6" fmla="*/ 358108 w 3747425"/>
              <a:gd name="connsiteY6" fmla="*/ 3297938 h 3298982"/>
              <a:gd name="connsiteX0" fmla="*/ 331371 w 3720688"/>
              <a:gd name="connsiteY0" fmla="*/ 3297938 h 3297938"/>
              <a:gd name="connsiteX1" fmla="*/ 63147 w 3720688"/>
              <a:gd name="connsiteY1" fmla="*/ 2877314 h 3297938"/>
              <a:gd name="connsiteX2" fmla="*/ 1605435 w 3720688"/>
              <a:gd name="connsiteY2" fmla="*/ 176786 h 3297938"/>
              <a:gd name="connsiteX3" fmla="*/ 2117499 w 3720688"/>
              <a:gd name="connsiteY3" fmla="*/ 164594 h 3297938"/>
              <a:gd name="connsiteX4" fmla="*/ 3653691 w 3720688"/>
              <a:gd name="connsiteY4" fmla="*/ 2852930 h 3297938"/>
              <a:gd name="connsiteX5" fmla="*/ 3391563 w 3720688"/>
              <a:gd name="connsiteY5" fmla="*/ 3297938 h 3297938"/>
              <a:gd name="connsiteX6" fmla="*/ 331371 w 3720688"/>
              <a:gd name="connsiteY6" fmla="*/ 3297938 h 329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0688" h="3297938">
                <a:moveTo>
                  <a:pt x="331371" y="3297938"/>
                </a:moveTo>
                <a:cubicBezTo>
                  <a:pt x="44859" y="3282698"/>
                  <a:pt x="-88237" y="3141474"/>
                  <a:pt x="63147" y="2877314"/>
                </a:cubicBezTo>
                <a:lnTo>
                  <a:pt x="1605435" y="176786"/>
                </a:lnTo>
                <a:cubicBezTo>
                  <a:pt x="1728371" y="-31494"/>
                  <a:pt x="1977291" y="-80262"/>
                  <a:pt x="2117499" y="164594"/>
                </a:cubicBezTo>
                <a:lnTo>
                  <a:pt x="3653691" y="2852930"/>
                </a:lnTo>
                <a:cubicBezTo>
                  <a:pt x="3792883" y="3082546"/>
                  <a:pt x="3719731" y="3296922"/>
                  <a:pt x="3391563" y="3297938"/>
                </a:cubicBezTo>
                <a:lnTo>
                  <a:pt x="331371" y="3297938"/>
                </a:lnTo>
                <a:close/>
              </a:path>
            </a:pathLst>
          </a:custGeom>
          <a:solidFill>
            <a:srgbClr val="C0000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0" rIns="0" bIns="0" rtlCol="0" anchor="ctr"/>
          <a:lstStyle/>
          <a:p>
            <a:pPr algn="ctr"/>
            <a:r>
              <a:rPr lang="en-US" sz="28700" dirty="0" smtClean="0">
                <a:latin typeface="Segoe WP Black" panose="020B0A02040504020203" pitchFamily="34" charset="0"/>
              </a:rPr>
              <a:t>!</a:t>
            </a:r>
            <a:endParaRPr lang="en-US" sz="28700" dirty="0">
              <a:latin typeface="Segoe WP Black" panose="020B0A020405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400" y="5003106"/>
            <a:ext cx="1949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HOLD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5493" y="5003106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ON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6179" y="5003106"/>
            <a:ext cx="1803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NOW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9259" y="5003106"/>
            <a:ext cx="381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.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0079" y="5003106"/>
            <a:ext cx="381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.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899" y="5003106"/>
            <a:ext cx="381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.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7655" y="5003106"/>
            <a:ext cx="772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IS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9495" y="5003106"/>
            <a:ext cx="1889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THAT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571" y="5003106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LEGAL</a:t>
            </a:r>
            <a:endParaRPr lang="en-US" sz="4800" dirty="0">
              <a:latin typeface="Segoe WP Black" panose="020B0A020405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83091" y="500310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?</a:t>
            </a:r>
            <a:endParaRPr lang="en-US" sz="4800" dirty="0">
              <a:latin typeface="Segoe WP Black" panose="020B0A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800000" flipH="1">
            <a:off x="4810399" y="501787"/>
            <a:ext cx="2571202" cy="4083676"/>
          </a:xfrm>
          <a:prstGeom prst="corner">
            <a:avLst>
              <a:gd name="adj1" fmla="val 52517"/>
              <a:gd name="adj2" fmla="val 48594"/>
            </a:avLst>
          </a:prstGeom>
          <a:solidFill>
            <a:schemeClr val="accent6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7632" y="5003106"/>
            <a:ext cx="961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WP Black" panose="020B0A02040504020203" pitchFamily="34" charset="0"/>
              </a:rPr>
              <a:t>DOUBLE CHECK THE LICENSE!!!</a:t>
            </a:r>
            <a:endParaRPr lang="en-US" sz="4800" dirty="0">
              <a:latin typeface="Segoe WP Black" panose="020B0A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Free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me On Colors">
      <a:dk1>
        <a:srgbClr val="454545"/>
      </a:dk1>
      <a:lt1>
        <a:srgbClr val="FFFFFF"/>
      </a:lt1>
      <a:dk2>
        <a:srgbClr val="000000"/>
      </a:dk2>
      <a:lt2>
        <a:srgbClr val="E7E6E6"/>
      </a:lt2>
      <a:accent1>
        <a:srgbClr val="019EFF"/>
      </a:accent1>
      <a:accent2>
        <a:srgbClr val="FF8C00"/>
      </a:accent2>
      <a:accent3>
        <a:srgbClr val="939393"/>
      </a:accent3>
      <a:accent4>
        <a:srgbClr val="F56401"/>
      </a:accent4>
      <a:accent5>
        <a:srgbClr val="006FB4"/>
      </a:accent5>
      <a:accent6>
        <a:srgbClr val="49B400"/>
      </a:accent6>
      <a:hlink>
        <a:srgbClr val="006FB4"/>
      </a:hlink>
      <a:folHlink>
        <a:srgbClr val="006FB4"/>
      </a:folHlink>
    </a:clrScheme>
    <a:fontScheme name="Game On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On Virtual Event PowerPoint Template</Template>
  <TotalTime>2207</TotalTime>
  <Words>490</Words>
  <Application>Microsoft Office PowerPoint</Application>
  <PresentationFormat>Widescreen</PresentationFormat>
  <Paragraphs>127</Paragraphs>
  <Slides>45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Segoe UI Light</vt:lpstr>
      <vt:lpstr>Segoe WP Black</vt:lpstr>
      <vt:lpstr>Arial</vt:lpstr>
      <vt:lpstr>Cooper Black</vt:lpstr>
      <vt:lpstr>Segoe UI</vt:lpstr>
      <vt:lpstr>Segoe</vt:lpstr>
      <vt:lpstr>Calibri</vt:lpstr>
      <vt:lpstr>Segoe Print</vt:lpstr>
      <vt:lpstr>Office Theme</vt:lpstr>
      <vt:lpstr>Create and Find Free  Game Assets</vt:lpstr>
      <vt:lpstr>Overview</vt:lpstr>
      <vt:lpstr>PowerPoint Presentation</vt:lpstr>
      <vt:lpstr>PowerPoint Presentation</vt:lpstr>
      <vt:lpstr>Finding Assets</vt:lpstr>
      <vt:lpstr>Lots of great resources on the net… </vt:lpstr>
      <vt:lpstr>PowerPoint Presentation</vt:lpstr>
      <vt:lpstr>PowerPoint Presentation</vt:lpstr>
      <vt:lpstr>Finding Free Assets</vt:lpstr>
      <vt:lpstr>Creating Sounds &amp; Music</vt:lpstr>
      <vt:lpstr>Game Sounds</vt:lpstr>
      <vt:lpstr>Tomas Pettersson’s sfxr</vt:lpstr>
      <vt:lpstr>Audacity Waveform Editor</vt:lpstr>
      <vt:lpstr>Soundation Sequencer</vt:lpstr>
      <vt:lpstr>Creating Sounds</vt:lpstr>
      <vt:lpstr>Creating Graphics</vt:lpstr>
      <vt:lpstr>What are Bitmap Images?</vt:lpstr>
      <vt:lpstr>What are Vector Images?</vt:lpstr>
      <vt:lpstr>Transparency in Images (JPG vs PNG)</vt:lpstr>
      <vt:lpstr>PowerPoint Presentation</vt:lpstr>
      <vt:lpstr>PowerPoint Presentation</vt:lpstr>
      <vt:lpstr>PowerPoint Presentation</vt:lpstr>
      <vt:lpstr>PowerPoint Presentation</vt:lpstr>
      <vt:lpstr>My InkScape Character Template</vt:lpstr>
      <vt:lpstr>Sprite Sheets</vt:lpstr>
      <vt:lpstr>Creating Graphics</vt:lpstr>
      <vt:lpstr>Review</vt:lpstr>
      <vt:lpstr>PowerPoint Presentation</vt:lpstr>
      <vt:lpstr>Game On Graphical Assets</vt:lpstr>
      <vt:lpstr>Section Header Sample</vt:lpstr>
      <vt:lpstr>Standard Title &amp; Content Slide </vt:lpstr>
      <vt:lpstr>Sample Demo Slide Demo Something Awesome here!</vt:lpstr>
      <vt:lpstr>Devices</vt:lpstr>
      <vt:lpstr>YoYo Games Logo</vt:lpstr>
      <vt:lpstr>GameMaker: Studio Logo</vt:lpstr>
      <vt:lpstr>InkScape, Gimp &amp; Audacity Logos</vt:lpstr>
      <vt:lpstr>Windows 8 Games Tile / Icon</vt:lpstr>
      <vt:lpstr>HTML5 Icons</vt:lpstr>
      <vt:lpstr>Windows 8 Tiles</vt:lpstr>
      <vt:lpstr>Tile Icons – Page 1</vt:lpstr>
      <vt:lpstr>Tile Icons – Page 2</vt:lpstr>
      <vt:lpstr>Slate</vt:lpstr>
      <vt:lpstr>Hands</vt:lpstr>
      <vt:lpstr>Touch Gestures</vt:lpstr>
      <vt:lpstr>Windows Phone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and Find Free  Game Assets</dc:title>
  <dc:creator>Bret Stateham</dc:creator>
  <cp:lastModifiedBy>Bret Stateham</cp:lastModifiedBy>
  <cp:revision>72</cp:revision>
  <dcterms:created xsi:type="dcterms:W3CDTF">2013-05-29T21:17:16Z</dcterms:created>
  <dcterms:modified xsi:type="dcterms:W3CDTF">2014-03-01T00:08:15Z</dcterms:modified>
</cp:coreProperties>
</file>