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38" r:id="rId5"/>
  </p:sldMasterIdLst>
  <p:notesMasterIdLst>
    <p:notesMasterId r:id="rId7"/>
  </p:notesMasterIdLst>
  <p:handoutMasterIdLst>
    <p:handoutMasterId r:id="rId8"/>
  </p:handoutMasterIdLst>
  <p:sldIdLst>
    <p:sldId id="319" r:id="rId6"/>
  </p:sldIdLst>
  <p:sldSz cx="7772400" cy="10058400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b Overview" id="{5C81FF1F-6EC5-4CB3-AB01-7C027840AB50}">
          <p14:sldIdLst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1E8B1"/>
    <a:srgbClr val="FFFFFF"/>
    <a:srgbClr val="505050"/>
    <a:srgbClr val="107C10"/>
    <a:srgbClr val="323232"/>
    <a:srgbClr val="5C2D91"/>
    <a:srgbClr val="32145A"/>
    <a:srgbClr val="00BCF2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3001" autoAdjust="0"/>
  </p:normalViewPr>
  <p:slideViewPr>
    <p:cSldViewPr>
      <p:cViewPr varScale="1">
        <p:scale>
          <a:sx n="69" d="100"/>
          <a:sy n="69" d="100"/>
        </p:scale>
        <p:origin x="1928" y="52"/>
      </p:cViewPr>
      <p:guideLst/>
    </p:cSldViewPr>
  </p:slideViewPr>
  <p:outlineViewPr>
    <p:cViewPr>
      <p:scale>
        <a:sx n="33" d="100"/>
        <a:sy n="33" d="100"/>
      </p:scale>
      <p:origin x="0" y="-14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2616" y="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Build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11/8/2016 9:55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5923788" cy="3379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 marL="406034" defTabSz="931467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912103" y="8829967"/>
            <a:ext cx="1096674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Build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2159000" y="696913"/>
            <a:ext cx="26924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11/8/2016 9:55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171640" y="3047441"/>
            <a:ext cx="4000296" cy="395417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62989" tIns="210391" rIns="262989" bIns="2103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3408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45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04" y="8974749"/>
            <a:ext cx="799028" cy="3942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289994" y="705697"/>
            <a:ext cx="897650" cy="440909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1335912" y="3556739"/>
            <a:ext cx="5100576" cy="294492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131494" tIns="65747" rIns="131494" bIns="65747" numCol="1" anchor="t" anchorCtr="0" compatLnSpc="1">
            <a:prstTxWarp prst="textNoShape">
              <a:avLst/>
            </a:prstTxWarp>
          </a:bodyPr>
          <a:lstStyle/>
          <a:p>
            <a:endParaRPr lang="en-US" sz="2588"/>
          </a:p>
        </p:txBody>
      </p:sp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1641" y="1744125"/>
            <a:ext cx="3428824" cy="4521944"/>
          </a:xfrm>
        </p:spPr>
        <p:txBody>
          <a:bodyPr wrap="square">
            <a:spAutoFit/>
          </a:bodyPr>
          <a:lstStyle>
            <a:lvl1pPr marL="413192" indent="-413192">
              <a:spcBef>
                <a:spcPts val="1760"/>
              </a:spcBef>
              <a:buClr>
                <a:schemeClr val="tx2"/>
              </a:buClr>
              <a:buFont typeface="Arial" pitchFamily="34" charset="0"/>
              <a:buChar char="•"/>
              <a:defRPr sz="4602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763817" indent="-335334">
              <a:defRPr sz="3451"/>
            </a:lvl2pPr>
            <a:lvl3pPr marL="1006003" indent="-242187">
              <a:tabLst/>
              <a:defRPr sz="2876"/>
            </a:lvl3pPr>
            <a:lvl4pPr marL="1266818" indent="-260816">
              <a:defRPr/>
            </a:lvl4pPr>
            <a:lvl5pPr marL="1509004" indent="-2421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71937" y="1744125"/>
            <a:ext cx="3428824" cy="4521944"/>
          </a:xfrm>
        </p:spPr>
        <p:txBody>
          <a:bodyPr wrap="square">
            <a:spAutoFit/>
          </a:bodyPr>
          <a:lstStyle>
            <a:lvl1pPr marL="413192" indent="-413192">
              <a:spcBef>
                <a:spcPts val="1760"/>
              </a:spcBef>
              <a:buClr>
                <a:schemeClr val="tx2"/>
              </a:buClr>
              <a:buFont typeface="Arial" pitchFamily="34" charset="0"/>
              <a:buChar char="•"/>
              <a:defRPr sz="4602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763817" indent="-335334">
              <a:defRPr sz="3451"/>
            </a:lvl2pPr>
            <a:lvl3pPr marL="1006003" indent="-242187">
              <a:tabLst/>
              <a:defRPr sz="2876"/>
            </a:lvl3pPr>
            <a:lvl4pPr marL="1266818" indent="-260816">
              <a:defRPr/>
            </a:lvl4pPr>
            <a:lvl5pPr marL="1509004" indent="-2421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1641" y="1744125"/>
            <a:ext cx="3428824" cy="4521944"/>
          </a:xfrm>
        </p:spPr>
        <p:txBody>
          <a:bodyPr wrap="square">
            <a:spAutoFit/>
          </a:bodyPr>
          <a:lstStyle>
            <a:lvl1pPr marL="413192" indent="-413192">
              <a:spcBef>
                <a:spcPts val="1760"/>
              </a:spcBef>
              <a:buClr>
                <a:schemeClr val="tx1"/>
              </a:buClr>
              <a:buFont typeface="Arial" pitchFamily="34" charset="0"/>
              <a:buChar char="•"/>
              <a:defRPr sz="4602"/>
            </a:lvl1pPr>
            <a:lvl2pPr marL="763817" indent="-335334">
              <a:defRPr sz="3451"/>
            </a:lvl2pPr>
            <a:lvl3pPr marL="1006003" indent="-242187">
              <a:tabLst/>
              <a:defRPr sz="2876"/>
            </a:lvl3pPr>
            <a:lvl4pPr marL="1266818" indent="-260816">
              <a:defRPr/>
            </a:lvl4pPr>
            <a:lvl5pPr marL="1509004" indent="-2421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71937" y="1744125"/>
            <a:ext cx="3428824" cy="4521944"/>
          </a:xfrm>
        </p:spPr>
        <p:txBody>
          <a:bodyPr wrap="square">
            <a:spAutoFit/>
          </a:bodyPr>
          <a:lstStyle>
            <a:lvl1pPr marL="413192" indent="-413192">
              <a:spcBef>
                <a:spcPts val="1760"/>
              </a:spcBef>
              <a:buClr>
                <a:schemeClr val="tx1"/>
              </a:buClr>
              <a:buFont typeface="Arial" pitchFamily="34" charset="0"/>
              <a:buChar char="•"/>
              <a:defRPr sz="4602"/>
            </a:lvl1pPr>
            <a:lvl2pPr marL="763817" indent="-335334">
              <a:defRPr sz="3451"/>
            </a:lvl2pPr>
            <a:lvl3pPr marL="1006003" indent="-242187">
              <a:tabLst/>
              <a:defRPr sz="2876"/>
            </a:lvl3pPr>
            <a:lvl4pPr marL="1266818" indent="-260816">
              <a:defRPr/>
            </a:lvl4pPr>
            <a:lvl5pPr marL="1509004" indent="-2421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8362" y="4262150"/>
            <a:ext cx="6397152" cy="1319509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3139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1640" y="1739988"/>
            <a:ext cx="5714708" cy="3052759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10354" spc="-144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71640" y="5686672"/>
            <a:ext cx="5714708" cy="93288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4602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1640" y="1739988"/>
            <a:ext cx="5714708" cy="161871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10354" spc="-14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1640" y="3056785"/>
            <a:ext cx="7429121" cy="161871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10354" spc="-14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1640" y="3056785"/>
            <a:ext cx="7429121" cy="161871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10354" spc="-144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1641" y="1785220"/>
            <a:ext cx="3428824" cy="4128053"/>
          </a:xfrm>
        </p:spPr>
        <p:txBody>
          <a:bodyPr>
            <a:spAutoFit/>
          </a:bodyPr>
          <a:lstStyle>
            <a:lvl1pPr>
              <a:defRPr sz="9491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3887192" y="1"/>
            <a:ext cx="3885208" cy="1005561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2301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7004" y="8974749"/>
            <a:ext cx="799028" cy="39422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171680" y="3056808"/>
            <a:ext cx="6286139" cy="2629866"/>
          </a:xfrm>
          <a:noFill/>
        </p:spPr>
        <p:txBody>
          <a:bodyPr lIns="146304" tIns="91440" rIns="146304" bIns="91440" anchor="t" anchorCtr="0"/>
          <a:lstStyle>
            <a:lvl1pPr>
              <a:defRPr sz="7765" spc="-144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71679" y="5688576"/>
            <a:ext cx="6286140" cy="2628745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4602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285736" y="705697"/>
            <a:ext cx="906166" cy="440909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314878" y="442371"/>
            <a:ext cx="2284891" cy="1092094"/>
          </a:xfrm>
        </p:spPr>
        <p:txBody>
          <a:bodyPr lIns="182880" tIns="146304" rIns="182880" bIns="146304"/>
          <a:lstStyle>
            <a:lvl1pPr marL="0" indent="0" algn="r">
              <a:buNone/>
              <a:defRPr sz="2876">
                <a:latin typeface="+mn-lt"/>
              </a:defRPr>
            </a:lvl1pPr>
            <a:lvl2pPr marL="493090" indent="0">
              <a:buNone/>
              <a:defRPr sz="2876"/>
            </a:lvl2pPr>
            <a:lvl3pPr marL="821817" indent="0">
              <a:buNone/>
              <a:defRPr sz="2876"/>
            </a:lvl3pPr>
            <a:lvl4pPr marL="1150544" indent="0">
              <a:buNone/>
              <a:defRPr sz="2876"/>
            </a:lvl4pPr>
            <a:lvl5pPr marL="1479271" indent="0">
              <a:buNone/>
              <a:defRPr sz="2876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744124"/>
            <a:ext cx="7772400" cy="83142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69" tIns="67069" rIns="67069" bIns="6706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40895" fontAlgn="base">
              <a:spcBef>
                <a:spcPct val="0"/>
              </a:spcBef>
              <a:spcAft>
                <a:spcPct val="0"/>
              </a:spcAft>
            </a:pPr>
            <a:endParaRPr lang="en-US" sz="2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1640" y="1756072"/>
            <a:ext cx="7429120" cy="3446072"/>
          </a:xfrm>
        </p:spPr>
        <p:txBody>
          <a:bodyPr/>
          <a:lstStyle>
            <a:lvl1pPr marL="0" indent="0">
              <a:buNone/>
              <a:defRPr sz="474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9834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84066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134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51133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171640" y="9051702"/>
            <a:ext cx="7429120" cy="57987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62989" tIns="210391" rIns="262989" bIns="210391" numCol="1" anchor="t" anchorCtr="0" compatLnSpc="1">
            <a:prstTxWarp prst="textNoShape">
              <a:avLst/>
            </a:prstTxWarp>
            <a:spAutoFit/>
          </a:bodyPr>
          <a:lstStyle/>
          <a:p>
            <a:pPr defTabSz="1340633" eaLnBrk="0" hangingPunct="0"/>
            <a:r>
              <a:rPr lang="en-US" sz="1007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289994" y="689432"/>
            <a:ext cx="897650" cy="44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71640" y="1744126"/>
            <a:ext cx="7429121" cy="4150239"/>
          </a:xfrm>
          <a:prstGeom prst="rect">
            <a:avLst/>
          </a:prstGeom>
        </p:spPr>
        <p:txBody>
          <a:bodyPr/>
          <a:lstStyle>
            <a:lvl1pPr marL="417758" indent="-417758">
              <a:buClr>
                <a:schemeClr val="tx1"/>
              </a:buClr>
              <a:buSzPct val="90000"/>
              <a:buFont typeface="Arial" pitchFamily="34" charset="0"/>
              <a:buChar char="•"/>
              <a:defRPr sz="517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21817" indent="-404061">
              <a:buClr>
                <a:schemeClr val="tx1"/>
              </a:buClr>
              <a:buSzPct val="90000"/>
              <a:buFont typeface="Arial" pitchFamily="34" charset="0"/>
              <a:buChar char="•"/>
              <a:defRPr sz="460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39575" indent="-417758">
              <a:buClr>
                <a:schemeClr val="tx1"/>
              </a:buClr>
              <a:buSzPct val="90000"/>
              <a:buFont typeface="Arial" pitchFamily="34" charset="0"/>
              <a:buChar char="•"/>
              <a:defRPr sz="402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68301" indent="-328727">
              <a:buClr>
                <a:schemeClr val="tx1"/>
              </a:buClr>
              <a:buSzPct val="90000"/>
              <a:buFont typeface="Arial" pitchFamily="34" charset="0"/>
              <a:buChar char="•"/>
              <a:defRPr sz="345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97028" indent="-328727">
              <a:buClr>
                <a:schemeClr val="tx1"/>
              </a:buClr>
              <a:buSzPct val="90000"/>
              <a:buFont typeface="Arial" pitchFamily="34" charset="0"/>
              <a:buChar char="•"/>
              <a:defRPr sz="287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150352"/>
            <a:ext cx="7772401" cy="9080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5321" spc="-73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646133"/>
            <a:ext cx="5829300" cy="3501813"/>
          </a:xfrm>
        </p:spPr>
        <p:txBody>
          <a:bodyPr anchor="b"/>
          <a:lstStyle>
            <a:lvl1pPr algn="ctr">
              <a:defRPr sz="87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3520">
                <a:solidFill>
                  <a:schemeClr val="tx2"/>
                </a:solidFill>
              </a:defRPr>
            </a:lvl1pPr>
            <a:lvl2pPr marL="670537" indent="0" algn="ctr">
              <a:buNone/>
              <a:defRPr sz="2934"/>
            </a:lvl2pPr>
            <a:lvl3pPr marL="1341074" indent="0" algn="ctr">
              <a:buNone/>
              <a:defRPr sz="2640"/>
            </a:lvl3pPr>
            <a:lvl4pPr marL="2011611" indent="0" algn="ctr">
              <a:buNone/>
              <a:defRPr sz="2347"/>
            </a:lvl4pPr>
            <a:lvl5pPr marL="2682148" indent="0" algn="ctr">
              <a:buNone/>
              <a:defRPr sz="2347"/>
            </a:lvl5pPr>
            <a:lvl6pPr marL="3352684" indent="0" algn="ctr">
              <a:buNone/>
              <a:defRPr sz="2347"/>
            </a:lvl6pPr>
            <a:lvl7pPr marL="4023222" indent="0" algn="ctr">
              <a:buNone/>
              <a:defRPr sz="2347"/>
            </a:lvl7pPr>
            <a:lvl8pPr marL="4693759" indent="0" algn="ctr">
              <a:buNone/>
              <a:defRPr sz="2347"/>
            </a:lvl8pPr>
            <a:lvl9pPr marL="5364295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04982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ip"/>
          <p:cNvSpPr>
            <a:spLocks noChangeAspect="1"/>
          </p:cNvSpPr>
          <p:nvPr userDrawn="1"/>
        </p:nvSpPr>
        <p:spPr>
          <a:xfrm>
            <a:off x="524637" y="3593296"/>
            <a:ext cx="1554484" cy="3576323"/>
          </a:xfrm>
          <a:custGeom>
            <a:avLst/>
            <a:gdLst>
              <a:gd name="connsiteX0" fmla="*/ 366343 w 2349206"/>
              <a:gd name="connsiteY0" fmla="*/ 267632 h 2349205"/>
              <a:gd name="connsiteX1" fmla="*/ 271525 w 2349206"/>
              <a:gd name="connsiteY1" fmla="*/ 362450 h 2349205"/>
              <a:gd name="connsiteX2" fmla="*/ 366343 w 2349206"/>
              <a:gd name="connsiteY2" fmla="*/ 457268 h 2349205"/>
              <a:gd name="connsiteX3" fmla="*/ 461161 w 2349206"/>
              <a:gd name="connsiteY3" fmla="*/ 362450 h 2349205"/>
              <a:gd name="connsiteX4" fmla="*/ 366343 w 2349206"/>
              <a:gd name="connsiteY4" fmla="*/ 267632 h 2349205"/>
              <a:gd name="connsiteX5" fmla="*/ 448336 w 2349206"/>
              <a:gd name="connsiteY5" fmla="*/ 0 h 2349205"/>
              <a:gd name="connsiteX6" fmla="*/ 574437 w 2349206"/>
              <a:gd name="connsiteY6" fmla="*/ 0 h 2349205"/>
              <a:gd name="connsiteX7" fmla="*/ 605963 w 2349206"/>
              <a:gd name="connsiteY7" fmla="*/ 31526 h 2349205"/>
              <a:gd name="connsiteX8" fmla="*/ 605963 w 2349206"/>
              <a:gd name="connsiteY8" fmla="*/ 210072 h 2349205"/>
              <a:gd name="connsiteX9" fmla="*/ 682188 w 2349206"/>
              <a:gd name="connsiteY9" fmla="*/ 210072 h 2349205"/>
              <a:gd name="connsiteX10" fmla="*/ 682188 w 2349206"/>
              <a:gd name="connsiteY10" fmla="*/ 31526 h 2349205"/>
              <a:gd name="connsiteX11" fmla="*/ 713714 w 2349206"/>
              <a:gd name="connsiteY11" fmla="*/ 0 h 2349205"/>
              <a:gd name="connsiteX12" fmla="*/ 839815 w 2349206"/>
              <a:gd name="connsiteY12" fmla="*/ 0 h 2349205"/>
              <a:gd name="connsiteX13" fmla="*/ 871341 w 2349206"/>
              <a:gd name="connsiteY13" fmla="*/ 31526 h 2349205"/>
              <a:gd name="connsiteX14" fmla="*/ 871341 w 2349206"/>
              <a:gd name="connsiteY14" fmla="*/ 210072 h 2349205"/>
              <a:gd name="connsiteX15" fmla="*/ 947565 w 2349206"/>
              <a:gd name="connsiteY15" fmla="*/ 210072 h 2349205"/>
              <a:gd name="connsiteX16" fmla="*/ 947565 w 2349206"/>
              <a:gd name="connsiteY16" fmla="*/ 31526 h 2349205"/>
              <a:gd name="connsiteX17" fmla="*/ 979091 w 2349206"/>
              <a:gd name="connsiteY17" fmla="*/ 0 h 2349205"/>
              <a:gd name="connsiteX18" fmla="*/ 1105192 w 2349206"/>
              <a:gd name="connsiteY18" fmla="*/ 0 h 2349205"/>
              <a:gd name="connsiteX19" fmla="*/ 1136718 w 2349206"/>
              <a:gd name="connsiteY19" fmla="*/ 31526 h 2349205"/>
              <a:gd name="connsiteX20" fmla="*/ 1136718 w 2349206"/>
              <a:gd name="connsiteY20" fmla="*/ 210072 h 2349205"/>
              <a:gd name="connsiteX21" fmla="*/ 1212943 w 2349206"/>
              <a:gd name="connsiteY21" fmla="*/ 210072 h 2349205"/>
              <a:gd name="connsiteX22" fmla="*/ 1212943 w 2349206"/>
              <a:gd name="connsiteY22" fmla="*/ 31526 h 2349205"/>
              <a:gd name="connsiteX23" fmla="*/ 1244469 w 2349206"/>
              <a:gd name="connsiteY23" fmla="*/ 0 h 2349205"/>
              <a:gd name="connsiteX24" fmla="*/ 1370570 w 2349206"/>
              <a:gd name="connsiteY24" fmla="*/ 0 h 2349205"/>
              <a:gd name="connsiteX25" fmla="*/ 1402096 w 2349206"/>
              <a:gd name="connsiteY25" fmla="*/ 31526 h 2349205"/>
              <a:gd name="connsiteX26" fmla="*/ 1402096 w 2349206"/>
              <a:gd name="connsiteY26" fmla="*/ 210072 h 2349205"/>
              <a:gd name="connsiteX27" fmla="*/ 1478320 w 2349206"/>
              <a:gd name="connsiteY27" fmla="*/ 210072 h 2349205"/>
              <a:gd name="connsiteX28" fmla="*/ 1478320 w 2349206"/>
              <a:gd name="connsiteY28" fmla="*/ 31526 h 2349205"/>
              <a:gd name="connsiteX29" fmla="*/ 1509846 w 2349206"/>
              <a:gd name="connsiteY29" fmla="*/ 0 h 2349205"/>
              <a:gd name="connsiteX30" fmla="*/ 1635946 w 2349206"/>
              <a:gd name="connsiteY30" fmla="*/ 0 h 2349205"/>
              <a:gd name="connsiteX31" fmla="*/ 1667472 w 2349206"/>
              <a:gd name="connsiteY31" fmla="*/ 31526 h 2349205"/>
              <a:gd name="connsiteX32" fmla="*/ 1667472 w 2349206"/>
              <a:gd name="connsiteY32" fmla="*/ 210072 h 2349205"/>
              <a:gd name="connsiteX33" fmla="*/ 1743698 w 2349206"/>
              <a:gd name="connsiteY33" fmla="*/ 210072 h 2349205"/>
              <a:gd name="connsiteX34" fmla="*/ 1743698 w 2349206"/>
              <a:gd name="connsiteY34" fmla="*/ 31526 h 2349205"/>
              <a:gd name="connsiteX35" fmla="*/ 1775224 w 2349206"/>
              <a:gd name="connsiteY35" fmla="*/ 0 h 2349205"/>
              <a:gd name="connsiteX36" fmla="*/ 1901324 w 2349206"/>
              <a:gd name="connsiteY36" fmla="*/ 0 h 2349205"/>
              <a:gd name="connsiteX37" fmla="*/ 1932850 w 2349206"/>
              <a:gd name="connsiteY37" fmla="*/ 31526 h 2349205"/>
              <a:gd name="connsiteX38" fmla="*/ 1932850 w 2349206"/>
              <a:gd name="connsiteY38" fmla="*/ 210072 h 2349205"/>
              <a:gd name="connsiteX39" fmla="*/ 1987103 w 2349206"/>
              <a:gd name="connsiteY39" fmla="*/ 210072 h 2349205"/>
              <a:gd name="connsiteX40" fmla="*/ 2139132 w 2349206"/>
              <a:gd name="connsiteY40" fmla="*/ 362101 h 2349205"/>
              <a:gd name="connsiteX41" fmla="*/ 2139132 w 2349206"/>
              <a:gd name="connsiteY41" fmla="*/ 409685 h 2349205"/>
              <a:gd name="connsiteX42" fmla="*/ 2317680 w 2349206"/>
              <a:gd name="connsiteY42" fmla="*/ 409685 h 2349205"/>
              <a:gd name="connsiteX43" fmla="*/ 2349206 w 2349206"/>
              <a:gd name="connsiteY43" fmla="*/ 441211 h 2349205"/>
              <a:gd name="connsiteX44" fmla="*/ 2349206 w 2349206"/>
              <a:gd name="connsiteY44" fmla="*/ 567313 h 2349205"/>
              <a:gd name="connsiteX45" fmla="*/ 2317680 w 2349206"/>
              <a:gd name="connsiteY45" fmla="*/ 598839 h 2349205"/>
              <a:gd name="connsiteX46" fmla="*/ 2139132 w 2349206"/>
              <a:gd name="connsiteY46" fmla="*/ 598839 h 2349205"/>
              <a:gd name="connsiteX47" fmla="*/ 2139132 w 2349206"/>
              <a:gd name="connsiteY47" fmla="*/ 675064 h 2349205"/>
              <a:gd name="connsiteX48" fmla="*/ 2317680 w 2349206"/>
              <a:gd name="connsiteY48" fmla="*/ 675064 h 2349205"/>
              <a:gd name="connsiteX49" fmla="*/ 2349206 w 2349206"/>
              <a:gd name="connsiteY49" fmla="*/ 706590 h 2349205"/>
              <a:gd name="connsiteX50" fmla="*/ 2349206 w 2349206"/>
              <a:gd name="connsiteY50" fmla="*/ 832691 h 2349205"/>
              <a:gd name="connsiteX51" fmla="*/ 2317680 w 2349206"/>
              <a:gd name="connsiteY51" fmla="*/ 864217 h 2349205"/>
              <a:gd name="connsiteX52" fmla="*/ 2139132 w 2349206"/>
              <a:gd name="connsiteY52" fmla="*/ 864217 h 2349205"/>
              <a:gd name="connsiteX53" fmla="*/ 2139132 w 2349206"/>
              <a:gd name="connsiteY53" fmla="*/ 940441 h 2349205"/>
              <a:gd name="connsiteX54" fmla="*/ 2317680 w 2349206"/>
              <a:gd name="connsiteY54" fmla="*/ 940441 h 2349205"/>
              <a:gd name="connsiteX55" fmla="*/ 2349206 w 2349206"/>
              <a:gd name="connsiteY55" fmla="*/ 971967 h 2349205"/>
              <a:gd name="connsiteX56" fmla="*/ 2349206 w 2349206"/>
              <a:gd name="connsiteY56" fmla="*/ 1098068 h 2349205"/>
              <a:gd name="connsiteX57" fmla="*/ 2317680 w 2349206"/>
              <a:gd name="connsiteY57" fmla="*/ 1129594 h 2349205"/>
              <a:gd name="connsiteX58" fmla="*/ 2139132 w 2349206"/>
              <a:gd name="connsiteY58" fmla="*/ 1129594 h 2349205"/>
              <a:gd name="connsiteX59" fmla="*/ 2139132 w 2349206"/>
              <a:gd name="connsiteY59" fmla="*/ 1205819 h 2349205"/>
              <a:gd name="connsiteX60" fmla="*/ 2317680 w 2349206"/>
              <a:gd name="connsiteY60" fmla="*/ 1205819 h 2349205"/>
              <a:gd name="connsiteX61" fmla="*/ 2349206 w 2349206"/>
              <a:gd name="connsiteY61" fmla="*/ 1237345 h 2349205"/>
              <a:gd name="connsiteX62" fmla="*/ 2349206 w 2349206"/>
              <a:gd name="connsiteY62" fmla="*/ 1363446 h 2349205"/>
              <a:gd name="connsiteX63" fmla="*/ 2317680 w 2349206"/>
              <a:gd name="connsiteY63" fmla="*/ 1394972 h 2349205"/>
              <a:gd name="connsiteX64" fmla="*/ 2139132 w 2349206"/>
              <a:gd name="connsiteY64" fmla="*/ 1394972 h 2349205"/>
              <a:gd name="connsiteX65" fmla="*/ 2139132 w 2349206"/>
              <a:gd name="connsiteY65" fmla="*/ 1471196 h 2349205"/>
              <a:gd name="connsiteX66" fmla="*/ 2317680 w 2349206"/>
              <a:gd name="connsiteY66" fmla="*/ 1471196 h 2349205"/>
              <a:gd name="connsiteX67" fmla="*/ 2349206 w 2349206"/>
              <a:gd name="connsiteY67" fmla="*/ 1502722 h 2349205"/>
              <a:gd name="connsiteX68" fmla="*/ 2349206 w 2349206"/>
              <a:gd name="connsiteY68" fmla="*/ 1628823 h 2349205"/>
              <a:gd name="connsiteX69" fmla="*/ 2317680 w 2349206"/>
              <a:gd name="connsiteY69" fmla="*/ 1660349 h 2349205"/>
              <a:gd name="connsiteX70" fmla="*/ 2139132 w 2349206"/>
              <a:gd name="connsiteY70" fmla="*/ 1660349 h 2349205"/>
              <a:gd name="connsiteX71" fmla="*/ 2139132 w 2349206"/>
              <a:gd name="connsiteY71" fmla="*/ 1736574 h 2349205"/>
              <a:gd name="connsiteX72" fmla="*/ 2317680 w 2349206"/>
              <a:gd name="connsiteY72" fmla="*/ 1736574 h 2349205"/>
              <a:gd name="connsiteX73" fmla="*/ 2349206 w 2349206"/>
              <a:gd name="connsiteY73" fmla="*/ 1768100 h 2349205"/>
              <a:gd name="connsiteX74" fmla="*/ 2349206 w 2349206"/>
              <a:gd name="connsiteY74" fmla="*/ 1894201 h 2349205"/>
              <a:gd name="connsiteX75" fmla="*/ 2317680 w 2349206"/>
              <a:gd name="connsiteY75" fmla="*/ 1925727 h 2349205"/>
              <a:gd name="connsiteX76" fmla="*/ 2139132 w 2349206"/>
              <a:gd name="connsiteY76" fmla="*/ 1925727 h 2349205"/>
              <a:gd name="connsiteX77" fmla="*/ 2139132 w 2349206"/>
              <a:gd name="connsiteY77" fmla="*/ 1987101 h 2349205"/>
              <a:gd name="connsiteX78" fmla="*/ 1987103 w 2349206"/>
              <a:gd name="connsiteY78" fmla="*/ 2139130 h 2349205"/>
              <a:gd name="connsiteX79" fmla="*/ 1932850 w 2349206"/>
              <a:gd name="connsiteY79" fmla="*/ 2139130 h 2349205"/>
              <a:gd name="connsiteX80" fmla="*/ 1932850 w 2349206"/>
              <a:gd name="connsiteY80" fmla="*/ 2317679 h 2349205"/>
              <a:gd name="connsiteX81" fmla="*/ 1901324 w 2349206"/>
              <a:gd name="connsiteY81" fmla="*/ 2349205 h 2349205"/>
              <a:gd name="connsiteX82" fmla="*/ 1775224 w 2349206"/>
              <a:gd name="connsiteY82" fmla="*/ 2349205 h 2349205"/>
              <a:gd name="connsiteX83" fmla="*/ 1743698 w 2349206"/>
              <a:gd name="connsiteY83" fmla="*/ 2317679 h 2349205"/>
              <a:gd name="connsiteX84" fmla="*/ 1743698 w 2349206"/>
              <a:gd name="connsiteY84" fmla="*/ 2139130 h 2349205"/>
              <a:gd name="connsiteX85" fmla="*/ 1667472 w 2349206"/>
              <a:gd name="connsiteY85" fmla="*/ 2139130 h 2349205"/>
              <a:gd name="connsiteX86" fmla="*/ 1667472 w 2349206"/>
              <a:gd name="connsiteY86" fmla="*/ 2317679 h 2349205"/>
              <a:gd name="connsiteX87" fmla="*/ 1635946 w 2349206"/>
              <a:gd name="connsiteY87" fmla="*/ 2349205 h 2349205"/>
              <a:gd name="connsiteX88" fmla="*/ 1509846 w 2349206"/>
              <a:gd name="connsiteY88" fmla="*/ 2349205 h 2349205"/>
              <a:gd name="connsiteX89" fmla="*/ 1478320 w 2349206"/>
              <a:gd name="connsiteY89" fmla="*/ 2317679 h 2349205"/>
              <a:gd name="connsiteX90" fmla="*/ 1478320 w 2349206"/>
              <a:gd name="connsiteY90" fmla="*/ 2139130 h 2349205"/>
              <a:gd name="connsiteX91" fmla="*/ 1402096 w 2349206"/>
              <a:gd name="connsiteY91" fmla="*/ 2139130 h 2349205"/>
              <a:gd name="connsiteX92" fmla="*/ 1402096 w 2349206"/>
              <a:gd name="connsiteY92" fmla="*/ 2317679 h 2349205"/>
              <a:gd name="connsiteX93" fmla="*/ 1370570 w 2349206"/>
              <a:gd name="connsiteY93" fmla="*/ 2349205 h 2349205"/>
              <a:gd name="connsiteX94" fmla="*/ 1244469 w 2349206"/>
              <a:gd name="connsiteY94" fmla="*/ 2349205 h 2349205"/>
              <a:gd name="connsiteX95" fmla="*/ 1212943 w 2349206"/>
              <a:gd name="connsiteY95" fmla="*/ 2317679 h 2349205"/>
              <a:gd name="connsiteX96" fmla="*/ 1212943 w 2349206"/>
              <a:gd name="connsiteY96" fmla="*/ 2139130 h 2349205"/>
              <a:gd name="connsiteX97" fmla="*/ 1136718 w 2349206"/>
              <a:gd name="connsiteY97" fmla="*/ 2139130 h 2349205"/>
              <a:gd name="connsiteX98" fmla="*/ 1136718 w 2349206"/>
              <a:gd name="connsiteY98" fmla="*/ 2317679 h 2349205"/>
              <a:gd name="connsiteX99" fmla="*/ 1105192 w 2349206"/>
              <a:gd name="connsiteY99" fmla="*/ 2349205 h 2349205"/>
              <a:gd name="connsiteX100" fmla="*/ 979091 w 2349206"/>
              <a:gd name="connsiteY100" fmla="*/ 2349205 h 2349205"/>
              <a:gd name="connsiteX101" fmla="*/ 947565 w 2349206"/>
              <a:gd name="connsiteY101" fmla="*/ 2317679 h 2349205"/>
              <a:gd name="connsiteX102" fmla="*/ 947565 w 2349206"/>
              <a:gd name="connsiteY102" fmla="*/ 2139130 h 2349205"/>
              <a:gd name="connsiteX103" fmla="*/ 871341 w 2349206"/>
              <a:gd name="connsiteY103" fmla="*/ 2139130 h 2349205"/>
              <a:gd name="connsiteX104" fmla="*/ 871341 w 2349206"/>
              <a:gd name="connsiteY104" fmla="*/ 2317679 h 2349205"/>
              <a:gd name="connsiteX105" fmla="*/ 839815 w 2349206"/>
              <a:gd name="connsiteY105" fmla="*/ 2349205 h 2349205"/>
              <a:gd name="connsiteX106" fmla="*/ 713714 w 2349206"/>
              <a:gd name="connsiteY106" fmla="*/ 2349205 h 2349205"/>
              <a:gd name="connsiteX107" fmla="*/ 682188 w 2349206"/>
              <a:gd name="connsiteY107" fmla="*/ 2317679 h 2349205"/>
              <a:gd name="connsiteX108" fmla="*/ 682188 w 2349206"/>
              <a:gd name="connsiteY108" fmla="*/ 2139130 h 2349205"/>
              <a:gd name="connsiteX109" fmla="*/ 605963 w 2349206"/>
              <a:gd name="connsiteY109" fmla="*/ 2139130 h 2349205"/>
              <a:gd name="connsiteX110" fmla="*/ 605963 w 2349206"/>
              <a:gd name="connsiteY110" fmla="*/ 2317679 h 2349205"/>
              <a:gd name="connsiteX111" fmla="*/ 574437 w 2349206"/>
              <a:gd name="connsiteY111" fmla="*/ 2349205 h 2349205"/>
              <a:gd name="connsiteX112" fmla="*/ 448336 w 2349206"/>
              <a:gd name="connsiteY112" fmla="*/ 2349205 h 2349205"/>
              <a:gd name="connsiteX113" fmla="*/ 416810 w 2349206"/>
              <a:gd name="connsiteY113" fmla="*/ 2317679 h 2349205"/>
              <a:gd name="connsiteX114" fmla="*/ 416810 w 2349206"/>
              <a:gd name="connsiteY114" fmla="*/ 2139130 h 2349205"/>
              <a:gd name="connsiteX115" fmla="*/ 362103 w 2349206"/>
              <a:gd name="connsiteY115" fmla="*/ 2139130 h 2349205"/>
              <a:gd name="connsiteX116" fmla="*/ 210074 w 2349206"/>
              <a:gd name="connsiteY116" fmla="*/ 1987101 h 2349205"/>
              <a:gd name="connsiteX117" fmla="*/ 210074 w 2349206"/>
              <a:gd name="connsiteY117" fmla="*/ 1925727 h 2349205"/>
              <a:gd name="connsiteX118" fmla="*/ 31526 w 2349206"/>
              <a:gd name="connsiteY118" fmla="*/ 1925727 h 2349205"/>
              <a:gd name="connsiteX119" fmla="*/ 0 w 2349206"/>
              <a:gd name="connsiteY119" fmla="*/ 1894201 h 2349205"/>
              <a:gd name="connsiteX120" fmla="*/ 0 w 2349206"/>
              <a:gd name="connsiteY120" fmla="*/ 1768100 h 2349205"/>
              <a:gd name="connsiteX121" fmla="*/ 31526 w 2349206"/>
              <a:gd name="connsiteY121" fmla="*/ 1736574 h 2349205"/>
              <a:gd name="connsiteX122" fmla="*/ 210074 w 2349206"/>
              <a:gd name="connsiteY122" fmla="*/ 1736574 h 2349205"/>
              <a:gd name="connsiteX123" fmla="*/ 210074 w 2349206"/>
              <a:gd name="connsiteY123" fmla="*/ 1660349 h 2349205"/>
              <a:gd name="connsiteX124" fmla="*/ 31526 w 2349206"/>
              <a:gd name="connsiteY124" fmla="*/ 1660349 h 2349205"/>
              <a:gd name="connsiteX125" fmla="*/ 0 w 2349206"/>
              <a:gd name="connsiteY125" fmla="*/ 1628823 h 2349205"/>
              <a:gd name="connsiteX126" fmla="*/ 0 w 2349206"/>
              <a:gd name="connsiteY126" fmla="*/ 1502722 h 2349205"/>
              <a:gd name="connsiteX127" fmla="*/ 31526 w 2349206"/>
              <a:gd name="connsiteY127" fmla="*/ 1471196 h 2349205"/>
              <a:gd name="connsiteX128" fmla="*/ 210074 w 2349206"/>
              <a:gd name="connsiteY128" fmla="*/ 1471196 h 2349205"/>
              <a:gd name="connsiteX129" fmla="*/ 210074 w 2349206"/>
              <a:gd name="connsiteY129" fmla="*/ 1394972 h 2349205"/>
              <a:gd name="connsiteX130" fmla="*/ 31526 w 2349206"/>
              <a:gd name="connsiteY130" fmla="*/ 1394972 h 2349205"/>
              <a:gd name="connsiteX131" fmla="*/ 0 w 2349206"/>
              <a:gd name="connsiteY131" fmla="*/ 1363446 h 2349205"/>
              <a:gd name="connsiteX132" fmla="*/ 0 w 2349206"/>
              <a:gd name="connsiteY132" fmla="*/ 1237345 h 2349205"/>
              <a:gd name="connsiteX133" fmla="*/ 31526 w 2349206"/>
              <a:gd name="connsiteY133" fmla="*/ 1205819 h 2349205"/>
              <a:gd name="connsiteX134" fmla="*/ 210074 w 2349206"/>
              <a:gd name="connsiteY134" fmla="*/ 1205819 h 2349205"/>
              <a:gd name="connsiteX135" fmla="*/ 210074 w 2349206"/>
              <a:gd name="connsiteY135" fmla="*/ 1129594 h 2349205"/>
              <a:gd name="connsiteX136" fmla="*/ 31526 w 2349206"/>
              <a:gd name="connsiteY136" fmla="*/ 1129594 h 2349205"/>
              <a:gd name="connsiteX137" fmla="*/ 0 w 2349206"/>
              <a:gd name="connsiteY137" fmla="*/ 1098068 h 2349205"/>
              <a:gd name="connsiteX138" fmla="*/ 0 w 2349206"/>
              <a:gd name="connsiteY138" fmla="*/ 971967 h 2349205"/>
              <a:gd name="connsiteX139" fmla="*/ 31526 w 2349206"/>
              <a:gd name="connsiteY139" fmla="*/ 940441 h 2349205"/>
              <a:gd name="connsiteX140" fmla="*/ 210074 w 2349206"/>
              <a:gd name="connsiteY140" fmla="*/ 940441 h 2349205"/>
              <a:gd name="connsiteX141" fmla="*/ 210074 w 2349206"/>
              <a:gd name="connsiteY141" fmla="*/ 864217 h 2349205"/>
              <a:gd name="connsiteX142" fmla="*/ 31526 w 2349206"/>
              <a:gd name="connsiteY142" fmla="*/ 864217 h 2349205"/>
              <a:gd name="connsiteX143" fmla="*/ 0 w 2349206"/>
              <a:gd name="connsiteY143" fmla="*/ 832691 h 2349205"/>
              <a:gd name="connsiteX144" fmla="*/ 0 w 2349206"/>
              <a:gd name="connsiteY144" fmla="*/ 706590 h 2349205"/>
              <a:gd name="connsiteX145" fmla="*/ 31526 w 2349206"/>
              <a:gd name="connsiteY145" fmla="*/ 675064 h 2349205"/>
              <a:gd name="connsiteX146" fmla="*/ 210074 w 2349206"/>
              <a:gd name="connsiteY146" fmla="*/ 675064 h 2349205"/>
              <a:gd name="connsiteX147" fmla="*/ 210074 w 2349206"/>
              <a:gd name="connsiteY147" fmla="*/ 598839 h 2349205"/>
              <a:gd name="connsiteX148" fmla="*/ 31526 w 2349206"/>
              <a:gd name="connsiteY148" fmla="*/ 598839 h 2349205"/>
              <a:gd name="connsiteX149" fmla="*/ 0 w 2349206"/>
              <a:gd name="connsiteY149" fmla="*/ 567313 h 2349205"/>
              <a:gd name="connsiteX150" fmla="*/ 0 w 2349206"/>
              <a:gd name="connsiteY150" fmla="*/ 441211 h 2349205"/>
              <a:gd name="connsiteX151" fmla="*/ 31526 w 2349206"/>
              <a:gd name="connsiteY151" fmla="*/ 409685 h 2349205"/>
              <a:gd name="connsiteX152" fmla="*/ 210074 w 2349206"/>
              <a:gd name="connsiteY152" fmla="*/ 409685 h 2349205"/>
              <a:gd name="connsiteX153" fmla="*/ 210074 w 2349206"/>
              <a:gd name="connsiteY153" fmla="*/ 362101 h 2349205"/>
              <a:gd name="connsiteX154" fmla="*/ 362103 w 2349206"/>
              <a:gd name="connsiteY154" fmla="*/ 210072 h 2349205"/>
              <a:gd name="connsiteX155" fmla="*/ 416810 w 2349206"/>
              <a:gd name="connsiteY155" fmla="*/ 210072 h 2349205"/>
              <a:gd name="connsiteX156" fmla="*/ 416810 w 2349206"/>
              <a:gd name="connsiteY156" fmla="*/ 31526 h 2349205"/>
              <a:gd name="connsiteX157" fmla="*/ 448336 w 2349206"/>
              <a:gd name="connsiteY157" fmla="*/ 0 h 234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2349206" h="2349205">
                <a:moveTo>
                  <a:pt x="366343" y="267632"/>
                </a:moveTo>
                <a:cubicBezTo>
                  <a:pt x="313976" y="267632"/>
                  <a:pt x="271525" y="310083"/>
                  <a:pt x="271525" y="362450"/>
                </a:cubicBezTo>
                <a:cubicBezTo>
                  <a:pt x="271525" y="414817"/>
                  <a:pt x="313976" y="457268"/>
                  <a:pt x="366343" y="457268"/>
                </a:cubicBezTo>
                <a:cubicBezTo>
                  <a:pt x="418710" y="457268"/>
                  <a:pt x="461161" y="414817"/>
                  <a:pt x="461161" y="362450"/>
                </a:cubicBezTo>
                <a:cubicBezTo>
                  <a:pt x="461161" y="310083"/>
                  <a:pt x="418710" y="267632"/>
                  <a:pt x="366343" y="267632"/>
                </a:cubicBezTo>
                <a:close/>
                <a:moveTo>
                  <a:pt x="448336" y="0"/>
                </a:moveTo>
                <a:lnTo>
                  <a:pt x="574437" y="0"/>
                </a:lnTo>
                <a:cubicBezTo>
                  <a:pt x="591848" y="0"/>
                  <a:pt x="605963" y="14114"/>
                  <a:pt x="605963" y="31526"/>
                </a:cubicBezTo>
                <a:lnTo>
                  <a:pt x="605963" y="210072"/>
                </a:lnTo>
                <a:lnTo>
                  <a:pt x="682188" y="210072"/>
                </a:lnTo>
                <a:lnTo>
                  <a:pt x="682188" y="31526"/>
                </a:lnTo>
                <a:cubicBezTo>
                  <a:pt x="682188" y="14114"/>
                  <a:pt x="696303" y="0"/>
                  <a:pt x="713714" y="0"/>
                </a:cubicBezTo>
                <a:lnTo>
                  <a:pt x="839815" y="0"/>
                </a:lnTo>
                <a:cubicBezTo>
                  <a:pt x="857226" y="0"/>
                  <a:pt x="871341" y="14114"/>
                  <a:pt x="871341" y="31526"/>
                </a:cubicBezTo>
                <a:lnTo>
                  <a:pt x="871341" y="210072"/>
                </a:lnTo>
                <a:lnTo>
                  <a:pt x="947565" y="210072"/>
                </a:lnTo>
                <a:lnTo>
                  <a:pt x="947565" y="31526"/>
                </a:lnTo>
                <a:cubicBezTo>
                  <a:pt x="947565" y="14114"/>
                  <a:pt x="961680" y="0"/>
                  <a:pt x="979091" y="0"/>
                </a:cubicBezTo>
                <a:lnTo>
                  <a:pt x="1105192" y="0"/>
                </a:lnTo>
                <a:cubicBezTo>
                  <a:pt x="1122603" y="0"/>
                  <a:pt x="1136718" y="14114"/>
                  <a:pt x="1136718" y="31526"/>
                </a:cubicBezTo>
                <a:lnTo>
                  <a:pt x="1136718" y="210072"/>
                </a:lnTo>
                <a:lnTo>
                  <a:pt x="1212943" y="210072"/>
                </a:lnTo>
                <a:lnTo>
                  <a:pt x="1212943" y="31526"/>
                </a:lnTo>
                <a:cubicBezTo>
                  <a:pt x="1212943" y="14114"/>
                  <a:pt x="1227058" y="0"/>
                  <a:pt x="1244469" y="0"/>
                </a:cubicBezTo>
                <a:lnTo>
                  <a:pt x="1370570" y="0"/>
                </a:lnTo>
                <a:cubicBezTo>
                  <a:pt x="1387981" y="0"/>
                  <a:pt x="1402096" y="14114"/>
                  <a:pt x="1402096" y="31526"/>
                </a:cubicBezTo>
                <a:lnTo>
                  <a:pt x="1402096" y="210072"/>
                </a:lnTo>
                <a:lnTo>
                  <a:pt x="1478320" y="210072"/>
                </a:lnTo>
                <a:lnTo>
                  <a:pt x="1478320" y="31526"/>
                </a:lnTo>
                <a:cubicBezTo>
                  <a:pt x="1478320" y="14114"/>
                  <a:pt x="1492435" y="0"/>
                  <a:pt x="1509846" y="0"/>
                </a:cubicBezTo>
                <a:lnTo>
                  <a:pt x="1635946" y="0"/>
                </a:lnTo>
                <a:cubicBezTo>
                  <a:pt x="1653358" y="0"/>
                  <a:pt x="1667472" y="14114"/>
                  <a:pt x="1667472" y="31526"/>
                </a:cubicBezTo>
                <a:lnTo>
                  <a:pt x="1667472" y="210072"/>
                </a:lnTo>
                <a:lnTo>
                  <a:pt x="1743698" y="210072"/>
                </a:lnTo>
                <a:lnTo>
                  <a:pt x="1743698" y="31526"/>
                </a:lnTo>
                <a:cubicBezTo>
                  <a:pt x="1743698" y="14114"/>
                  <a:pt x="1757812" y="0"/>
                  <a:pt x="1775224" y="0"/>
                </a:cubicBezTo>
                <a:lnTo>
                  <a:pt x="1901324" y="0"/>
                </a:lnTo>
                <a:cubicBezTo>
                  <a:pt x="1918736" y="0"/>
                  <a:pt x="1932850" y="14114"/>
                  <a:pt x="1932850" y="31526"/>
                </a:cubicBezTo>
                <a:lnTo>
                  <a:pt x="1932850" y="210072"/>
                </a:lnTo>
                <a:lnTo>
                  <a:pt x="1987103" y="210072"/>
                </a:lnTo>
                <a:cubicBezTo>
                  <a:pt x="2071066" y="210072"/>
                  <a:pt x="2139132" y="278138"/>
                  <a:pt x="2139132" y="362101"/>
                </a:cubicBezTo>
                <a:lnTo>
                  <a:pt x="2139132" y="409685"/>
                </a:lnTo>
                <a:lnTo>
                  <a:pt x="2317680" y="409685"/>
                </a:lnTo>
                <a:cubicBezTo>
                  <a:pt x="2335092" y="409685"/>
                  <a:pt x="2349206" y="423800"/>
                  <a:pt x="2349206" y="441211"/>
                </a:cubicBezTo>
                <a:lnTo>
                  <a:pt x="2349206" y="567313"/>
                </a:lnTo>
                <a:cubicBezTo>
                  <a:pt x="2349206" y="584724"/>
                  <a:pt x="2335092" y="598839"/>
                  <a:pt x="2317680" y="598839"/>
                </a:cubicBezTo>
                <a:lnTo>
                  <a:pt x="2139132" y="598839"/>
                </a:lnTo>
                <a:lnTo>
                  <a:pt x="2139132" y="675064"/>
                </a:lnTo>
                <a:lnTo>
                  <a:pt x="2317680" y="675064"/>
                </a:lnTo>
                <a:cubicBezTo>
                  <a:pt x="2335092" y="675064"/>
                  <a:pt x="2349206" y="689179"/>
                  <a:pt x="2349206" y="706590"/>
                </a:cubicBezTo>
                <a:lnTo>
                  <a:pt x="2349206" y="832691"/>
                </a:lnTo>
                <a:cubicBezTo>
                  <a:pt x="2349206" y="850102"/>
                  <a:pt x="2335092" y="864217"/>
                  <a:pt x="2317680" y="864217"/>
                </a:cubicBezTo>
                <a:lnTo>
                  <a:pt x="2139132" y="864217"/>
                </a:lnTo>
                <a:lnTo>
                  <a:pt x="2139132" y="940441"/>
                </a:lnTo>
                <a:lnTo>
                  <a:pt x="2317680" y="940441"/>
                </a:lnTo>
                <a:cubicBezTo>
                  <a:pt x="2335092" y="940441"/>
                  <a:pt x="2349206" y="954556"/>
                  <a:pt x="2349206" y="971967"/>
                </a:cubicBezTo>
                <a:lnTo>
                  <a:pt x="2349206" y="1098068"/>
                </a:lnTo>
                <a:cubicBezTo>
                  <a:pt x="2349206" y="1115479"/>
                  <a:pt x="2335092" y="1129594"/>
                  <a:pt x="2317680" y="1129594"/>
                </a:cubicBezTo>
                <a:lnTo>
                  <a:pt x="2139132" y="1129594"/>
                </a:lnTo>
                <a:lnTo>
                  <a:pt x="2139132" y="1205819"/>
                </a:lnTo>
                <a:lnTo>
                  <a:pt x="2317680" y="1205819"/>
                </a:lnTo>
                <a:cubicBezTo>
                  <a:pt x="2335092" y="1205819"/>
                  <a:pt x="2349206" y="1219934"/>
                  <a:pt x="2349206" y="1237345"/>
                </a:cubicBezTo>
                <a:lnTo>
                  <a:pt x="2349206" y="1363446"/>
                </a:lnTo>
                <a:cubicBezTo>
                  <a:pt x="2349206" y="1380857"/>
                  <a:pt x="2335092" y="1394972"/>
                  <a:pt x="2317680" y="1394972"/>
                </a:cubicBezTo>
                <a:lnTo>
                  <a:pt x="2139132" y="1394972"/>
                </a:lnTo>
                <a:lnTo>
                  <a:pt x="2139132" y="1471196"/>
                </a:lnTo>
                <a:lnTo>
                  <a:pt x="2317680" y="1471196"/>
                </a:lnTo>
                <a:cubicBezTo>
                  <a:pt x="2335092" y="1471196"/>
                  <a:pt x="2349206" y="1485311"/>
                  <a:pt x="2349206" y="1502722"/>
                </a:cubicBezTo>
                <a:lnTo>
                  <a:pt x="2349206" y="1628823"/>
                </a:lnTo>
                <a:cubicBezTo>
                  <a:pt x="2349206" y="1646234"/>
                  <a:pt x="2335092" y="1660349"/>
                  <a:pt x="2317680" y="1660349"/>
                </a:cubicBezTo>
                <a:lnTo>
                  <a:pt x="2139132" y="1660349"/>
                </a:lnTo>
                <a:lnTo>
                  <a:pt x="2139132" y="1736574"/>
                </a:lnTo>
                <a:lnTo>
                  <a:pt x="2317680" y="1736574"/>
                </a:lnTo>
                <a:cubicBezTo>
                  <a:pt x="2335092" y="1736574"/>
                  <a:pt x="2349206" y="1750689"/>
                  <a:pt x="2349206" y="1768100"/>
                </a:cubicBezTo>
                <a:lnTo>
                  <a:pt x="2349206" y="1894201"/>
                </a:lnTo>
                <a:cubicBezTo>
                  <a:pt x="2349206" y="1911612"/>
                  <a:pt x="2335092" y="1925727"/>
                  <a:pt x="2317680" y="1925727"/>
                </a:cubicBezTo>
                <a:lnTo>
                  <a:pt x="2139132" y="1925727"/>
                </a:lnTo>
                <a:lnTo>
                  <a:pt x="2139132" y="1987101"/>
                </a:lnTo>
                <a:cubicBezTo>
                  <a:pt x="2139132" y="2071064"/>
                  <a:pt x="2071066" y="2139130"/>
                  <a:pt x="1987103" y="2139130"/>
                </a:cubicBezTo>
                <a:lnTo>
                  <a:pt x="1932850" y="2139130"/>
                </a:lnTo>
                <a:lnTo>
                  <a:pt x="1932850" y="2317679"/>
                </a:lnTo>
                <a:cubicBezTo>
                  <a:pt x="1932850" y="2335090"/>
                  <a:pt x="1918736" y="2349205"/>
                  <a:pt x="1901324" y="2349205"/>
                </a:cubicBezTo>
                <a:lnTo>
                  <a:pt x="1775224" y="2349205"/>
                </a:lnTo>
                <a:cubicBezTo>
                  <a:pt x="1757812" y="2349205"/>
                  <a:pt x="1743698" y="2335090"/>
                  <a:pt x="1743698" y="2317679"/>
                </a:cubicBezTo>
                <a:lnTo>
                  <a:pt x="1743698" y="2139130"/>
                </a:lnTo>
                <a:lnTo>
                  <a:pt x="1667472" y="2139130"/>
                </a:lnTo>
                <a:lnTo>
                  <a:pt x="1667472" y="2317679"/>
                </a:lnTo>
                <a:cubicBezTo>
                  <a:pt x="1667472" y="2335090"/>
                  <a:pt x="1653358" y="2349205"/>
                  <a:pt x="1635946" y="2349205"/>
                </a:cubicBezTo>
                <a:lnTo>
                  <a:pt x="1509846" y="2349205"/>
                </a:lnTo>
                <a:cubicBezTo>
                  <a:pt x="1492435" y="2349205"/>
                  <a:pt x="1478320" y="2335090"/>
                  <a:pt x="1478320" y="2317679"/>
                </a:cubicBezTo>
                <a:lnTo>
                  <a:pt x="1478320" y="2139130"/>
                </a:lnTo>
                <a:lnTo>
                  <a:pt x="1402096" y="2139130"/>
                </a:lnTo>
                <a:lnTo>
                  <a:pt x="1402096" y="2317679"/>
                </a:lnTo>
                <a:cubicBezTo>
                  <a:pt x="1402096" y="2335090"/>
                  <a:pt x="1387981" y="2349205"/>
                  <a:pt x="1370570" y="2349205"/>
                </a:cubicBezTo>
                <a:lnTo>
                  <a:pt x="1244469" y="2349205"/>
                </a:lnTo>
                <a:cubicBezTo>
                  <a:pt x="1227058" y="2349205"/>
                  <a:pt x="1212943" y="2335090"/>
                  <a:pt x="1212943" y="2317679"/>
                </a:cubicBezTo>
                <a:lnTo>
                  <a:pt x="1212943" y="2139130"/>
                </a:lnTo>
                <a:lnTo>
                  <a:pt x="1136718" y="2139130"/>
                </a:lnTo>
                <a:lnTo>
                  <a:pt x="1136718" y="2317679"/>
                </a:lnTo>
                <a:cubicBezTo>
                  <a:pt x="1136718" y="2335090"/>
                  <a:pt x="1122603" y="2349205"/>
                  <a:pt x="1105192" y="2349205"/>
                </a:cubicBezTo>
                <a:lnTo>
                  <a:pt x="979091" y="2349205"/>
                </a:lnTo>
                <a:cubicBezTo>
                  <a:pt x="961680" y="2349205"/>
                  <a:pt x="947565" y="2335090"/>
                  <a:pt x="947565" y="2317679"/>
                </a:cubicBezTo>
                <a:lnTo>
                  <a:pt x="947565" y="2139130"/>
                </a:lnTo>
                <a:lnTo>
                  <a:pt x="871341" y="2139130"/>
                </a:lnTo>
                <a:lnTo>
                  <a:pt x="871341" y="2317679"/>
                </a:lnTo>
                <a:cubicBezTo>
                  <a:pt x="871341" y="2335090"/>
                  <a:pt x="857226" y="2349205"/>
                  <a:pt x="839815" y="2349205"/>
                </a:cubicBezTo>
                <a:lnTo>
                  <a:pt x="713714" y="2349205"/>
                </a:lnTo>
                <a:cubicBezTo>
                  <a:pt x="696303" y="2349205"/>
                  <a:pt x="682188" y="2335090"/>
                  <a:pt x="682188" y="2317679"/>
                </a:cubicBezTo>
                <a:lnTo>
                  <a:pt x="682188" y="2139130"/>
                </a:lnTo>
                <a:lnTo>
                  <a:pt x="605963" y="2139130"/>
                </a:lnTo>
                <a:lnTo>
                  <a:pt x="605963" y="2317679"/>
                </a:lnTo>
                <a:cubicBezTo>
                  <a:pt x="605963" y="2335090"/>
                  <a:pt x="591848" y="2349205"/>
                  <a:pt x="574437" y="2349205"/>
                </a:cubicBezTo>
                <a:lnTo>
                  <a:pt x="448336" y="2349205"/>
                </a:lnTo>
                <a:cubicBezTo>
                  <a:pt x="430925" y="2349205"/>
                  <a:pt x="416810" y="2335090"/>
                  <a:pt x="416810" y="2317679"/>
                </a:cubicBezTo>
                <a:lnTo>
                  <a:pt x="416810" y="2139130"/>
                </a:lnTo>
                <a:lnTo>
                  <a:pt x="362103" y="2139130"/>
                </a:lnTo>
                <a:cubicBezTo>
                  <a:pt x="278140" y="2139130"/>
                  <a:pt x="210074" y="2071064"/>
                  <a:pt x="210074" y="1987101"/>
                </a:cubicBezTo>
                <a:lnTo>
                  <a:pt x="210074" y="1925727"/>
                </a:lnTo>
                <a:lnTo>
                  <a:pt x="31526" y="1925727"/>
                </a:lnTo>
                <a:cubicBezTo>
                  <a:pt x="14115" y="1925727"/>
                  <a:pt x="0" y="1911612"/>
                  <a:pt x="0" y="1894201"/>
                </a:cubicBezTo>
                <a:lnTo>
                  <a:pt x="0" y="1768100"/>
                </a:lnTo>
                <a:cubicBezTo>
                  <a:pt x="0" y="1750689"/>
                  <a:pt x="14115" y="1736574"/>
                  <a:pt x="31526" y="1736574"/>
                </a:cubicBezTo>
                <a:lnTo>
                  <a:pt x="210074" y="1736574"/>
                </a:lnTo>
                <a:lnTo>
                  <a:pt x="210074" y="1660349"/>
                </a:lnTo>
                <a:lnTo>
                  <a:pt x="31526" y="1660349"/>
                </a:lnTo>
                <a:cubicBezTo>
                  <a:pt x="14115" y="1660349"/>
                  <a:pt x="0" y="1646234"/>
                  <a:pt x="0" y="1628823"/>
                </a:cubicBezTo>
                <a:lnTo>
                  <a:pt x="0" y="1502722"/>
                </a:lnTo>
                <a:cubicBezTo>
                  <a:pt x="0" y="1485311"/>
                  <a:pt x="14115" y="1471196"/>
                  <a:pt x="31526" y="1471196"/>
                </a:cubicBezTo>
                <a:lnTo>
                  <a:pt x="210074" y="1471196"/>
                </a:lnTo>
                <a:lnTo>
                  <a:pt x="210074" y="1394972"/>
                </a:lnTo>
                <a:lnTo>
                  <a:pt x="31526" y="1394972"/>
                </a:lnTo>
                <a:cubicBezTo>
                  <a:pt x="14115" y="1394972"/>
                  <a:pt x="0" y="1380857"/>
                  <a:pt x="0" y="1363446"/>
                </a:cubicBezTo>
                <a:lnTo>
                  <a:pt x="0" y="1237345"/>
                </a:lnTo>
                <a:cubicBezTo>
                  <a:pt x="0" y="1219934"/>
                  <a:pt x="14115" y="1205819"/>
                  <a:pt x="31526" y="1205819"/>
                </a:cubicBezTo>
                <a:lnTo>
                  <a:pt x="210074" y="1205819"/>
                </a:lnTo>
                <a:lnTo>
                  <a:pt x="210074" y="1129594"/>
                </a:lnTo>
                <a:lnTo>
                  <a:pt x="31526" y="1129594"/>
                </a:lnTo>
                <a:cubicBezTo>
                  <a:pt x="14115" y="1129594"/>
                  <a:pt x="0" y="1115479"/>
                  <a:pt x="0" y="1098068"/>
                </a:cubicBezTo>
                <a:lnTo>
                  <a:pt x="0" y="971967"/>
                </a:lnTo>
                <a:cubicBezTo>
                  <a:pt x="0" y="954556"/>
                  <a:pt x="14115" y="940441"/>
                  <a:pt x="31526" y="940441"/>
                </a:cubicBezTo>
                <a:lnTo>
                  <a:pt x="210074" y="940441"/>
                </a:lnTo>
                <a:lnTo>
                  <a:pt x="210074" y="864217"/>
                </a:lnTo>
                <a:lnTo>
                  <a:pt x="31526" y="864217"/>
                </a:lnTo>
                <a:cubicBezTo>
                  <a:pt x="14115" y="864217"/>
                  <a:pt x="0" y="850102"/>
                  <a:pt x="0" y="832691"/>
                </a:cubicBezTo>
                <a:lnTo>
                  <a:pt x="0" y="706590"/>
                </a:lnTo>
                <a:cubicBezTo>
                  <a:pt x="0" y="689179"/>
                  <a:pt x="14115" y="675064"/>
                  <a:pt x="31526" y="675064"/>
                </a:cubicBezTo>
                <a:lnTo>
                  <a:pt x="210074" y="675064"/>
                </a:lnTo>
                <a:lnTo>
                  <a:pt x="210074" y="598839"/>
                </a:lnTo>
                <a:lnTo>
                  <a:pt x="31526" y="598839"/>
                </a:lnTo>
                <a:cubicBezTo>
                  <a:pt x="14115" y="598839"/>
                  <a:pt x="0" y="584724"/>
                  <a:pt x="0" y="567313"/>
                </a:cubicBezTo>
                <a:lnTo>
                  <a:pt x="0" y="441211"/>
                </a:lnTo>
                <a:cubicBezTo>
                  <a:pt x="0" y="423800"/>
                  <a:pt x="14115" y="409685"/>
                  <a:pt x="31526" y="409685"/>
                </a:cubicBezTo>
                <a:lnTo>
                  <a:pt x="210074" y="409685"/>
                </a:lnTo>
                <a:lnTo>
                  <a:pt x="210074" y="362101"/>
                </a:lnTo>
                <a:cubicBezTo>
                  <a:pt x="210074" y="278138"/>
                  <a:pt x="278140" y="210072"/>
                  <a:pt x="362103" y="210072"/>
                </a:cubicBezTo>
                <a:lnTo>
                  <a:pt x="416810" y="210072"/>
                </a:lnTo>
                <a:lnTo>
                  <a:pt x="416810" y="31526"/>
                </a:lnTo>
                <a:cubicBezTo>
                  <a:pt x="416810" y="14114"/>
                  <a:pt x="430925" y="0"/>
                  <a:pt x="44833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07" dirty="0"/>
              <a:t>Topic 1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49881" y="3593296"/>
            <a:ext cx="1910416" cy="3576323"/>
            <a:chOff x="3343115" y="2438399"/>
            <a:chExt cx="2996730" cy="2438402"/>
          </a:xfrm>
        </p:grpSpPr>
        <p:sp>
          <p:nvSpPr>
            <p:cNvPr id="6" name="Chip"/>
            <p:cNvSpPr>
              <a:spLocks noChangeAspect="1"/>
            </p:cNvSpPr>
            <p:nvPr/>
          </p:nvSpPr>
          <p:spPr>
            <a:xfrm>
              <a:off x="3901439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107" dirty="0"/>
                <a:t>Topic 2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343115" y="3414394"/>
              <a:ext cx="708164" cy="471491"/>
              <a:chOff x="3343115" y="3414394"/>
              <a:chExt cx="708164" cy="471491"/>
            </a:xfrm>
          </p:grpSpPr>
          <p:sp>
            <p:nvSpPr>
              <p:cNvPr id="8" name="Connector"/>
              <p:cNvSpPr/>
              <p:nvPr/>
            </p:nvSpPr>
            <p:spPr>
              <a:xfrm rot="5400000">
                <a:off x="3449715" y="3583069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40" dirty="0"/>
              </a:p>
            </p:txBody>
          </p:sp>
          <p:sp>
            <p:nvSpPr>
              <p:cNvPr id="9" name="Connector"/>
              <p:cNvSpPr/>
              <p:nvPr/>
            </p:nvSpPr>
            <p:spPr>
              <a:xfrm>
                <a:off x="3636633" y="3416299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40" dirty="0"/>
              </a:p>
            </p:txBody>
          </p:sp>
          <p:sp>
            <p:nvSpPr>
              <p:cNvPr id="10" name="Connector"/>
              <p:cNvSpPr/>
              <p:nvPr/>
            </p:nvSpPr>
            <p:spPr>
              <a:xfrm rot="5400000">
                <a:off x="3748464" y="3307794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40" dirty="0"/>
              </a:p>
            </p:txBody>
          </p:sp>
        </p:grpSp>
      </p:grpSp>
      <p:grpSp>
        <p:nvGrpSpPr>
          <p:cNvPr id="11" name="Group 10"/>
          <p:cNvGrpSpPr/>
          <p:nvPr userDrawn="1"/>
        </p:nvGrpSpPr>
        <p:grpSpPr>
          <a:xfrm>
            <a:off x="3459429" y="3078736"/>
            <a:ext cx="2094601" cy="4090882"/>
            <a:chOff x="5711034" y="2087563"/>
            <a:chExt cx="3285648" cy="2789238"/>
          </a:xfrm>
        </p:grpSpPr>
        <p:sp>
          <p:nvSpPr>
            <p:cNvPr id="12" name="Chip"/>
            <p:cNvSpPr>
              <a:spLocks noChangeAspect="1"/>
            </p:cNvSpPr>
            <p:nvPr/>
          </p:nvSpPr>
          <p:spPr>
            <a:xfrm>
              <a:off x="6558276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107" dirty="0"/>
                <a:t>Topic 3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711034" y="2087563"/>
              <a:ext cx="1474877" cy="469586"/>
              <a:chOff x="5711034" y="2087563"/>
              <a:chExt cx="1474877" cy="469586"/>
            </a:xfrm>
          </p:grpSpPr>
          <p:sp>
            <p:nvSpPr>
              <p:cNvPr id="14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40" dirty="0"/>
              </a:p>
            </p:txBody>
          </p:sp>
          <p:sp>
            <p:nvSpPr>
              <p:cNvPr id="15" name="Connector"/>
              <p:cNvSpPr/>
              <p:nvPr/>
            </p:nvSpPr>
            <p:spPr>
              <a:xfrm>
                <a:off x="5711035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40" dirty="0"/>
              </a:p>
            </p:txBody>
          </p:sp>
          <p:sp>
            <p:nvSpPr>
              <p:cNvPr id="16" name="Connector"/>
              <p:cNvSpPr/>
              <p:nvPr/>
            </p:nvSpPr>
            <p:spPr>
              <a:xfrm>
                <a:off x="698969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40" dirty="0"/>
              </a:p>
            </p:txBody>
          </p:sp>
        </p:grpSp>
      </p:grpSp>
      <p:grpSp>
        <p:nvGrpSpPr>
          <p:cNvPr id="17" name="Group 16"/>
          <p:cNvGrpSpPr/>
          <p:nvPr userDrawn="1"/>
        </p:nvGrpSpPr>
        <p:grpSpPr>
          <a:xfrm>
            <a:off x="5154138" y="3593297"/>
            <a:ext cx="2097029" cy="4153127"/>
            <a:chOff x="8361859" y="2438399"/>
            <a:chExt cx="3289458" cy="2831678"/>
          </a:xfrm>
        </p:grpSpPr>
        <p:sp>
          <p:nvSpPr>
            <p:cNvPr id="18" name="Chip"/>
            <p:cNvSpPr>
              <a:spLocks noChangeAspect="1"/>
            </p:cNvSpPr>
            <p:nvPr/>
          </p:nvSpPr>
          <p:spPr>
            <a:xfrm>
              <a:off x="9212911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107" dirty="0"/>
                <a:t>Topic 4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 rot="10800000">
              <a:off x="8361859" y="4800491"/>
              <a:ext cx="1480591" cy="469586"/>
              <a:chOff x="5709130" y="2087563"/>
              <a:chExt cx="1480591" cy="469586"/>
            </a:xfrm>
          </p:grpSpPr>
          <p:sp>
            <p:nvSpPr>
              <p:cNvPr id="20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40" dirty="0"/>
              </a:p>
            </p:txBody>
          </p:sp>
          <p:sp>
            <p:nvSpPr>
              <p:cNvPr id="21" name="Connector"/>
              <p:cNvSpPr/>
              <p:nvPr/>
            </p:nvSpPr>
            <p:spPr>
              <a:xfrm>
                <a:off x="5709130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40" dirty="0"/>
              </a:p>
            </p:txBody>
          </p:sp>
          <p:sp>
            <p:nvSpPr>
              <p:cNvPr id="22" name="Connector"/>
              <p:cNvSpPr/>
              <p:nvPr/>
            </p:nvSpPr>
            <p:spPr>
              <a:xfrm>
                <a:off x="699350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4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88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521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176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4" y="2507616"/>
            <a:ext cx="6703695" cy="4184015"/>
          </a:xfrm>
        </p:spPr>
        <p:txBody>
          <a:bodyPr anchor="b"/>
          <a:lstStyle>
            <a:lvl1pPr>
              <a:defRPr sz="87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4" y="6731213"/>
            <a:ext cx="6703695" cy="2200275"/>
          </a:xfrm>
        </p:spPr>
        <p:txBody>
          <a:bodyPr/>
          <a:lstStyle>
            <a:lvl1pPr marL="0" indent="0">
              <a:buNone/>
              <a:defRPr sz="3520">
                <a:solidFill>
                  <a:schemeClr val="tx2"/>
                </a:solidFill>
              </a:defRPr>
            </a:lvl1pPr>
            <a:lvl2pPr marL="670537" indent="0">
              <a:buNone/>
              <a:defRPr sz="2934">
                <a:solidFill>
                  <a:schemeClr val="tx1">
                    <a:tint val="75000"/>
                  </a:schemeClr>
                </a:solidFill>
              </a:defRPr>
            </a:lvl2pPr>
            <a:lvl3pPr marL="1341074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61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148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684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22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3759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295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97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2"/>
            <a:ext cx="3303270" cy="6381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7" y="2677582"/>
            <a:ext cx="3303270" cy="6381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904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7004" y="8974749"/>
            <a:ext cx="799028" cy="39422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171680" y="3056808"/>
            <a:ext cx="6286139" cy="2629866"/>
          </a:xfrm>
          <a:noFill/>
        </p:spPr>
        <p:txBody>
          <a:bodyPr lIns="146304" tIns="91440" rIns="146304" bIns="91440" anchor="t" anchorCtr="0"/>
          <a:lstStyle>
            <a:lvl1pPr>
              <a:defRPr sz="7765" spc="-144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71679" y="5688576"/>
            <a:ext cx="6286140" cy="2628745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4602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314878" y="442371"/>
            <a:ext cx="2284891" cy="1092094"/>
          </a:xfrm>
        </p:spPr>
        <p:txBody>
          <a:bodyPr lIns="182880" tIns="146304" rIns="182880" bIns="146304"/>
          <a:lstStyle>
            <a:lvl1pPr marL="0" indent="0" algn="r">
              <a:buNone/>
              <a:defRPr sz="2876">
                <a:latin typeface="+mn-lt"/>
              </a:defRPr>
            </a:lvl1pPr>
            <a:lvl2pPr marL="493090" indent="0">
              <a:buNone/>
              <a:defRPr sz="2876"/>
            </a:lvl2pPr>
            <a:lvl3pPr marL="821817" indent="0">
              <a:buNone/>
              <a:defRPr sz="2876"/>
            </a:lvl3pPr>
            <a:lvl4pPr marL="1150544" indent="0">
              <a:buNone/>
              <a:defRPr sz="2876"/>
            </a:lvl4pPr>
            <a:lvl5pPr marL="1479271" indent="0">
              <a:buNone/>
              <a:defRPr sz="2876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285736" y="705697"/>
            <a:ext cx="774339" cy="447081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31494" tIns="65747" rIns="131494" bIns="65747" numCol="1" anchor="t" anchorCtr="0" compatLnSpc="1">
            <a:prstTxWarp prst="textNoShape">
              <a:avLst/>
            </a:prstTxWarp>
          </a:bodyPr>
          <a:lstStyle/>
          <a:p>
            <a:endParaRPr lang="en-US" sz="2588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960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7"/>
            <a:ext cx="6703695" cy="1944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5" y="2465706"/>
            <a:ext cx="3288089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37" indent="0">
              <a:buNone/>
              <a:defRPr sz="2934" b="1"/>
            </a:lvl2pPr>
            <a:lvl3pPr marL="1341074" indent="0">
              <a:buNone/>
              <a:defRPr sz="2640" b="1"/>
            </a:lvl3pPr>
            <a:lvl4pPr marL="2011611" indent="0">
              <a:buNone/>
              <a:defRPr sz="2347" b="1"/>
            </a:lvl4pPr>
            <a:lvl5pPr marL="2682148" indent="0">
              <a:buNone/>
              <a:defRPr sz="2347" b="1"/>
            </a:lvl5pPr>
            <a:lvl6pPr marL="3352684" indent="0">
              <a:buNone/>
              <a:defRPr sz="2347" b="1"/>
            </a:lvl6pPr>
            <a:lvl7pPr marL="4023222" indent="0">
              <a:buNone/>
              <a:defRPr sz="2347" b="1"/>
            </a:lvl7pPr>
            <a:lvl8pPr marL="4693759" indent="0">
              <a:buNone/>
              <a:defRPr sz="2347" b="1"/>
            </a:lvl8pPr>
            <a:lvl9pPr marL="5364295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5" y="3674110"/>
            <a:ext cx="3288089" cy="5404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7" y="2465706"/>
            <a:ext cx="3304283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37" indent="0">
              <a:buNone/>
              <a:defRPr sz="2934" b="1"/>
            </a:lvl2pPr>
            <a:lvl3pPr marL="1341074" indent="0">
              <a:buNone/>
              <a:defRPr sz="2640" b="1"/>
            </a:lvl3pPr>
            <a:lvl4pPr marL="2011611" indent="0">
              <a:buNone/>
              <a:defRPr sz="2347" b="1"/>
            </a:lvl4pPr>
            <a:lvl5pPr marL="2682148" indent="0">
              <a:buNone/>
              <a:defRPr sz="2347" b="1"/>
            </a:lvl5pPr>
            <a:lvl6pPr marL="3352684" indent="0">
              <a:buNone/>
              <a:defRPr sz="2347" b="1"/>
            </a:lvl6pPr>
            <a:lvl7pPr marL="4023222" indent="0">
              <a:buNone/>
              <a:defRPr sz="2347" b="1"/>
            </a:lvl7pPr>
            <a:lvl8pPr marL="4693759" indent="0">
              <a:buNone/>
              <a:defRPr sz="2347" b="1"/>
            </a:lvl8pPr>
            <a:lvl9pPr marL="5364295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7" y="3674110"/>
            <a:ext cx="3304283" cy="5404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87132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60849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9715" y="3745322"/>
            <a:ext cx="7772400" cy="27803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661" y="3745322"/>
            <a:ext cx="5161063" cy="2780371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Arduino Board Outline"/>
          <p:cNvSpPr>
            <a:spLocks noChangeAspect="1"/>
          </p:cNvSpPr>
          <p:nvPr userDrawn="1"/>
        </p:nvSpPr>
        <p:spPr bwMode="auto">
          <a:xfrm>
            <a:off x="3031" y="3401866"/>
            <a:ext cx="2116805" cy="3467185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solidFill>
            <a:srgbClr val="3C45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34112" tIns="67056" rIns="134112" bIns="67056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640"/>
          </a:p>
        </p:txBody>
      </p:sp>
      <p:sp>
        <p:nvSpPr>
          <p:cNvPr id="5" name="TextBox 4"/>
          <p:cNvSpPr txBox="1"/>
          <p:nvPr/>
        </p:nvSpPr>
        <p:spPr>
          <a:xfrm>
            <a:off x="147249" y="3870625"/>
            <a:ext cx="1985334" cy="25296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919" dirty="0">
                <a:solidFill>
                  <a:schemeClr val="bg1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351339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on Graph Pap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0" y="1"/>
            <a:ext cx="7772400" cy="10058400"/>
            <a:chOff x="0" y="0"/>
            <a:chExt cx="12192000" cy="6858000"/>
          </a:xfrm>
        </p:grpSpPr>
        <p:grpSp>
          <p:nvGrpSpPr>
            <p:cNvPr id="6" name="Vertical Lines"/>
            <p:cNvGrpSpPr/>
            <p:nvPr/>
          </p:nvGrpSpPr>
          <p:grpSpPr>
            <a:xfrm>
              <a:off x="228600" y="0"/>
              <a:ext cx="11887200" cy="6858000"/>
              <a:chOff x="228600" y="0"/>
              <a:chExt cx="11887200" cy="6858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2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14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43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71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00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828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57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14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43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971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429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57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86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114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343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572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800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029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257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486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15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943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172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00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629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858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086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15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43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772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001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29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458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915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144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372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601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9829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058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287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0515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0744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0972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1201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1430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5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188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211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Horizontal Lines"/>
            <p:cNvGrpSpPr/>
            <p:nvPr/>
          </p:nvGrpSpPr>
          <p:grpSpPr>
            <a:xfrm>
              <a:off x="0" y="226140"/>
              <a:ext cx="12192000" cy="6400800"/>
              <a:chOff x="0" y="226140"/>
              <a:chExt cx="6858000" cy="64008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rot="5400000">
                <a:off x="3429000" y="-3202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3429000" y="-2974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3429000" y="-2745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3429000" y="-2517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3429000" y="-2288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3429000" y="-2059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3429000" y="-1831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3429000" y="-1602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>
                <a:off x="3429000" y="-1374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3429000" y="-1145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3429000" y="-916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3429000" y="-688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3429000" y="-459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3429000" y="-231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429000" y="-2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3429000" y="226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3429000" y="454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3429000" y="683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5400000">
                <a:off x="3429000" y="911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429000" y="1140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>
                <a:off x="3429000" y="1369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>
                <a:off x="3429000" y="1597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3429000" y="1826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3429000" y="2054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3429000" y="2283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3429000" y="2512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>
                <a:off x="3429000" y="2740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>
                <a:off x="3429000" y="2969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429000" y="3197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0" name="Microsoft Logo with Clear Space"/>
          <p:cNvGrpSpPr/>
          <p:nvPr userDrawn="1"/>
        </p:nvGrpSpPr>
        <p:grpSpPr>
          <a:xfrm>
            <a:off x="6614156" y="9059547"/>
            <a:ext cx="1158245" cy="998855"/>
            <a:chOff x="3147060" y="4252913"/>
            <a:chExt cx="6111240" cy="2290762"/>
          </a:xfrm>
        </p:grpSpPr>
        <p:sp>
          <p:nvSpPr>
            <p:cNvPr id="101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0"/>
            </a:p>
          </p:txBody>
        </p:sp>
        <p:grpSp>
          <p:nvGrpSpPr>
            <p:cNvPr id="102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3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05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40"/>
                </a:p>
              </p:txBody>
            </p:sp>
            <p:sp>
              <p:nvSpPr>
                <p:cNvPr id="106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40"/>
                </a:p>
              </p:txBody>
            </p:sp>
            <p:sp>
              <p:nvSpPr>
                <p:cNvPr id="107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40"/>
                </a:p>
              </p:txBody>
            </p:sp>
            <p:sp>
              <p:nvSpPr>
                <p:cNvPr id="108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40"/>
                </a:p>
              </p:txBody>
            </p:sp>
          </p:grpSp>
          <p:sp>
            <p:nvSpPr>
              <p:cNvPr id="104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4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10269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5005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1497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670561"/>
            <a:ext cx="2506801" cy="2346960"/>
          </a:xfrm>
        </p:spPr>
        <p:txBody>
          <a:bodyPr anchor="b"/>
          <a:lstStyle>
            <a:lvl1pPr>
              <a:defRPr sz="46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3" y="1448225"/>
            <a:ext cx="3934777" cy="7147983"/>
          </a:xfrm>
        </p:spPr>
        <p:txBody>
          <a:bodyPr/>
          <a:lstStyle>
            <a:lvl1pPr>
              <a:defRPr sz="4694"/>
            </a:lvl1pPr>
            <a:lvl2pPr>
              <a:defRPr sz="4107"/>
            </a:lvl2pPr>
            <a:lvl3pPr>
              <a:defRPr sz="3520"/>
            </a:lvl3pPr>
            <a:lvl4pPr>
              <a:defRPr sz="2934"/>
            </a:lvl4pPr>
            <a:lvl5pPr>
              <a:defRPr sz="2934"/>
            </a:lvl5pPr>
            <a:lvl6pPr>
              <a:defRPr sz="2934"/>
            </a:lvl6pPr>
            <a:lvl7pPr>
              <a:defRPr sz="2934"/>
            </a:lvl7pPr>
            <a:lvl8pPr>
              <a:defRPr sz="2934"/>
            </a:lvl8pPr>
            <a:lvl9pPr>
              <a:defRPr sz="29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6" y="3017520"/>
            <a:ext cx="250680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37" indent="0">
              <a:buNone/>
              <a:defRPr sz="2053"/>
            </a:lvl2pPr>
            <a:lvl3pPr marL="1341074" indent="0">
              <a:buNone/>
              <a:defRPr sz="1760"/>
            </a:lvl3pPr>
            <a:lvl4pPr marL="2011611" indent="0">
              <a:buNone/>
              <a:defRPr sz="1467"/>
            </a:lvl4pPr>
            <a:lvl5pPr marL="2682148" indent="0">
              <a:buNone/>
              <a:defRPr sz="1467"/>
            </a:lvl5pPr>
            <a:lvl6pPr marL="3352684" indent="0">
              <a:buNone/>
              <a:defRPr sz="1467"/>
            </a:lvl6pPr>
            <a:lvl7pPr marL="4023222" indent="0">
              <a:buNone/>
              <a:defRPr sz="1467"/>
            </a:lvl7pPr>
            <a:lvl8pPr marL="4693759" indent="0">
              <a:buNone/>
              <a:defRPr sz="1467"/>
            </a:lvl8pPr>
            <a:lvl9pPr marL="5364295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94932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670561"/>
            <a:ext cx="2506801" cy="2346960"/>
          </a:xfrm>
        </p:spPr>
        <p:txBody>
          <a:bodyPr anchor="b"/>
          <a:lstStyle>
            <a:lvl1pPr>
              <a:defRPr sz="46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04283" y="1448225"/>
            <a:ext cx="3934777" cy="7147983"/>
          </a:xfrm>
        </p:spPr>
        <p:txBody>
          <a:bodyPr/>
          <a:lstStyle>
            <a:lvl1pPr marL="0" indent="0">
              <a:buNone/>
              <a:defRPr sz="4694"/>
            </a:lvl1pPr>
            <a:lvl2pPr marL="670537" indent="0">
              <a:buNone/>
              <a:defRPr sz="4107"/>
            </a:lvl2pPr>
            <a:lvl3pPr marL="1341074" indent="0">
              <a:buNone/>
              <a:defRPr sz="3520"/>
            </a:lvl3pPr>
            <a:lvl4pPr marL="2011611" indent="0">
              <a:buNone/>
              <a:defRPr sz="2934"/>
            </a:lvl4pPr>
            <a:lvl5pPr marL="2682148" indent="0">
              <a:buNone/>
              <a:defRPr sz="2934"/>
            </a:lvl5pPr>
            <a:lvl6pPr marL="3352684" indent="0">
              <a:buNone/>
              <a:defRPr sz="2934"/>
            </a:lvl6pPr>
            <a:lvl7pPr marL="4023222" indent="0">
              <a:buNone/>
              <a:defRPr sz="2934"/>
            </a:lvl7pPr>
            <a:lvl8pPr marL="4693759" indent="0">
              <a:buNone/>
              <a:defRPr sz="2934"/>
            </a:lvl8pPr>
            <a:lvl9pPr marL="5364295" indent="0">
              <a:buNone/>
              <a:defRPr sz="293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6" y="3017520"/>
            <a:ext cx="250680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37" indent="0">
              <a:buNone/>
              <a:defRPr sz="2053"/>
            </a:lvl2pPr>
            <a:lvl3pPr marL="1341074" indent="0">
              <a:buNone/>
              <a:defRPr sz="1760"/>
            </a:lvl3pPr>
            <a:lvl4pPr marL="2011611" indent="0">
              <a:buNone/>
              <a:defRPr sz="1467"/>
            </a:lvl4pPr>
            <a:lvl5pPr marL="2682148" indent="0">
              <a:buNone/>
              <a:defRPr sz="1467"/>
            </a:lvl5pPr>
            <a:lvl6pPr marL="3352684" indent="0">
              <a:buNone/>
              <a:defRPr sz="1467"/>
            </a:lvl6pPr>
            <a:lvl7pPr marL="4023222" indent="0">
              <a:buNone/>
              <a:defRPr sz="1467"/>
            </a:lvl7pPr>
            <a:lvl8pPr marL="4693759" indent="0">
              <a:buNone/>
              <a:defRPr sz="1467"/>
            </a:lvl8pPr>
            <a:lvl9pPr marL="5364295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03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1640" y="1744125"/>
            <a:ext cx="7429121" cy="2912274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876"/>
            </a:lvl2pPr>
            <a:lvl3pPr marL="328727" indent="0">
              <a:buNone/>
              <a:defRPr/>
            </a:lvl3pPr>
            <a:lvl4pPr marL="657454" indent="0">
              <a:buNone/>
              <a:defRPr/>
            </a:lvl4pPr>
            <a:lvl5pPr marL="98618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1640" y="1744125"/>
            <a:ext cx="7429121" cy="2912274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876"/>
            </a:lvl2pPr>
            <a:lvl3pPr marL="328727" indent="0">
              <a:buNone/>
              <a:defRPr/>
            </a:lvl3pPr>
            <a:lvl4pPr marL="657454" indent="0">
              <a:buNone/>
              <a:defRPr/>
            </a:lvl4pPr>
            <a:lvl5pPr marL="98618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1640" y="1744126"/>
            <a:ext cx="7429121" cy="3009645"/>
          </a:xfrm>
        </p:spPr>
        <p:txBody>
          <a:bodyPr>
            <a:spAutoFit/>
          </a:bodyPr>
          <a:lstStyle>
            <a:lvl1pPr>
              <a:defRPr sz="5752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1640" y="1744126"/>
            <a:ext cx="7429121" cy="3009645"/>
          </a:xfrm>
        </p:spPr>
        <p:txBody>
          <a:bodyPr>
            <a:spAutoFit/>
          </a:bodyPr>
          <a:lstStyle>
            <a:lvl1pPr>
              <a:defRPr sz="5752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1641" y="1744124"/>
            <a:ext cx="3428824" cy="3309239"/>
          </a:xfrm>
        </p:spPr>
        <p:txBody>
          <a:bodyPr wrap="square">
            <a:spAutoFit/>
          </a:bodyPr>
          <a:lstStyle>
            <a:lvl1pPr marL="0" indent="0">
              <a:spcBef>
                <a:spcPts val="1760"/>
              </a:spcBef>
              <a:buClr>
                <a:schemeClr val="tx1"/>
              </a:buClr>
              <a:buFont typeface="Wingdings" pitchFamily="2" charset="2"/>
              <a:buNone/>
              <a:defRPr sz="4602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876"/>
            </a:lvl2pPr>
            <a:lvl3pPr marL="333292" indent="0">
              <a:buNone/>
              <a:tabLst/>
              <a:defRPr sz="2876"/>
            </a:lvl3pPr>
            <a:lvl4pPr marL="662019" indent="0">
              <a:buNone/>
              <a:defRPr/>
            </a:lvl4pPr>
            <a:lvl5pPr marL="98618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71937" y="1744124"/>
            <a:ext cx="3428824" cy="3309239"/>
          </a:xfrm>
        </p:spPr>
        <p:txBody>
          <a:bodyPr wrap="square">
            <a:spAutoFit/>
          </a:bodyPr>
          <a:lstStyle>
            <a:lvl1pPr marL="0" indent="0">
              <a:spcBef>
                <a:spcPts val="1760"/>
              </a:spcBef>
              <a:buClr>
                <a:schemeClr val="tx1"/>
              </a:buClr>
              <a:buFont typeface="Wingdings" pitchFamily="2" charset="2"/>
              <a:buNone/>
              <a:defRPr sz="4602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876"/>
            </a:lvl2pPr>
            <a:lvl3pPr marL="333292" indent="0">
              <a:buNone/>
              <a:tabLst/>
              <a:defRPr sz="2876"/>
            </a:lvl3pPr>
            <a:lvl4pPr marL="662019" indent="0">
              <a:buNone/>
              <a:defRPr/>
            </a:lvl4pPr>
            <a:lvl5pPr marL="98618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1641" y="1744124"/>
            <a:ext cx="3428824" cy="3309239"/>
          </a:xfrm>
        </p:spPr>
        <p:txBody>
          <a:bodyPr wrap="square">
            <a:spAutoFit/>
          </a:bodyPr>
          <a:lstStyle>
            <a:lvl1pPr marL="0" indent="0">
              <a:spcBef>
                <a:spcPts val="1760"/>
              </a:spcBef>
              <a:buClr>
                <a:schemeClr val="tx1"/>
              </a:buClr>
              <a:buFont typeface="Wingdings" pitchFamily="2" charset="2"/>
              <a:buNone/>
              <a:defRPr sz="4602"/>
            </a:lvl1pPr>
            <a:lvl2pPr marL="0" indent="0">
              <a:buNone/>
              <a:defRPr sz="2876"/>
            </a:lvl2pPr>
            <a:lvl3pPr marL="333292" indent="0">
              <a:buNone/>
              <a:tabLst/>
              <a:defRPr sz="2876"/>
            </a:lvl3pPr>
            <a:lvl4pPr marL="662019" indent="0">
              <a:buNone/>
              <a:defRPr/>
            </a:lvl4pPr>
            <a:lvl5pPr marL="98618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71937" y="1744124"/>
            <a:ext cx="3428824" cy="3309239"/>
          </a:xfrm>
        </p:spPr>
        <p:txBody>
          <a:bodyPr wrap="square">
            <a:spAutoFit/>
          </a:bodyPr>
          <a:lstStyle>
            <a:lvl1pPr marL="0" indent="0">
              <a:spcBef>
                <a:spcPts val="1760"/>
              </a:spcBef>
              <a:buClr>
                <a:schemeClr val="tx1"/>
              </a:buClr>
              <a:buFont typeface="Wingdings" pitchFamily="2" charset="2"/>
              <a:buNone/>
              <a:defRPr sz="4602"/>
            </a:lvl1pPr>
            <a:lvl2pPr marL="0" indent="0">
              <a:buNone/>
              <a:defRPr sz="2876"/>
            </a:lvl2pPr>
            <a:lvl3pPr marL="333292" indent="0">
              <a:buNone/>
              <a:tabLst/>
              <a:defRPr sz="2876"/>
            </a:lvl3pPr>
            <a:lvl4pPr marL="662019" indent="0">
              <a:buNone/>
              <a:defRPr/>
            </a:lvl4pPr>
            <a:lvl5pPr marL="98618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641" y="424616"/>
            <a:ext cx="7430598" cy="13195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71641" y="1744128"/>
            <a:ext cx="7429119" cy="300964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886454" y="12059"/>
            <a:ext cx="686149" cy="8281062"/>
            <a:chOff x="12618967" y="8385"/>
            <a:chExt cx="1097894" cy="5758580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13408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19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1340895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19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719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719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1340895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19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1340895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19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719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719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1340895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19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1340895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19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719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719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13408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19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1340895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19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719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719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13408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19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1340895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19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719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719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13408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19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1340895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19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719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719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13408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19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13408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19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13408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19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1340895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19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719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13408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19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1340895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19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719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719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3015735" y="114677"/>
              <a:ext cx="788104" cy="614148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863"/>
                </a:spcAft>
              </a:pPr>
              <a:r>
                <a:rPr lang="en-US" sz="1438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64875" y="4085088"/>
              <a:ext cx="2610885" cy="614148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863"/>
                </a:spcAft>
              </a:pPr>
              <a:r>
                <a:rPr lang="en-US" sz="1438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438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43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300" r:id="rId2"/>
    <p:sldLayoutId id="2147484318" r:id="rId3"/>
    <p:sldLayoutId id="2147484295" r:id="rId4"/>
    <p:sldLayoutId id="2147484240" r:id="rId5"/>
    <p:sldLayoutId id="2147484296" r:id="rId6"/>
    <p:sldLayoutId id="2147484241" r:id="rId7"/>
    <p:sldLayoutId id="2147484297" r:id="rId8"/>
    <p:sldLayoutId id="2147484244" r:id="rId9"/>
    <p:sldLayoutId id="2147484298" r:id="rId10"/>
    <p:sldLayoutId id="2147484245" r:id="rId11"/>
    <p:sldLayoutId id="2147484247" r:id="rId12"/>
    <p:sldLayoutId id="2147484337" r:id="rId13"/>
    <p:sldLayoutId id="2147484249" r:id="rId14"/>
    <p:sldLayoutId id="2147484301" r:id="rId15"/>
    <p:sldLayoutId id="2147484252" r:id="rId16"/>
    <p:sldLayoutId id="2147484251" r:id="rId17"/>
    <p:sldLayoutId id="2147484254" r:id="rId18"/>
    <p:sldLayoutId id="2147484257" r:id="rId19"/>
    <p:sldLayoutId id="2147484258" r:id="rId20"/>
    <p:sldLayoutId id="2147484260" r:id="rId21"/>
    <p:sldLayoutId id="2147484299" r:id="rId22"/>
    <p:sldLayoutId id="2147484263" r:id="rId23"/>
  </p:sldLayoutIdLst>
  <p:transition>
    <p:fade/>
  </p:transition>
  <p:txStyles>
    <p:titleStyle>
      <a:lvl1pPr algn="l" defTabSz="1341283" rtl="0" eaLnBrk="1" latinLnBrk="0" hangingPunct="1">
        <a:lnSpc>
          <a:spcPct val="90000"/>
        </a:lnSpc>
        <a:spcBef>
          <a:spcPct val="0"/>
        </a:spcBef>
        <a:buNone/>
        <a:defRPr lang="en-US" sz="6902" b="0" kern="1200" cap="none" spc="-147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493090" marR="0" indent="-493090" algn="l" defTabSz="134128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575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840080" marR="0" indent="-346989" algn="l" defTabSz="134128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45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150544" marR="0" indent="-328727" algn="l" defTabSz="134128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7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79271" marR="0" indent="-328727" algn="l" defTabSz="134128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58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807997" marR="0" indent="-328727" algn="l" defTabSz="134128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58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3688528" indent="-335321" algn="l" defTabSz="1341283" rtl="0" eaLnBrk="1" latinLnBrk="0" hangingPunct="1">
        <a:spcBef>
          <a:spcPct val="20000"/>
        </a:spcBef>
        <a:buFont typeface="Arial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6pPr>
      <a:lvl7pPr marL="4359170" indent="-335321" algn="l" defTabSz="1341283" rtl="0" eaLnBrk="1" latinLnBrk="0" hangingPunct="1">
        <a:spcBef>
          <a:spcPct val="20000"/>
        </a:spcBef>
        <a:buFont typeface="Arial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7pPr>
      <a:lvl8pPr marL="5029812" indent="-335321" algn="l" defTabSz="1341283" rtl="0" eaLnBrk="1" latinLnBrk="0" hangingPunct="1">
        <a:spcBef>
          <a:spcPct val="20000"/>
        </a:spcBef>
        <a:buFont typeface="Arial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8pPr>
      <a:lvl9pPr marL="5700455" indent="-335321" algn="l" defTabSz="1341283" rtl="0" eaLnBrk="1" latinLnBrk="0" hangingPunct="1">
        <a:spcBef>
          <a:spcPct val="20000"/>
        </a:spcBef>
        <a:buFont typeface="Arial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28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1pPr>
      <a:lvl2pPr marL="670641" algn="l" defTabSz="134128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2pPr>
      <a:lvl3pPr marL="1341283" algn="l" defTabSz="134128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3pPr>
      <a:lvl4pPr marL="2011924" algn="l" defTabSz="134128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4pPr>
      <a:lvl5pPr marL="2682566" algn="l" defTabSz="134128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5pPr>
      <a:lvl6pPr marL="3353209" algn="l" defTabSz="134128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6pPr>
      <a:lvl7pPr marL="4023849" algn="l" defTabSz="134128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7pPr>
      <a:lvl8pPr marL="4694490" algn="l" defTabSz="134128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8pPr>
      <a:lvl9pPr marL="5365133" algn="l" defTabSz="134128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69" userDrawn="1">
          <p15:clr>
            <a:srgbClr val="5ACBF0"/>
          </p15:clr>
        </p15:guide>
        <p15:guide id="2" pos="108" userDrawn="1">
          <p15:clr>
            <a:srgbClr val="5ACBF0"/>
          </p15:clr>
        </p15:guide>
        <p15:guide id="3" pos="468" userDrawn="1">
          <p15:clr>
            <a:srgbClr val="5ACBF0"/>
          </p15:clr>
        </p15:guide>
        <p15:guide id="4" pos="828" userDrawn="1">
          <p15:clr>
            <a:srgbClr val="5ACBF0"/>
          </p15:clr>
        </p15:guide>
        <p15:guide id="5" pos="1188" userDrawn="1">
          <p15:clr>
            <a:srgbClr val="5ACBF0"/>
          </p15:clr>
        </p15:guide>
        <p15:guide id="6" pos="1548" userDrawn="1">
          <p15:clr>
            <a:srgbClr val="5ACBF0"/>
          </p15:clr>
        </p15:guide>
        <p15:guide id="7" pos="1908" userDrawn="1">
          <p15:clr>
            <a:srgbClr val="5ACBF0"/>
          </p15:clr>
        </p15:guide>
        <p15:guide id="8" pos="2268" userDrawn="1">
          <p15:clr>
            <a:srgbClr val="5ACBF0"/>
          </p15:clr>
        </p15:guide>
        <p15:guide id="9" pos="2628" userDrawn="1">
          <p15:clr>
            <a:srgbClr val="5ACBF0"/>
          </p15:clr>
        </p15:guide>
        <p15:guide id="10" pos="2988" userDrawn="1">
          <p15:clr>
            <a:srgbClr val="5ACBF0"/>
          </p15:clr>
        </p15:guide>
        <p15:guide id="11" pos="3348" userDrawn="1">
          <p15:clr>
            <a:srgbClr val="5ACBF0"/>
          </p15:clr>
        </p15:guide>
        <p15:guide id="12" pos="3708" userDrawn="1">
          <p15:clr>
            <a:srgbClr val="5ACBF0"/>
          </p15:clr>
        </p15:guide>
        <p15:guide id="13" pos="4068" userDrawn="1">
          <p15:clr>
            <a:srgbClr val="5ACBF0"/>
          </p15:clr>
        </p15:guide>
        <p15:guide id="14" pos="4428" userDrawn="1">
          <p15:clr>
            <a:srgbClr val="5ACBF0"/>
          </p15:clr>
        </p15:guide>
        <p15:guide id="15" pos="4788" userDrawn="1">
          <p15:clr>
            <a:srgbClr val="5ACBF0"/>
          </p15:clr>
        </p15:guide>
        <p15:guide id="16" pos="180" userDrawn="1">
          <p15:clr>
            <a:srgbClr val="C35EA4"/>
          </p15:clr>
        </p15:guide>
        <p15:guide id="17" pos="4716" userDrawn="1">
          <p15:clr>
            <a:srgbClr val="C35EA4"/>
          </p15:clr>
        </p15:guide>
        <p15:guide id="18" orient="horz" pos="1097" userDrawn="1">
          <p15:clr>
            <a:srgbClr val="5ACBF0"/>
          </p15:clr>
        </p15:guide>
        <p15:guide id="19" orient="horz" pos="1926" userDrawn="1">
          <p15:clr>
            <a:srgbClr val="5ACBF0"/>
          </p15:clr>
        </p15:guide>
        <p15:guide id="20" orient="horz" pos="2754" userDrawn="1">
          <p15:clr>
            <a:srgbClr val="5ACBF0"/>
          </p15:clr>
        </p15:guide>
        <p15:guide id="21" orient="horz" pos="3582" userDrawn="1">
          <p15:clr>
            <a:srgbClr val="5ACBF0"/>
          </p15:clr>
        </p15:guide>
        <p15:guide id="22" orient="horz" pos="4410" userDrawn="1">
          <p15:clr>
            <a:srgbClr val="5ACBF0"/>
          </p15:clr>
        </p15:guide>
        <p15:guide id="23" orient="horz" pos="5239" userDrawn="1">
          <p15:clr>
            <a:srgbClr val="5ACBF0"/>
          </p15:clr>
        </p15:guide>
        <p15:guide id="24" orient="horz" pos="6067" userDrawn="1">
          <p15:clr>
            <a:srgbClr val="5ACBF0"/>
          </p15:clr>
        </p15:guide>
        <p15:guide id="25" orient="horz" pos="434" userDrawn="1">
          <p15:clr>
            <a:srgbClr val="C35EA4"/>
          </p15:clr>
        </p15:guide>
        <p15:guide id="26" orient="horz" pos="5902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4637" y="513166"/>
            <a:ext cx="6703695" cy="1944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2"/>
            <a:ext cx="6703695" cy="638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Microsoft Logo with Clear Space"/>
          <p:cNvGrpSpPr/>
          <p:nvPr userDrawn="1"/>
        </p:nvGrpSpPr>
        <p:grpSpPr>
          <a:xfrm>
            <a:off x="6614156" y="9059547"/>
            <a:ext cx="1158245" cy="998855"/>
            <a:chOff x="3147060" y="4252913"/>
            <a:chExt cx="6111240" cy="2290762"/>
          </a:xfrm>
        </p:grpSpPr>
        <p:sp>
          <p:nvSpPr>
            <p:cNvPr id="8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0"/>
            </a:p>
          </p:txBody>
        </p:sp>
        <p:grpSp>
          <p:nvGrpSpPr>
            <p:cNvPr id="9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40"/>
                </a:p>
              </p:txBody>
            </p:sp>
            <p:sp>
              <p:nvSpPr>
                <p:cNvPr id="13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40"/>
                </a:p>
              </p:txBody>
            </p:sp>
            <p:sp>
              <p:nvSpPr>
                <p:cNvPr id="14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40"/>
                </a:p>
              </p:txBody>
            </p:sp>
            <p:sp>
              <p:nvSpPr>
                <p:cNvPr id="15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40"/>
                </a:p>
              </p:txBody>
            </p:sp>
          </p:grpSp>
          <p:sp>
            <p:nvSpPr>
              <p:cNvPr id="11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40"/>
              </a:p>
            </p:txBody>
          </p:sp>
        </p:grpSp>
      </p:grpSp>
      <p:sp>
        <p:nvSpPr>
          <p:cNvPr id="16" name="Freeform 15"/>
          <p:cNvSpPr>
            <a:spLocks noChangeAspect="1"/>
          </p:cNvSpPr>
          <p:nvPr userDrawn="1"/>
        </p:nvSpPr>
        <p:spPr bwMode="auto">
          <a:xfrm>
            <a:off x="109086" y="9337497"/>
            <a:ext cx="288472" cy="452915"/>
          </a:xfrm>
          <a:custGeom>
            <a:avLst/>
            <a:gdLst>
              <a:gd name="connsiteX0" fmla="*/ 4726217 w 5655223"/>
              <a:gd name="connsiteY0" fmla="*/ 2399360 h 3859326"/>
              <a:gd name="connsiteX1" fmla="*/ 4987063 w 5655223"/>
              <a:gd name="connsiteY1" fmla="*/ 2660208 h 3859326"/>
              <a:gd name="connsiteX2" fmla="*/ 4726217 w 5655223"/>
              <a:gd name="connsiteY2" fmla="*/ 2921055 h 3859326"/>
              <a:gd name="connsiteX3" fmla="*/ 4465369 w 5655223"/>
              <a:gd name="connsiteY3" fmla="*/ 2660207 h 3859326"/>
              <a:gd name="connsiteX4" fmla="*/ 4726217 w 5655223"/>
              <a:gd name="connsiteY4" fmla="*/ 2399360 h 3859326"/>
              <a:gd name="connsiteX5" fmla="*/ 929008 w 5655223"/>
              <a:gd name="connsiteY5" fmla="*/ 2399360 h 3859326"/>
              <a:gd name="connsiteX6" fmla="*/ 1189855 w 5655223"/>
              <a:gd name="connsiteY6" fmla="*/ 2660208 h 3859326"/>
              <a:gd name="connsiteX7" fmla="*/ 929008 w 5655223"/>
              <a:gd name="connsiteY7" fmla="*/ 2921054 h 3859326"/>
              <a:gd name="connsiteX8" fmla="*/ 668161 w 5655223"/>
              <a:gd name="connsiteY8" fmla="*/ 2660208 h 3859326"/>
              <a:gd name="connsiteX9" fmla="*/ 929008 w 5655223"/>
              <a:gd name="connsiteY9" fmla="*/ 2399360 h 3859326"/>
              <a:gd name="connsiteX10" fmla="*/ 1549899 w 5655223"/>
              <a:gd name="connsiteY10" fmla="*/ 1025820 h 3859326"/>
              <a:gd name="connsiteX11" fmla="*/ 1758665 w 5655223"/>
              <a:gd name="connsiteY11" fmla="*/ 1234586 h 3859326"/>
              <a:gd name="connsiteX12" fmla="*/ 1549899 w 5655223"/>
              <a:gd name="connsiteY12" fmla="*/ 1443353 h 3859326"/>
              <a:gd name="connsiteX13" fmla="*/ 1341132 w 5655223"/>
              <a:gd name="connsiteY13" fmla="*/ 1234586 h 3859326"/>
              <a:gd name="connsiteX14" fmla="*/ 1549899 w 5655223"/>
              <a:gd name="connsiteY14" fmla="*/ 1025820 h 3859326"/>
              <a:gd name="connsiteX15" fmla="*/ 3636781 w 5655223"/>
              <a:gd name="connsiteY15" fmla="*/ 814059 h 3859326"/>
              <a:gd name="connsiteX16" fmla="*/ 4031269 w 5655223"/>
              <a:gd name="connsiteY16" fmla="*/ 1208549 h 3859326"/>
              <a:gd name="connsiteX17" fmla="*/ 3636781 w 5655223"/>
              <a:gd name="connsiteY17" fmla="*/ 1603039 h 3859326"/>
              <a:gd name="connsiteX18" fmla="*/ 3242290 w 5655223"/>
              <a:gd name="connsiteY18" fmla="*/ 1208550 h 3859326"/>
              <a:gd name="connsiteX19" fmla="*/ 3636781 w 5655223"/>
              <a:gd name="connsiteY19" fmla="*/ 814059 h 3859326"/>
              <a:gd name="connsiteX20" fmla="*/ 3636781 w 5655223"/>
              <a:gd name="connsiteY20" fmla="*/ 277558 h 3859326"/>
              <a:gd name="connsiteX21" fmla="*/ 2705788 w 5655223"/>
              <a:gd name="connsiteY21" fmla="*/ 1208549 h 3859326"/>
              <a:gd name="connsiteX22" fmla="*/ 2864786 w 5655223"/>
              <a:gd name="connsiteY22" fmla="*/ 1729076 h 3859326"/>
              <a:gd name="connsiteX23" fmla="*/ 2887509 w 5655223"/>
              <a:gd name="connsiteY23" fmla="*/ 1756616 h 3859326"/>
              <a:gd name="connsiteX24" fmla="*/ 2519861 w 5655223"/>
              <a:gd name="connsiteY24" fmla="*/ 2124264 h 3859326"/>
              <a:gd name="connsiteX25" fmla="*/ 1934575 w 5655223"/>
              <a:gd name="connsiteY25" fmla="*/ 1538978 h 3859326"/>
              <a:gd name="connsiteX26" fmla="*/ 1958441 w 5655223"/>
              <a:gd name="connsiteY26" fmla="*/ 1510053 h 3859326"/>
              <a:gd name="connsiteX27" fmla="*/ 2042584 w 5655223"/>
              <a:gd name="connsiteY27" fmla="*/ 1234586 h 3859326"/>
              <a:gd name="connsiteX28" fmla="*/ 1549899 w 5655223"/>
              <a:gd name="connsiteY28" fmla="*/ 741901 h 3859326"/>
              <a:gd name="connsiteX29" fmla="*/ 1057213 w 5655223"/>
              <a:gd name="connsiteY29" fmla="*/ 1234586 h 3859326"/>
              <a:gd name="connsiteX30" fmla="*/ 1549899 w 5655223"/>
              <a:gd name="connsiteY30" fmla="*/ 1727272 h 3859326"/>
              <a:gd name="connsiteX31" fmla="*/ 1649192 w 5655223"/>
              <a:gd name="connsiteY31" fmla="*/ 1717263 h 3859326"/>
              <a:gd name="connsiteX32" fmla="*/ 1699045 w 5655223"/>
              <a:gd name="connsiteY32" fmla="*/ 1701788 h 3859326"/>
              <a:gd name="connsiteX33" fmla="*/ 2841891 w 5655223"/>
              <a:gd name="connsiteY33" fmla="*/ 2844635 h 3859326"/>
              <a:gd name="connsiteX34" fmla="*/ 2843279 w 5655223"/>
              <a:gd name="connsiteY34" fmla="*/ 2843247 h 3859326"/>
              <a:gd name="connsiteX35" fmla="*/ 2843279 w 5655223"/>
              <a:gd name="connsiteY35" fmla="*/ 2846575 h 3859326"/>
              <a:gd name="connsiteX36" fmla="*/ 4142465 w 5655223"/>
              <a:gd name="connsiteY36" fmla="*/ 2846574 h 3859326"/>
              <a:gd name="connsiteX37" fmla="*/ 4158995 w 5655223"/>
              <a:gd name="connsiteY37" fmla="*/ 2899826 h 3859326"/>
              <a:gd name="connsiteX38" fmla="*/ 4199741 w 5655223"/>
              <a:gd name="connsiteY38" fmla="*/ 2979417 h 3859326"/>
              <a:gd name="connsiteX39" fmla="*/ 4232501 w 5655223"/>
              <a:gd name="connsiteY39" fmla="*/ 3025497 h 3859326"/>
              <a:gd name="connsiteX40" fmla="*/ 3959067 w 5655223"/>
              <a:gd name="connsiteY40" fmla="*/ 3298932 h 3859326"/>
              <a:gd name="connsiteX41" fmla="*/ 1507125 w 5655223"/>
              <a:gd name="connsiteY41" fmla="*/ 3298932 h 3859326"/>
              <a:gd name="connsiteX42" fmla="*/ 1331093 w 5655223"/>
              <a:gd name="connsiteY42" fmla="*/ 3122900 h 3859326"/>
              <a:gd name="connsiteX43" fmla="*/ 1364301 w 5655223"/>
              <a:gd name="connsiteY43" fmla="*/ 3095501 h 3859326"/>
              <a:gd name="connsiteX44" fmla="*/ 1544605 w 5655223"/>
              <a:gd name="connsiteY44" fmla="*/ 2660208 h 3859326"/>
              <a:gd name="connsiteX45" fmla="*/ 929008 w 5655223"/>
              <a:gd name="connsiteY45" fmla="*/ 2044611 h 3859326"/>
              <a:gd name="connsiteX46" fmla="*/ 313411 w 5655223"/>
              <a:gd name="connsiteY46" fmla="*/ 2660208 h 3859326"/>
              <a:gd name="connsiteX47" fmla="*/ 929008 w 5655223"/>
              <a:gd name="connsiteY47" fmla="*/ 3275804 h 3859326"/>
              <a:gd name="connsiteX48" fmla="*/ 1053072 w 5655223"/>
              <a:gd name="connsiteY48" fmla="*/ 3263298 h 3859326"/>
              <a:gd name="connsiteX49" fmla="*/ 1068395 w 5655223"/>
              <a:gd name="connsiteY49" fmla="*/ 3258542 h 3859326"/>
              <a:gd name="connsiteX50" fmla="*/ 1391309 w 5655223"/>
              <a:gd name="connsiteY50" fmla="*/ 3581456 h 3859326"/>
              <a:gd name="connsiteX51" fmla="*/ 1393574 w 5655223"/>
              <a:gd name="connsiteY51" fmla="*/ 3579192 h 3859326"/>
              <a:gd name="connsiteX52" fmla="*/ 1393574 w 5655223"/>
              <a:gd name="connsiteY52" fmla="*/ 3580601 h 3859326"/>
              <a:gd name="connsiteX53" fmla="*/ 4073403 w 5655223"/>
              <a:gd name="connsiteY53" fmla="*/ 3580601 h 3859326"/>
              <a:gd name="connsiteX54" fmla="*/ 4074571 w 5655223"/>
              <a:gd name="connsiteY54" fmla="*/ 3581768 h 3859326"/>
              <a:gd name="connsiteX55" fmla="*/ 4075739 w 5655223"/>
              <a:gd name="connsiteY55" fmla="*/ 3580601 h 3859326"/>
              <a:gd name="connsiteX56" fmla="*/ 4075815 w 5655223"/>
              <a:gd name="connsiteY56" fmla="*/ 3580601 h 3859326"/>
              <a:gd name="connsiteX57" fmla="*/ 4075815 w 5655223"/>
              <a:gd name="connsiteY57" fmla="*/ 3580524 h 3859326"/>
              <a:gd name="connsiteX58" fmla="*/ 4447841 w 5655223"/>
              <a:gd name="connsiteY58" fmla="*/ 3208497 h 3859326"/>
              <a:gd name="connsiteX59" fmla="*/ 4459329 w 5655223"/>
              <a:gd name="connsiteY59" fmla="*/ 3215101 h 3859326"/>
              <a:gd name="connsiteX60" fmla="*/ 4726217 w 5655223"/>
              <a:gd name="connsiteY60" fmla="*/ 3275805 h 3859326"/>
              <a:gd name="connsiteX61" fmla="*/ 5341813 w 5655223"/>
              <a:gd name="connsiteY61" fmla="*/ 2660208 h 3859326"/>
              <a:gd name="connsiteX62" fmla="*/ 4726217 w 5655223"/>
              <a:gd name="connsiteY62" fmla="*/ 2044610 h 3859326"/>
              <a:gd name="connsiteX63" fmla="*/ 4123125 w 5655223"/>
              <a:gd name="connsiteY63" fmla="*/ 2536143 h 3859326"/>
              <a:gd name="connsiteX64" fmla="*/ 4120227 w 5655223"/>
              <a:gd name="connsiteY64" fmla="*/ 2564905 h 3859326"/>
              <a:gd name="connsiteX65" fmla="*/ 2960502 w 5655223"/>
              <a:gd name="connsiteY65" fmla="*/ 2564905 h 3859326"/>
              <a:gd name="connsiteX66" fmla="*/ 2719031 w 5655223"/>
              <a:gd name="connsiteY66" fmla="*/ 2323434 h 3859326"/>
              <a:gd name="connsiteX67" fmla="*/ 3086484 w 5655223"/>
              <a:gd name="connsiteY67" fmla="*/ 1955981 h 3859326"/>
              <a:gd name="connsiteX68" fmla="*/ 3116253 w 5655223"/>
              <a:gd name="connsiteY68" fmla="*/ 1980543 h 3859326"/>
              <a:gd name="connsiteX69" fmla="*/ 3636781 w 5655223"/>
              <a:gd name="connsiteY69" fmla="*/ 2139542 h 3859326"/>
              <a:gd name="connsiteX70" fmla="*/ 4567773 w 5655223"/>
              <a:gd name="connsiteY70" fmla="*/ 1208550 h 3859326"/>
              <a:gd name="connsiteX71" fmla="*/ 3636781 w 5655223"/>
              <a:gd name="connsiteY71" fmla="*/ 277558 h 3859326"/>
              <a:gd name="connsiteX72" fmla="*/ 3600341 w 5655223"/>
              <a:gd name="connsiteY72" fmla="*/ 0 h 3859326"/>
              <a:gd name="connsiteX73" fmla="*/ 4928641 w 5655223"/>
              <a:gd name="connsiteY73" fmla="*/ 1328300 h 3859326"/>
              <a:gd name="connsiteX74" fmla="*/ 4877265 w 5655223"/>
              <a:gd name="connsiteY74" fmla="*/ 1674582 h 3859326"/>
              <a:gd name="connsiteX75" fmla="*/ 5655223 w 5655223"/>
              <a:gd name="connsiteY75" fmla="*/ 2731648 h 3859326"/>
              <a:gd name="connsiteX76" fmla="*/ 4527553 w 5655223"/>
              <a:gd name="connsiteY76" fmla="*/ 3859319 h 3859326"/>
              <a:gd name="connsiteX77" fmla="*/ 4527517 w 5655223"/>
              <a:gd name="connsiteY77" fmla="*/ 3859312 h 3859326"/>
              <a:gd name="connsiteX78" fmla="*/ 1127742 w 5655223"/>
              <a:gd name="connsiteY78" fmla="*/ 3859312 h 3859326"/>
              <a:gd name="connsiteX79" fmla="*/ 1127672 w 5655223"/>
              <a:gd name="connsiteY79" fmla="*/ 3859326 h 3859326"/>
              <a:gd name="connsiteX80" fmla="*/ 0 w 5655223"/>
              <a:gd name="connsiteY80" fmla="*/ 2731655 h 3859326"/>
              <a:gd name="connsiteX81" fmla="*/ 774956 w 5655223"/>
              <a:gd name="connsiteY81" fmla="*/ 1675193 h 3859326"/>
              <a:gd name="connsiteX82" fmla="*/ 718410 w 5655223"/>
              <a:gd name="connsiteY82" fmla="*/ 1395118 h 3859326"/>
              <a:gd name="connsiteX83" fmla="*/ 1645565 w 5655223"/>
              <a:gd name="connsiteY83" fmla="*/ 467963 h 3859326"/>
              <a:gd name="connsiteX84" fmla="*/ 2367945 w 5655223"/>
              <a:gd name="connsiteY84" fmla="*/ 838575 h 3859326"/>
              <a:gd name="connsiteX85" fmla="*/ 3600341 w 5655223"/>
              <a:gd name="connsiteY85" fmla="*/ 0 h 38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655223" h="3859326">
                <a:moveTo>
                  <a:pt x="4726217" y="2399360"/>
                </a:moveTo>
                <a:cubicBezTo>
                  <a:pt x="4870279" y="2399360"/>
                  <a:pt x="4987063" y="2516145"/>
                  <a:pt x="4987063" y="2660208"/>
                </a:cubicBezTo>
                <a:cubicBezTo>
                  <a:pt x="4987063" y="2804269"/>
                  <a:pt x="4870279" y="2921055"/>
                  <a:pt x="4726217" y="2921055"/>
                </a:cubicBezTo>
                <a:cubicBezTo>
                  <a:pt x="4582153" y="2921055"/>
                  <a:pt x="4465369" y="2804270"/>
                  <a:pt x="4465369" y="2660207"/>
                </a:cubicBezTo>
                <a:cubicBezTo>
                  <a:pt x="4465369" y="2516145"/>
                  <a:pt x="4582153" y="2399360"/>
                  <a:pt x="4726217" y="2399360"/>
                </a:cubicBezTo>
                <a:close/>
                <a:moveTo>
                  <a:pt x="929008" y="2399360"/>
                </a:moveTo>
                <a:cubicBezTo>
                  <a:pt x="1073070" y="2399360"/>
                  <a:pt x="1189855" y="2516146"/>
                  <a:pt x="1189855" y="2660208"/>
                </a:cubicBezTo>
                <a:cubicBezTo>
                  <a:pt x="1189855" y="2804269"/>
                  <a:pt x="1073070" y="2921055"/>
                  <a:pt x="929008" y="2921054"/>
                </a:cubicBezTo>
                <a:cubicBezTo>
                  <a:pt x="784946" y="2921055"/>
                  <a:pt x="668161" y="2804269"/>
                  <a:pt x="668161" y="2660208"/>
                </a:cubicBezTo>
                <a:cubicBezTo>
                  <a:pt x="668160" y="2516145"/>
                  <a:pt x="784946" y="2399360"/>
                  <a:pt x="929008" y="2399360"/>
                </a:cubicBezTo>
                <a:close/>
                <a:moveTo>
                  <a:pt x="1549899" y="1025820"/>
                </a:moveTo>
                <a:cubicBezTo>
                  <a:pt x="1665197" y="1025820"/>
                  <a:pt x="1758665" y="1119288"/>
                  <a:pt x="1758665" y="1234586"/>
                </a:cubicBezTo>
                <a:cubicBezTo>
                  <a:pt x="1758665" y="1349884"/>
                  <a:pt x="1665197" y="1443353"/>
                  <a:pt x="1549899" y="1443353"/>
                </a:cubicBezTo>
                <a:cubicBezTo>
                  <a:pt x="1434601" y="1443353"/>
                  <a:pt x="1341133" y="1349885"/>
                  <a:pt x="1341132" y="1234586"/>
                </a:cubicBezTo>
                <a:cubicBezTo>
                  <a:pt x="1341133" y="1119288"/>
                  <a:pt x="1434601" y="1025820"/>
                  <a:pt x="1549899" y="1025820"/>
                </a:cubicBezTo>
                <a:close/>
                <a:moveTo>
                  <a:pt x="3636781" y="814059"/>
                </a:moveTo>
                <a:cubicBezTo>
                  <a:pt x="3854651" y="814060"/>
                  <a:pt x="4031269" y="990679"/>
                  <a:pt x="4031269" y="1208549"/>
                </a:cubicBezTo>
                <a:cubicBezTo>
                  <a:pt x="4031269" y="1426420"/>
                  <a:pt x="3854651" y="1603040"/>
                  <a:pt x="3636781" y="1603039"/>
                </a:cubicBezTo>
                <a:cubicBezTo>
                  <a:pt x="3418911" y="1603039"/>
                  <a:pt x="3242290" y="1426420"/>
                  <a:pt x="3242290" y="1208550"/>
                </a:cubicBezTo>
                <a:cubicBezTo>
                  <a:pt x="3242290" y="990679"/>
                  <a:pt x="3418911" y="814059"/>
                  <a:pt x="3636781" y="814059"/>
                </a:cubicBezTo>
                <a:close/>
                <a:moveTo>
                  <a:pt x="3636781" y="277558"/>
                </a:moveTo>
                <a:cubicBezTo>
                  <a:pt x="3122607" y="277558"/>
                  <a:pt x="2705788" y="694377"/>
                  <a:pt x="2705788" y="1208549"/>
                </a:cubicBezTo>
                <a:cubicBezTo>
                  <a:pt x="2705788" y="1401365"/>
                  <a:pt x="2764403" y="1580489"/>
                  <a:pt x="2864786" y="1729076"/>
                </a:cubicBezTo>
                <a:lnTo>
                  <a:pt x="2887509" y="1756616"/>
                </a:lnTo>
                <a:lnTo>
                  <a:pt x="2519861" y="2124264"/>
                </a:lnTo>
                <a:lnTo>
                  <a:pt x="1934575" y="1538978"/>
                </a:lnTo>
                <a:lnTo>
                  <a:pt x="1958441" y="1510053"/>
                </a:lnTo>
                <a:cubicBezTo>
                  <a:pt x="2011565" y="1431419"/>
                  <a:pt x="2042584" y="1336625"/>
                  <a:pt x="2042584" y="1234586"/>
                </a:cubicBezTo>
                <a:cubicBezTo>
                  <a:pt x="2042584" y="962483"/>
                  <a:pt x="1822001" y="741901"/>
                  <a:pt x="1549899" y="741901"/>
                </a:cubicBezTo>
                <a:cubicBezTo>
                  <a:pt x="1277797" y="741900"/>
                  <a:pt x="1057213" y="962483"/>
                  <a:pt x="1057213" y="1234586"/>
                </a:cubicBezTo>
                <a:cubicBezTo>
                  <a:pt x="1057213" y="1506690"/>
                  <a:pt x="1277797" y="1727273"/>
                  <a:pt x="1549899" y="1727272"/>
                </a:cubicBezTo>
                <a:cubicBezTo>
                  <a:pt x="1583912" y="1727273"/>
                  <a:pt x="1617120" y="1723826"/>
                  <a:pt x="1649192" y="1717263"/>
                </a:cubicBezTo>
                <a:lnTo>
                  <a:pt x="1699045" y="1701788"/>
                </a:lnTo>
                <a:lnTo>
                  <a:pt x="2841891" y="2844635"/>
                </a:lnTo>
                <a:lnTo>
                  <a:pt x="2843279" y="2843247"/>
                </a:lnTo>
                <a:lnTo>
                  <a:pt x="2843279" y="2846575"/>
                </a:lnTo>
                <a:lnTo>
                  <a:pt x="4142465" y="2846574"/>
                </a:lnTo>
                <a:lnTo>
                  <a:pt x="4158995" y="2899826"/>
                </a:lnTo>
                <a:cubicBezTo>
                  <a:pt x="4170677" y="2927444"/>
                  <a:pt x="4184317" y="2954033"/>
                  <a:pt x="4199741" y="2979417"/>
                </a:cubicBezTo>
                <a:lnTo>
                  <a:pt x="4232501" y="3025497"/>
                </a:lnTo>
                <a:lnTo>
                  <a:pt x="3959067" y="3298932"/>
                </a:lnTo>
                <a:lnTo>
                  <a:pt x="1507125" y="3298932"/>
                </a:lnTo>
                <a:lnTo>
                  <a:pt x="1331093" y="3122900"/>
                </a:lnTo>
                <a:lnTo>
                  <a:pt x="1364301" y="3095501"/>
                </a:lnTo>
                <a:cubicBezTo>
                  <a:pt x="1475702" y="2984099"/>
                  <a:pt x="1544605" y="2830200"/>
                  <a:pt x="1544605" y="2660208"/>
                </a:cubicBezTo>
                <a:cubicBezTo>
                  <a:pt x="1544605" y="2320222"/>
                  <a:pt x="1268993" y="2044610"/>
                  <a:pt x="929008" y="2044611"/>
                </a:cubicBezTo>
                <a:cubicBezTo>
                  <a:pt x="589023" y="2044610"/>
                  <a:pt x="313411" y="2320223"/>
                  <a:pt x="313411" y="2660208"/>
                </a:cubicBezTo>
                <a:cubicBezTo>
                  <a:pt x="313411" y="3000192"/>
                  <a:pt x="589023" y="3275804"/>
                  <a:pt x="929008" y="3275804"/>
                </a:cubicBezTo>
                <a:cubicBezTo>
                  <a:pt x="971506" y="3275805"/>
                  <a:pt x="1012998" y="3271498"/>
                  <a:pt x="1053072" y="3263298"/>
                </a:cubicBezTo>
                <a:lnTo>
                  <a:pt x="1068395" y="3258542"/>
                </a:lnTo>
                <a:lnTo>
                  <a:pt x="1391309" y="3581456"/>
                </a:lnTo>
                <a:lnTo>
                  <a:pt x="1393574" y="3579192"/>
                </a:lnTo>
                <a:lnTo>
                  <a:pt x="1393574" y="3580601"/>
                </a:lnTo>
                <a:lnTo>
                  <a:pt x="4073403" y="3580601"/>
                </a:lnTo>
                <a:lnTo>
                  <a:pt x="4074571" y="3581768"/>
                </a:lnTo>
                <a:lnTo>
                  <a:pt x="4075739" y="3580601"/>
                </a:lnTo>
                <a:lnTo>
                  <a:pt x="4075815" y="3580601"/>
                </a:lnTo>
                <a:lnTo>
                  <a:pt x="4075815" y="3580524"/>
                </a:lnTo>
                <a:lnTo>
                  <a:pt x="4447841" y="3208497"/>
                </a:lnTo>
                <a:lnTo>
                  <a:pt x="4459329" y="3215101"/>
                </a:lnTo>
                <a:cubicBezTo>
                  <a:pt x="4540067" y="3254003"/>
                  <a:pt x="4630595" y="3275805"/>
                  <a:pt x="4726217" y="3275805"/>
                </a:cubicBezTo>
                <a:cubicBezTo>
                  <a:pt x="5066201" y="3275805"/>
                  <a:pt x="5341813" y="3000193"/>
                  <a:pt x="5341813" y="2660208"/>
                </a:cubicBezTo>
                <a:cubicBezTo>
                  <a:pt x="5341813" y="2320222"/>
                  <a:pt x="5066201" y="2044610"/>
                  <a:pt x="4726217" y="2044610"/>
                </a:cubicBezTo>
                <a:cubicBezTo>
                  <a:pt x="4428729" y="2044610"/>
                  <a:pt x="4180527" y="2255626"/>
                  <a:pt x="4123125" y="2536143"/>
                </a:cubicBezTo>
                <a:lnTo>
                  <a:pt x="4120227" y="2564905"/>
                </a:lnTo>
                <a:lnTo>
                  <a:pt x="2960502" y="2564905"/>
                </a:lnTo>
                <a:lnTo>
                  <a:pt x="2719031" y="2323434"/>
                </a:lnTo>
                <a:lnTo>
                  <a:pt x="3086484" y="1955981"/>
                </a:lnTo>
                <a:lnTo>
                  <a:pt x="3116253" y="1980543"/>
                </a:lnTo>
                <a:cubicBezTo>
                  <a:pt x="3264841" y="2080926"/>
                  <a:pt x="3443967" y="2139542"/>
                  <a:pt x="3636781" y="2139542"/>
                </a:cubicBezTo>
                <a:cubicBezTo>
                  <a:pt x="4150953" y="2139542"/>
                  <a:pt x="4567773" y="1722723"/>
                  <a:pt x="4567773" y="1208550"/>
                </a:cubicBezTo>
                <a:cubicBezTo>
                  <a:pt x="4567773" y="694376"/>
                  <a:pt x="4150953" y="277558"/>
                  <a:pt x="3636781" y="277558"/>
                </a:cubicBezTo>
                <a:close/>
                <a:moveTo>
                  <a:pt x="3600341" y="0"/>
                </a:moveTo>
                <a:cubicBezTo>
                  <a:pt x="4333939" y="0"/>
                  <a:pt x="4928641" y="594702"/>
                  <a:pt x="4928641" y="1328300"/>
                </a:cubicBezTo>
                <a:cubicBezTo>
                  <a:pt x="4928641" y="1448620"/>
                  <a:pt x="4912645" y="1565200"/>
                  <a:pt x="4877265" y="1674582"/>
                </a:cubicBezTo>
                <a:cubicBezTo>
                  <a:pt x="5331069" y="1809291"/>
                  <a:pt x="5655223" y="2232619"/>
                  <a:pt x="5655223" y="2731648"/>
                </a:cubicBezTo>
                <a:cubicBezTo>
                  <a:pt x="5655223" y="3354440"/>
                  <a:pt x="5150345" y="3859319"/>
                  <a:pt x="4527553" y="3859319"/>
                </a:cubicBezTo>
                <a:lnTo>
                  <a:pt x="4527517" y="3859312"/>
                </a:lnTo>
                <a:lnTo>
                  <a:pt x="1127742" y="3859312"/>
                </a:lnTo>
                <a:cubicBezTo>
                  <a:pt x="1127721" y="3859326"/>
                  <a:pt x="1127693" y="3859326"/>
                  <a:pt x="1127672" y="3859326"/>
                </a:cubicBezTo>
                <a:cubicBezTo>
                  <a:pt x="504879" y="3859326"/>
                  <a:pt x="0" y="3354447"/>
                  <a:pt x="0" y="2731655"/>
                </a:cubicBezTo>
                <a:cubicBezTo>
                  <a:pt x="0" y="2233714"/>
                  <a:pt x="322751" y="1811143"/>
                  <a:pt x="774956" y="1675193"/>
                </a:cubicBezTo>
                <a:cubicBezTo>
                  <a:pt x="733949" y="1589622"/>
                  <a:pt x="718410" y="1494187"/>
                  <a:pt x="718410" y="1395118"/>
                </a:cubicBezTo>
                <a:cubicBezTo>
                  <a:pt x="718410" y="883062"/>
                  <a:pt x="1133509" y="467963"/>
                  <a:pt x="1645565" y="467963"/>
                </a:cubicBezTo>
                <a:cubicBezTo>
                  <a:pt x="1944568" y="467963"/>
                  <a:pt x="2210513" y="609498"/>
                  <a:pt x="2367945" y="838575"/>
                </a:cubicBezTo>
                <a:cubicBezTo>
                  <a:pt x="2560780" y="346899"/>
                  <a:pt x="3040051" y="0"/>
                  <a:pt x="36003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34106" tIns="67053" rIns="134106" bIns="67053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340633" fontAlgn="base">
              <a:spcBef>
                <a:spcPct val="0"/>
              </a:spcBef>
              <a:spcAft>
                <a:spcPct val="0"/>
              </a:spcAft>
            </a:pPr>
            <a:endParaRPr lang="en-US" sz="3227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8571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  <p:sldLayoutId id="2147484350" r:id="rId12"/>
    <p:sldLayoutId id="2147484351" r:id="rId13"/>
    <p:sldLayoutId id="2147484352" r:id="rId14"/>
  </p:sldLayoutIdLst>
  <p:txStyles>
    <p:titleStyle>
      <a:lvl1pPr algn="l" defTabSz="1341074" rtl="0" eaLnBrk="1" latinLnBrk="0" hangingPunct="1">
        <a:lnSpc>
          <a:spcPct val="90000"/>
        </a:lnSpc>
        <a:spcBef>
          <a:spcPct val="0"/>
        </a:spcBef>
        <a:buNone/>
        <a:defRPr sz="4694" b="1" kern="1200" cap="all" spc="88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68" indent="-335268" algn="l" defTabSz="1341074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005805" indent="-335268" algn="l" defTabSz="1341074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676343" indent="-335268" algn="l" defTabSz="1341074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4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2346879" indent="-335268" algn="l" defTabSz="1341074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3017416" indent="-335268" algn="l" defTabSz="1341074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687954" indent="-335268" algn="l" defTabSz="1341074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490" indent="-335268" algn="l" defTabSz="1341074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027" indent="-335268" algn="l" defTabSz="1341074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563" indent="-335268" algn="l" defTabSz="1341074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074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37" algn="l" defTabSz="1341074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074" algn="l" defTabSz="1341074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611" algn="l" defTabSz="1341074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148" algn="l" defTabSz="1341074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84" algn="l" defTabSz="1341074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222" algn="l" defTabSz="1341074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3759" algn="l" defTabSz="1341074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295" algn="l" defTabSz="1341074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/>
          <p:cNvGrpSpPr/>
          <p:nvPr/>
        </p:nvGrpSpPr>
        <p:grpSpPr>
          <a:xfrm>
            <a:off x="152400" y="5544560"/>
            <a:ext cx="7391400" cy="1840252"/>
            <a:chOff x="152400" y="5544560"/>
            <a:chExt cx="7391400" cy="1840252"/>
          </a:xfrm>
        </p:grpSpPr>
        <p:sp>
          <p:nvSpPr>
            <p:cNvPr id="369" name="Rectangle: Rounded Corners 368"/>
            <p:cNvSpPr/>
            <p:nvPr/>
          </p:nvSpPr>
          <p:spPr>
            <a:xfrm>
              <a:off x="152400" y="5544560"/>
              <a:ext cx="7391400" cy="1840252"/>
            </a:xfrm>
            <a:prstGeom prst="roundRect">
              <a:avLst>
                <a:gd name="adj" fmla="val 1052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</a:rPr>
                <a:t>Ingenu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 Intellect Platform</a:t>
              </a:r>
            </a:p>
          </p:txBody>
        </p:sp>
        <p:grpSp>
          <p:nvGrpSpPr>
            <p:cNvPr id="371" name="IoT Hub"/>
            <p:cNvGrpSpPr/>
            <p:nvPr/>
          </p:nvGrpSpPr>
          <p:grpSpPr>
            <a:xfrm rot="16200000">
              <a:off x="4156930" y="3608533"/>
              <a:ext cx="485499" cy="5403848"/>
              <a:chOff x="4777848" y="1853100"/>
              <a:chExt cx="331022" cy="3684441"/>
            </a:xfrm>
          </p:grpSpPr>
          <p:sp>
            <p:nvSpPr>
              <p:cNvPr id="372" name="Rectangle: Rounded Corners 371"/>
              <p:cNvSpPr/>
              <p:nvPr/>
            </p:nvSpPr>
            <p:spPr>
              <a:xfrm>
                <a:off x="4777848" y="1853100"/>
                <a:ext cx="331022" cy="3684441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TextBox 386"/>
              <p:cNvSpPr txBox="1"/>
              <p:nvPr/>
            </p:nvSpPr>
            <p:spPr>
              <a:xfrm rot="5400000">
                <a:off x="3106989" y="3562342"/>
                <a:ext cx="3672041" cy="278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341074"/>
                <a:r>
                  <a:rPr lang="en-US" sz="2053" kern="0" dirty="0">
                    <a:solidFill>
                      <a:sysClr val="windowText" lastClr="000000"/>
                    </a:solidFill>
                  </a:rPr>
                  <a:t>Intellect HTTP REST API / AMQP</a:t>
                </a:r>
                <a:endParaRPr lang="en-US" sz="2053" b="1" i="1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91" name="Rectangle: Rounded Corners 390"/>
            <p:cNvSpPr/>
            <p:nvPr/>
          </p:nvSpPr>
          <p:spPr>
            <a:xfrm rot="16200000">
              <a:off x="4156932" y="4245227"/>
              <a:ext cx="485499" cy="540384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074"/>
              <a:endParaRPr lang="en-US" sz="2640" kern="0" dirty="0">
                <a:solidFill>
                  <a:schemeClr val="tx1"/>
                </a:solidFill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2"/>
            <a:srcRect l="4667" t="23922" r="2941" b="29734"/>
            <a:stretch/>
          </p:blipFill>
          <p:spPr>
            <a:xfrm>
              <a:off x="3882447" y="6740789"/>
              <a:ext cx="1390920" cy="392449"/>
            </a:xfrm>
            <a:prstGeom prst="rect">
              <a:avLst/>
            </a:prstGeom>
          </p:spPr>
        </p:pic>
      </p:grpSp>
      <p:grpSp>
        <p:nvGrpSpPr>
          <p:cNvPr id="135" name="Group 134"/>
          <p:cNvGrpSpPr/>
          <p:nvPr/>
        </p:nvGrpSpPr>
        <p:grpSpPr>
          <a:xfrm>
            <a:off x="152400" y="152400"/>
            <a:ext cx="7391400" cy="5242243"/>
            <a:chOff x="152400" y="152400"/>
            <a:chExt cx="7391400" cy="5242243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152400" y="152400"/>
              <a:ext cx="7391400" cy="5242243"/>
            </a:xfrm>
            <a:prstGeom prst="roundRect">
              <a:avLst>
                <a:gd name="adj" fmla="val 267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Microsoft Azure</a:t>
              </a:r>
            </a:p>
          </p:txBody>
        </p:sp>
        <p:grpSp>
          <p:nvGrpSpPr>
            <p:cNvPr id="44" name="PowerBI Report"/>
            <p:cNvGrpSpPr/>
            <p:nvPr/>
          </p:nvGrpSpPr>
          <p:grpSpPr>
            <a:xfrm rot="16200000">
              <a:off x="1555964" y="-418304"/>
              <a:ext cx="752627" cy="2990799"/>
              <a:chOff x="9754478" y="2029134"/>
              <a:chExt cx="513154" cy="2039181"/>
            </a:xfrm>
          </p:grpSpPr>
          <p:sp>
            <p:nvSpPr>
              <p:cNvPr id="493" name="Rectangle: Rounded Corners 492"/>
              <p:cNvSpPr/>
              <p:nvPr/>
            </p:nvSpPr>
            <p:spPr>
              <a:xfrm>
                <a:off x="9754478" y="2029739"/>
                <a:ext cx="511232" cy="2038576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41074"/>
                <a:endParaRPr lang="en-US" sz="2640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TextBox 493"/>
              <p:cNvSpPr txBox="1"/>
              <p:nvPr/>
            </p:nvSpPr>
            <p:spPr>
              <a:xfrm rot="5400000">
                <a:off x="9257466" y="2966754"/>
                <a:ext cx="1503034" cy="493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341074"/>
                <a:r>
                  <a:rPr lang="en-US" sz="2053" kern="0" dirty="0">
                    <a:solidFill>
                      <a:sysClr val="windowText" lastClr="000000"/>
                    </a:solidFill>
                  </a:rPr>
                  <a:t>Power BI Report</a:t>
                </a:r>
                <a:br>
                  <a:rPr lang="en-US" sz="2053" kern="0" dirty="0">
                    <a:solidFill>
                      <a:sysClr val="windowText" lastClr="000000"/>
                    </a:solidFill>
                  </a:rPr>
                </a:br>
                <a:r>
                  <a:rPr lang="en-US" sz="2053" b="1" kern="0" dirty="0" err="1">
                    <a:solidFill>
                      <a:sysClr val="windowText" lastClr="000000"/>
                    </a:solidFill>
                  </a:rPr>
                  <a:t>TemperatureChart</a:t>
                </a:r>
                <a:endParaRPr lang="en-US" sz="205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5" name="Freeform: Shape 494"/>
              <p:cNvSpPr/>
              <p:nvPr/>
            </p:nvSpPr>
            <p:spPr>
              <a:xfrm>
                <a:off x="9756592" y="2029134"/>
                <a:ext cx="511040" cy="426857"/>
              </a:xfrm>
              <a:custGeom>
                <a:avLst/>
                <a:gdLst>
                  <a:gd name="connsiteX0" fmla="*/ 121673 w 730025"/>
                  <a:gd name="connsiteY0" fmla="*/ 0 h 438912"/>
                  <a:gd name="connsiteX1" fmla="*/ 608352 w 730025"/>
                  <a:gd name="connsiteY1" fmla="*/ 0 h 438912"/>
                  <a:gd name="connsiteX2" fmla="*/ 730025 w 730025"/>
                  <a:gd name="connsiteY2" fmla="*/ 121673 h 438912"/>
                  <a:gd name="connsiteX3" fmla="*/ 730025 w 730025"/>
                  <a:gd name="connsiteY3" fmla="*/ 438912 h 438912"/>
                  <a:gd name="connsiteX4" fmla="*/ 0 w 730025"/>
                  <a:gd name="connsiteY4" fmla="*/ 438912 h 438912"/>
                  <a:gd name="connsiteX5" fmla="*/ 0 w 730025"/>
                  <a:gd name="connsiteY5" fmla="*/ 121673 h 438912"/>
                  <a:gd name="connsiteX6" fmla="*/ 121673 w 730025"/>
                  <a:gd name="connsiteY6" fmla="*/ 0 h 43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0025" h="438912">
                    <a:moveTo>
                      <a:pt x="121673" y="0"/>
                    </a:moveTo>
                    <a:lnTo>
                      <a:pt x="608352" y="0"/>
                    </a:lnTo>
                    <a:cubicBezTo>
                      <a:pt x="675550" y="0"/>
                      <a:pt x="730025" y="54475"/>
                      <a:pt x="730025" y="121673"/>
                    </a:cubicBezTo>
                    <a:lnTo>
                      <a:pt x="730025" y="438912"/>
                    </a:lnTo>
                    <a:lnTo>
                      <a:pt x="0" y="438912"/>
                    </a:lnTo>
                    <a:lnTo>
                      <a:pt x="0" y="121673"/>
                    </a:lnTo>
                    <a:cubicBezTo>
                      <a:pt x="0" y="54475"/>
                      <a:pt x="54475" y="0"/>
                      <a:pt x="121673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6" name="Freeform 123"/>
              <p:cNvSpPr>
                <a:spLocks noChangeAspect="1"/>
              </p:cNvSpPr>
              <p:nvPr/>
            </p:nvSpPr>
            <p:spPr bwMode="auto">
              <a:xfrm rot="5400000">
                <a:off x="9882368" y="2109549"/>
                <a:ext cx="274274" cy="284571"/>
              </a:xfrm>
              <a:custGeom>
                <a:avLst/>
                <a:gdLst>
                  <a:gd name="connsiteX0" fmla="*/ 253755 w 3932238"/>
                  <a:gd name="connsiteY0" fmla="*/ 2197100 h 4079875"/>
                  <a:gd name="connsiteX1" fmla="*/ 508000 w 3932238"/>
                  <a:gd name="connsiteY1" fmla="*/ 2450612 h 4079875"/>
                  <a:gd name="connsiteX2" fmla="*/ 508000 w 3932238"/>
                  <a:gd name="connsiteY2" fmla="*/ 3035789 h 4079875"/>
                  <a:gd name="connsiteX3" fmla="*/ 253755 w 3932238"/>
                  <a:gd name="connsiteY3" fmla="*/ 3289300 h 4079875"/>
                  <a:gd name="connsiteX4" fmla="*/ 0 w 3932238"/>
                  <a:gd name="connsiteY4" fmla="*/ 3035789 h 4079875"/>
                  <a:gd name="connsiteX5" fmla="*/ 0 w 3932238"/>
                  <a:gd name="connsiteY5" fmla="*/ 2450612 h 4079875"/>
                  <a:gd name="connsiteX6" fmla="*/ 253755 w 3932238"/>
                  <a:gd name="connsiteY6" fmla="*/ 2197100 h 4079875"/>
                  <a:gd name="connsiteX7" fmla="*/ 968348 w 3932238"/>
                  <a:gd name="connsiteY7" fmla="*/ 1952625 h 4079875"/>
                  <a:gd name="connsiteX8" fmla="*/ 987943 w 3932238"/>
                  <a:gd name="connsiteY8" fmla="*/ 1952625 h 4079875"/>
                  <a:gd name="connsiteX9" fmla="*/ 1231900 w 3932238"/>
                  <a:gd name="connsiteY9" fmla="*/ 2196088 h 4079875"/>
                  <a:gd name="connsiteX10" fmla="*/ 1231900 w 3932238"/>
                  <a:gd name="connsiteY10" fmla="*/ 3276026 h 4079875"/>
                  <a:gd name="connsiteX11" fmla="*/ 987943 w 3932238"/>
                  <a:gd name="connsiteY11" fmla="*/ 3519488 h 4079875"/>
                  <a:gd name="connsiteX12" fmla="*/ 968348 w 3932238"/>
                  <a:gd name="connsiteY12" fmla="*/ 3519488 h 4079875"/>
                  <a:gd name="connsiteX13" fmla="*/ 723900 w 3932238"/>
                  <a:gd name="connsiteY13" fmla="*/ 3276026 h 4079875"/>
                  <a:gd name="connsiteX14" fmla="*/ 723900 w 3932238"/>
                  <a:gd name="connsiteY14" fmla="*/ 2196088 h 4079875"/>
                  <a:gd name="connsiteX15" fmla="*/ 968348 w 3932238"/>
                  <a:gd name="connsiteY15" fmla="*/ 1952625 h 4079875"/>
                  <a:gd name="connsiteX16" fmla="*/ 1705057 w 3932238"/>
                  <a:gd name="connsiteY16" fmla="*/ 1670050 h 4079875"/>
                  <a:gd name="connsiteX17" fmla="*/ 1738233 w 3932238"/>
                  <a:gd name="connsiteY17" fmla="*/ 1670050 h 4079875"/>
                  <a:gd name="connsiteX18" fmla="*/ 1981201 w 3932238"/>
                  <a:gd name="connsiteY18" fmla="*/ 1913470 h 4079875"/>
                  <a:gd name="connsiteX19" fmla="*/ 1981201 w 3932238"/>
                  <a:gd name="connsiteY19" fmla="*/ 3579281 h 4079875"/>
                  <a:gd name="connsiteX20" fmla="*/ 1738233 w 3932238"/>
                  <a:gd name="connsiteY20" fmla="*/ 3822700 h 4079875"/>
                  <a:gd name="connsiteX21" fmla="*/ 1705057 w 3932238"/>
                  <a:gd name="connsiteY21" fmla="*/ 3822700 h 4079875"/>
                  <a:gd name="connsiteX22" fmla="*/ 1462088 w 3932238"/>
                  <a:gd name="connsiteY22" fmla="*/ 3579281 h 4079875"/>
                  <a:gd name="connsiteX23" fmla="*/ 1462088 w 3932238"/>
                  <a:gd name="connsiteY23" fmla="*/ 1913470 h 4079875"/>
                  <a:gd name="connsiteX24" fmla="*/ 1705057 w 3932238"/>
                  <a:gd name="connsiteY24" fmla="*/ 1670050 h 4079875"/>
                  <a:gd name="connsiteX25" fmla="*/ 2442372 w 3932238"/>
                  <a:gd name="connsiteY25" fmla="*/ 1381125 h 4079875"/>
                  <a:gd name="connsiteX26" fmla="*/ 2461906 w 3932238"/>
                  <a:gd name="connsiteY26" fmla="*/ 1381125 h 4079875"/>
                  <a:gd name="connsiteX27" fmla="*/ 2705101 w 3932238"/>
                  <a:gd name="connsiteY27" fmla="*/ 1624511 h 4079875"/>
                  <a:gd name="connsiteX28" fmla="*/ 2705101 w 3932238"/>
                  <a:gd name="connsiteY28" fmla="*/ 3836489 h 4079875"/>
                  <a:gd name="connsiteX29" fmla="*/ 2461906 w 3932238"/>
                  <a:gd name="connsiteY29" fmla="*/ 4079875 h 4079875"/>
                  <a:gd name="connsiteX30" fmla="*/ 2442372 w 3932238"/>
                  <a:gd name="connsiteY30" fmla="*/ 4079875 h 4079875"/>
                  <a:gd name="connsiteX31" fmla="*/ 2198688 w 3932238"/>
                  <a:gd name="connsiteY31" fmla="*/ 3836489 h 4079875"/>
                  <a:gd name="connsiteX32" fmla="*/ 2198688 w 3932238"/>
                  <a:gd name="connsiteY32" fmla="*/ 1624511 h 4079875"/>
                  <a:gd name="connsiteX33" fmla="*/ 2442372 w 3932238"/>
                  <a:gd name="connsiteY33" fmla="*/ 1381125 h 4079875"/>
                  <a:gd name="connsiteX34" fmla="*/ 540737 w 3932238"/>
                  <a:gd name="connsiteY34" fmla="*/ 0 h 4079875"/>
                  <a:gd name="connsiteX35" fmla="*/ 669769 w 3932238"/>
                  <a:gd name="connsiteY35" fmla="*/ 13195 h 4079875"/>
                  <a:gd name="connsiteX36" fmla="*/ 674657 w 3932238"/>
                  <a:gd name="connsiteY36" fmla="*/ 14172 h 4079875"/>
                  <a:gd name="connsiteX37" fmla="*/ 3594505 w 3932238"/>
                  <a:gd name="connsiteY37" fmla="*/ 900160 h 4079875"/>
                  <a:gd name="connsiteX38" fmla="*/ 3595483 w 3932238"/>
                  <a:gd name="connsiteY38" fmla="*/ 900649 h 4079875"/>
                  <a:gd name="connsiteX39" fmla="*/ 3827155 w 3932238"/>
                  <a:gd name="connsiteY39" fmla="*/ 1039436 h 4079875"/>
                  <a:gd name="connsiteX40" fmla="*/ 3932238 w 3932238"/>
                  <a:gd name="connsiteY40" fmla="*/ 1326783 h 4079875"/>
                  <a:gd name="connsiteX41" fmla="*/ 3932238 w 3932238"/>
                  <a:gd name="connsiteY41" fmla="*/ 1327761 h 4079875"/>
                  <a:gd name="connsiteX42" fmla="*/ 3920019 w 3932238"/>
                  <a:gd name="connsiteY42" fmla="*/ 3313782 h 4079875"/>
                  <a:gd name="connsiteX43" fmla="*/ 3920019 w 3932238"/>
                  <a:gd name="connsiteY43" fmla="*/ 3312804 h 4079875"/>
                  <a:gd name="connsiteX44" fmla="*/ 3719139 w 3932238"/>
                  <a:gd name="connsiteY44" fmla="*/ 3653419 h 4079875"/>
                  <a:gd name="connsiteX45" fmla="*/ 3367721 w 3932238"/>
                  <a:gd name="connsiteY45" fmla="*/ 3689581 h 4079875"/>
                  <a:gd name="connsiteX46" fmla="*/ 3367232 w 3932238"/>
                  <a:gd name="connsiteY46" fmla="*/ 3689581 h 4079875"/>
                  <a:gd name="connsiteX47" fmla="*/ 3065179 w 3932238"/>
                  <a:gd name="connsiteY47" fmla="*/ 3610414 h 4079875"/>
                  <a:gd name="connsiteX48" fmla="*/ 2994309 w 3932238"/>
                  <a:gd name="connsiteY48" fmla="*/ 3490686 h 4079875"/>
                  <a:gd name="connsiteX49" fmla="*/ 3114544 w 3932238"/>
                  <a:gd name="connsiteY49" fmla="*/ 3421293 h 4079875"/>
                  <a:gd name="connsiteX50" fmla="*/ 3415619 w 3932238"/>
                  <a:gd name="connsiteY50" fmla="*/ 3499971 h 4079875"/>
                  <a:gd name="connsiteX51" fmla="*/ 3629696 w 3932238"/>
                  <a:gd name="connsiteY51" fmla="*/ 3479935 h 4079875"/>
                  <a:gd name="connsiteX52" fmla="*/ 3724515 w 3932238"/>
                  <a:gd name="connsiteY52" fmla="*/ 3313293 h 4079875"/>
                  <a:gd name="connsiteX53" fmla="*/ 3724515 w 3932238"/>
                  <a:gd name="connsiteY53" fmla="*/ 3312804 h 4079875"/>
                  <a:gd name="connsiteX54" fmla="*/ 3736734 w 3932238"/>
                  <a:gd name="connsiteY54" fmla="*/ 1329715 h 4079875"/>
                  <a:gd name="connsiteX55" fmla="*/ 3682971 w 3932238"/>
                  <a:gd name="connsiteY55" fmla="*/ 1171381 h 4079875"/>
                  <a:gd name="connsiteX56" fmla="*/ 3534388 w 3932238"/>
                  <a:gd name="connsiteY56" fmla="*/ 1086350 h 4079875"/>
                  <a:gd name="connsiteX57" fmla="*/ 628714 w 3932238"/>
                  <a:gd name="connsiteY57" fmla="*/ 204760 h 4079875"/>
                  <a:gd name="connsiteX58" fmla="*/ 433699 w 3932238"/>
                  <a:gd name="connsiteY58" fmla="*/ 219909 h 4079875"/>
                  <a:gd name="connsiteX59" fmla="*/ 320307 w 3932238"/>
                  <a:gd name="connsiteY59" fmla="*/ 378243 h 4079875"/>
                  <a:gd name="connsiteX60" fmla="*/ 320307 w 3932238"/>
                  <a:gd name="connsiteY60" fmla="*/ 1803252 h 4079875"/>
                  <a:gd name="connsiteX61" fmla="*/ 222555 w 3932238"/>
                  <a:gd name="connsiteY61" fmla="*/ 1902456 h 4079875"/>
                  <a:gd name="connsiteX62" fmla="*/ 124803 w 3932238"/>
                  <a:gd name="connsiteY62" fmla="*/ 1803252 h 4079875"/>
                  <a:gd name="connsiteX63" fmla="*/ 124803 w 3932238"/>
                  <a:gd name="connsiteY63" fmla="*/ 345501 h 4079875"/>
                  <a:gd name="connsiteX64" fmla="*/ 129202 w 3932238"/>
                  <a:gd name="connsiteY64" fmla="*/ 330841 h 4079875"/>
                  <a:gd name="connsiteX65" fmla="*/ 340834 w 3932238"/>
                  <a:gd name="connsiteY65" fmla="*/ 48380 h 4079875"/>
                  <a:gd name="connsiteX66" fmla="*/ 540737 w 3932238"/>
                  <a:gd name="connsiteY66" fmla="*/ 0 h 4079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3932238" h="4079875">
                    <a:moveTo>
                      <a:pt x="253755" y="2197100"/>
                    </a:moveTo>
                    <a:cubicBezTo>
                      <a:pt x="394839" y="2197100"/>
                      <a:pt x="508000" y="2309935"/>
                      <a:pt x="508000" y="2450612"/>
                    </a:cubicBezTo>
                    <a:lnTo>
                      <a:pt x="508000" y="3035789"/>
                    </a:lnTo>
                    <a:cubicBezTo>
                      <a:pt x="508000" y="3176466"/>
                      <a:pt x="394839" y="3289300"/>
                      <a:pt x="253755" y="3289300"/>
                    </a:cubicBezTo>
                    <a:cubicBezTo>
                      <a:pt x="113161" y="3289300"/>
                      <a:pt x="0" y="3176466"/>
                      <a:pt x="0" y="3035789"/>
                    </a:cubicBezTo>
                    <a:lnTo>
                      <a:pt x="0" y="2450612"/>
                    </a:lnTo>
                    <a:cubicBezTo>
                      <a:pt x="0" y="2309935"/>
                      <a:pt x="113161" y="2197100"/>
                      <a:pt x="253755" y="2197100"/>
                    </a:cubicBezTo>
                    <a:close/>
                    <a:moveTo>
                      <a:pt x="968348" y="1952625"/>
                    </a:moveTo>
                    <a:lnTo>
                      <a:pt x="987943" y="1952625"/>
                    </a:lnTo>
                    <a:cubicBezTo>
                      <a:pt x="1123148" y="1952625"/>
                      <a:pt x="1231900" y="2061157"/>
                      <a:pt x="1231900" y="2196088"/>
                    </a:cubicBezTo>
                    <a:lnTo>
                      <a:pt x="1231900" y="3276026"/>
                    </a:lnTo>
                    <a:cubicBezTo>
                      <a:pt x="1231900" y="3410957"/>
                      <a:pt x="1123148" y="3519488"/>
                      <a:pt x="987943" y="3519488"/>
                    </a:cubicBezTo>
                    <a:lnTo>
                      <a:pt x="968348" y="3519488"/>
                    </a:lnTo>
                    <a:cubicBezTo>
                      <a:pt x="833142" y="3519488"/>
                      <a:pt x="723900" y="3410957"/>
                      <a:pt x="723900" y="3276026"/>
                    </a:cubicBezTo>
                    <a:lnTo>
                      <a:pt x="723900" y="2196088"/>
                    </a:lnTo>
                    <a:cubicBezTo>
                      <a:pt x="723900" y="2061157"/>
                      <a:pt x="833142" y="1952625"/>
                      <a:pt x="968348" y="1952625"/>
                    </a:cubicBezTo>
                    <a:close/>
                    <a:moveTo>
                      <a:pt x="1705057" y="1670050"/>
                    </a:moveTo>
                    <a:lnTo>
                      <a:pt x="1738233" y="1670050"/>
                    </a:lnTo>
                    <a:cubicBezTo>
                      <a:pt x="1872890" y="1670050"/>
                      <a:pt x="1981201" y="1778562"/>
                      <a:pt x="1981201" y="1913470"/>
                    </a:cubicBezTo>
                    <a:lnTo>
                      <a:pt x="1981201" y="3579281"/>
                    </a:lnTo>
                    <a:cubicBezTo>
                      <a:pt x="1981201" y="3714188"/>
                      <a:pt x="1872890" y="3822700"/>
                      <a:pt x="1738233" y="3822700"/>
                    </a:cubicBezTo>
                    <a:lnTo>
                      <a:pt x="1705057" y="3822700"/>
                    </a:lnTo>
                    <a:cubicBezTo>
                      <a:pt x="1570399" y="3822700"/>
                      <a:pt x="1462088" y="3714188"/>
                      <a:pt x="1462088" y="3579281"/>
                    </a:cubicBezTo>
                    <a:lnTo>
                      <a:pt x="1462088" y="1913470"/>
                    </a:lnTo>
                    <a:cubicBezTo>
                      <a:pt x="1462088" y="1778562"/>
                      <a:pt x="1570399" y="1670050"/>
                      <a:pt x="1705057" y="1670050"/>
                    </a:cubicBezTo>
                    <a:close/>
                    <a:moveTo>
                      <a:pt x="2442372" y="1381125"/>
                    </a:moveTo>
                    <a:lnTo>
                      <a:pt x="2461906" y="1381125"/>
                    </a:lnTo>
                    <a:cubicBezTo>
                      <a:pt x="2596689" y="1381125"/>
                      <a:pt x="2705101" y="1489623"/>
                      <a:pt x="2705101" y="1624511"/>
                    </a:cubicBezTo>
                    <a:lnTo>
                      <a:pt x="2705101" y="3836489"/>
                    </a:lnTo>
                    <a:cubicBezTo>
                      <a:pt x="2705101" y="3971378"/>
                      <a:pt x="2596689" y="4079875"/>
                      <a:pt x="2461906" y="4079875"/>
                    </a:cubicBezTo>
                    <a:lnTo>
                      <a:pt x="2442372" y="4079875"/>
                    </a:lnTo>
                    <a:cubicBezTo>
                      <a:pt x="2307589" y="4079875"/>
                      <a:pt x="2198688" y="3971378"/>
                      <a:pt x="2198688" y="3836489"/>
                    </a:cubicBezTo>
                    <a:lnTo>
                      <a:pt x="2198688" y="1624511"/>
                    </a:lnTo>
                    <a:cubicBezTo>
                      <a:pt x="2198688" y="1489623"/>
                      <a:pt x="2307589" y="1381125"/>
                      <a:pt x="2442372" y="1381125"/>
                    </a:cubicBezTo>
                    <a:close/>
                    <a:moveTo>
                      <a:pt x="540737" y="0"/>
                    </a:moveTo>
                    <a:cubicBezTo>
                      <a:pt x="582770" y="0"/>
                      <a:pt x="626270" y="4398"/>
                      <a:pt x="669769" y="13195"/>
                    </a:cubicBezTo>
                    <a:lnTo>
                      <a:pt x="674657" y="14172"/>
                    </a:lnTo>
                    <a:lnTo>
                      <a:pt x="3594505" y="900160"/>
                    </a:lnTo>
                    <a:lnTo>
                      <a:pt x="3595483" y="900649"/>
                    </a:lnTo>
                    <a:cubicBezTo>
                      <a:pt x="3680038" y="928993"/>
                      <a:pt x="3763127" y="969065"/>
                      <a:pt x="3827155" y="1039436"/>
                    </a:cubicBezTo>
                    <a:cubicBezTo>
                      <a:pt x="3891671" y="1109807"/>
                      <a:pt x="3930283" y="1209010"/>
                      <a:pt x="3932238" y="1326783"/>
                    </a:cubicBezTo>
                    <a:lnTo>
                      <a:pt x="3932238" y="1327761"/>
                    </a:lnTo>
                    <a:lnTo>
                      <a:pt x="3920019" y="3313782"/>
                    </a:lnTo>
                    <a:lnTo>
                      <a:pt x="3920019" y="3312804"/>
                    </a:lnTo>
                    <a:cubicBezTo>
                      <a:pt x="3920997" y="3472605"/>
                      <a:pt x="3831065" y="3595754"/>
                      <a:pt x="3719139" y="3653419"/>
                    </a:cubicBezTo>
                    <a:cubicBezTo>
                      <a:pt x="3607213" y="3711084"/>
                      <a:pt x="3479158" y="3717925"/>
                      <a:pt x="3367721" y="3689581"/>
                    </a:cubicBezTo>
                    <a:lnTo>
                      <a:pt x="3367232" y="3689581"/>
                    </a:lnTo>
                    <a:lnTo>
                      <a:pt x="3065179" y="3610414"/>
                    </a:lnTo>
                    <a:cubicBezTo>
                      <a:pt x="3012393" y="3597220"/>
                      <a:pt x="2980135" y="3543464"/>
                      <a:pt x="2994309" y="3490686"/>
                    </a:cubicBezTo>
                    <a:cubicBezTo>
                      <a:pt x="3007994" y="3437908"/>
                      <a:pt x="3062246" y="3406632"/>
                      <a:pt x="3114544" y="3421293"/>
                    </a:cubicBezTo>
                    <a:lnTo>
                      <a:pt x="3415619" y="3499971"/>
                    </a:lnTo>
                    <a:cubicBezTo>
                      <a:pt x="3482091" y="3517075"/>
                      <a:pt x="3570067" y="3510233"/>
                      <a:pt x="3629696" y="3479935"/>
                    </a:cubicBezTo>
                    <a:cubicBezTo>
                      <a:pt x="3688836" y="3449148"/>
                      <a:pt x="3725004" y="3409075"/>
                      <a:pt x="3724515" y="3313293"/>
                    </a:cubicBezTo>
                    <a:lnTo>
                      <a:pt x="3724515" y="3312804"/>
                    </a:lnTo>
                    <a:lnTo>
                      <a:pt x="3736734" y="1329715"/>
                    </a:lnTo>
                    <a:cubicBezTo>
                      <a:pt x="3735757" y="1249571"/>
                      <a:pt x="3715229" y="1206567"/>
                      <a:pt x="3682971" y="1171381"/>
                    </a:cubicBezTo>
                    <a:cubicBezTo>
                      <a:pt x="3651201" y="1136196"/>
                      <a:pt x="3600859" y="1108341"/>
                      <a:pt x="3534388" y="1086350"/>
                    </a:cubicBezTo>
                    <a:lnTo>
                      <a:pt x="628714" y="204760"/>
                    </a:lnTo>
                    <a:cubicBezTo>
                      <a:pt x="542692" y="188144"/>
                      <a:pt x="480131" y="194986"/>
                      <a:pt x="433699" y="219909"/>
                    </a:cubicBezTo>
                    <a:cubicBezTo>
                      <a:pt x="389222" y="244343"/>
                      <a:pt x="350610" y="289302"/>
                      <a:pt x="320307" y="378243"/>
                    </a:cubicBezTo>
                    <a:lnTo>
                      <a:pt x="320307" y="1803252"/>
                    </a:lnTo>
                    <a:cubicBezTo>
                      <a:pt x="321284" y="1857497"/>
                      <a:pt x="277296" y="1902456"/>
                      <a:pt x="222555" y="1902456"/>
                    </a:cubicBezTo>
                    <a:cubicBezTo>
                      <a:pt x="167814" y="1902456"/>
                      <a:pt x="123825" y="1857497"/>
                      <a:pt x="124803" y="1803252"/>
                    </a:cubicBezTo>
                    <a:lnTo>
                      <a:pt x="124803" y="345501"/>
                    </a:lnTo>
                    <a:lnTo>
                      <a:pt x="129202" y="330841"/>
                    </a:lnTo>
                    <a:cubicBezTo>
                      <a:pt x="170257" y="200361"/>
                      <a:pt x="242105" y="101647"/>
                      <a:pt x="340834" y="48380"/>
                    </a:cubicBezTo>
                    <a:cubicBezTo>
                      <a:pt x="402418" y="14661"/>
                      <a:pt x="470356" y="489"/>
                      <a:pt x="540737" y="0"/>
                    </a:cubicBezTo>
                    <a:close/>
                  </a:path>
                </a:pathLst>
              </a:custGeom>
              <a:solidFill>
                <a:srgbClr val="006FD4"/>
              </a:solidFill>
              <a:ln>
                <a:noFill/>
              </a:ln>
              <a:extLst/>
            </p:spPr>
            <p:txBody>
              <a:bodyPr vert="horz" wrap="square" lIns="134112" tIns="67056" rIns="134112" bIns="67056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3716480" y="1665315"/>
              <a:ext cx="3386108" cy="749809"/>
              <a:chOff x="5860793" y="5471705"/>
              <a:chExt cx="3386108" cy="749809"/>
            </a:xfrm>
          </p:grpSpPr>
          <p:sp>
            <p:nvSpPr>
              <p:cNvPr id="471" name="Rectangle: Rounded Corners 470"/>
              <p:cNvSpPr/>
              <p:nvPr/>
            </p:nvSpPr>
            <p:spPr>
              <a:xfrm rot="16200000">
                <a:off x="7179385" y="4153999"/>
                <a:ext cx="749809" cy="3385222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41074"/>
                <a:endParaRPr lang="en-US" sz="2640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2" name="TextBox 471"/>
              <p:cNvSpPr txBox="1"/>
              <p:nvPr/>
            </p:nvSpPr>
            <p:spPr>
              <a:xfrm>
                <a:off x="6490377" y="5480653"/>
                <a:ext cx="2629246" cy="724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341074"/>
                <a:r>
                  <a:rPr lang="en-US" sz="2053" kern="0" dirty="0">
                    <a:solidFill>
                      <a:sysClr val="windowText" lastClr="000000"/>
                    </a:solidFill>
                  </a:rPr>
                  <a:t>Function</a:t>
                </a:r>
                <a:br>
                  <a:rPr lang="en-US" sz="2053" kern="0" dirty="0">
                    <a:solidFill>
                      <a:sysClr val="windowText" lastClr="000000"/>
                    </a:solidFill>
                  </a:rPr>
                </a:br>
                <a:r>
                  <a:rPr lang="en-US" sz="2053" b="1" i="1" kern="0" dirty="0">
                    <a:solidFill>
                      <a:sysClr val="windowText" lastClr="000000"/>
                    </a:solidFill>
                  </a:rPr>
                  <a:t>IntellectRest2IoTHubJs</a:t>
                </a:r>
                <a:endParaRPr lang="en-US" sz="2053" i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3" name="Freeform: Shape 472"/>
              <p:cNvSpPr/>
              <p:nvPr/>
            </p:nvSpPr>
            <p:spPr>
              <a:xfrm rot="16200000">
                <a:off x="5800467" y="5532031"/>
                <a:ext cx="746710" cy="626057"/>
              </a:xfrm>
              <a:custGeom>
                <a:avLst/>
                <a:gdLst>
                  <a:gd name="connsiteX0" fmla="*/ 121673 w 730025"/>
                  <a:gd name="connsiteY0" fmla="*/ 0 h 438912"/>
                  <a:gd name="connsiteX1" fmla="*/ 608352 w 730025"/>
                  <a:gd name="connsiteY1" fmla="*/ 0 h 438912"/>
                  <a:gd name="connsiteX2" fmla="*/ 730025 w 730025"/>
                  <a:gd name="connsiteY2" fmla="*/ 121673 h 438912"/>
                  <a:gd name="connsiteX3" fmla="*/ 730025 w 730025"/>
                  <a:gd name="connsiteY3" fmla="*/ 438912 h 438912"/>
                  <a:gd name="connsiteX4" fmla="*/ 0 w 730025"/>
                  <a:gd name="connsiteY4" fmla="*/ 438912 h 438912"/>
                  <a:gd name="connsiteX5" fmla="*/ 0 w 730025"/>
                  <a:gd name="connsiteY5" fmla="*/ 121673 h 438912"/>
                  <a:gd name="connsiteX6" fmla="*/ 121673 w 730025"/>
                  <a:gd name="connsiteY6" fmla="*/ 0 h 43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0025" h="438912">
                    <a:moveTo>
                      <a:pt x="121673" y="0"/>
                    </a:moveTo>
                    <a:lnTo>
                      <a:pt x="608352" y="0"/>
                    </a:lnTo>
                    <a:cubicBezTo>
                      <a:pt x="675550" y="0"/>
                      <a:pt x="730025" y="54475"/>
                      <a:pt x="730025" y="121673"/>
                    </a:cubicBezTo>
                    <a:lnTo>
                      <a:pt x="730025" y="438912"/>
                    </a:lnTo>
                    <a:lnTo>
                      <a:pt x="0" y="438912"/>
                    </a:lnTo>
                    <a:lnTo>
                      <a:pt x="0" y="121673"/>
                    </a:lnTo>
                    <a:cubicBezTo>
                      <a:pt x="0" y="54475"/>
                      <a:pt x="54475" y="0"/>
                      <a:pt x="121673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474" name="Group 473"/>
              <p:cNvGrpSpPr>
                <a:grpSpLocks noChangeAspect="1"/>
              </p:cNvGrpSpPr>
              <p:nvPr/>
            </p:nvGrpSpPr>
            <p:grpSpPr>
              <a:xfrm rot="16200000">
                <a:off x="6021161" y="5625763"/>
                <a:ext cx="360689" cy="417371"/>
                <a:chOff x="6767810" y="11222491"/>
                <a:chExt cx="331891" cy="384047"/>
              </a:xfrm>
            </p:grpSpPr>
            <p:sp>
              <p:nvSpPr>
                <p:cNvPr id="475" name="Freeform: Shape 474"/>
                <p:cNvSpPr/>
                <p:nvPr/>
              </p:nvSpPr>
              <p:spPr>
                <a:xfrm rot="5400000">
                  <a:off x="6841944" y="11251745"/>
                  <a:ext cx="183623" cy="331891"/>
                </a:xfrm>
                <a:custGeom>
                  <a:avLst/>
                  <a:gdLst>
                    <a:gd name="connsiteX0" fmla="*/ 471487 w 1533525"/>
                    <a:gd name="connsiteY0" fmla="*/ 0 h 2771775"/>
                    <a:gd name="connsiteX1" fmla="*/ 1419225 w 1533525"/>
                    <a:gd name="connsiteY1" fmla="*/ 0 h 2771775"/>
                    <a:gd name="connsiteX2" fmla="*/ 871537 w 1533525"/>
                    <a:gd name="connsiteY2" fmla="*/ 842963 h 2771775"/>
                    <a:gd name="connsiteX3" fmla="*/ 1533525 w 1533525"/>
                    <a:gd name="connsiteY3" fmla="*/ 842963 h 2771775"/>
                    <a:gd name="connsiteX4" fmla="*/ 171450 w 1533525"/>
                    <a:gd name="connsiteY4" fmla="*/ 2771775 h 2771775"/>
                    <a:gd name="connsiteX5" fmla="*/ 652462 w 1533525"/>
                    <a:gd name="connsiteY5" fmla="*/ 1338263 h 2771775"/>
                    <a:gd name="connsiteX6" fmla="*/ 0 w 1533525"/>
                    <a:gd name="connsiteY6" fmla="*/ 1338263 h 2771775"/>
                    <a:gd name="connsiteX7" fmla="*/ 471487 w 1533525"/>
                    <a:gd name="connsiteY7" fmla="*/ 0 h 2771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33525" h="2771775">
                      <a:moveTo>
                        <a:pt x="471487" y="0"/>
                      </a:moveTo>
                      <a:lnTo>
                        <a:pt x="1419225" y="0"/>
                      </a:lnTo>
                      <a:lnTo>
                        <a:pt x="871537" y="842963"/>
                      </a:lnTo>
                      <a:lnTo>
                        <a:pt x="1533525" y="842963"/>
                      </a:lnTo>
                      <a:lnTo>
                        <a:pt x="171450" y="2771775"/>
                      </a:lnTo>
                      <a:lnTo>
                        <a:pt x="652462" y="1338263"/>
                      </a:lnTo>
                      <a:lnTo>
                        <a:pt x="0" y="1338263"/>
                      </a:lnTo>
                      <a:lnTo>
                        <a:pt x="471487" y="0"/>
                      </a:lnTo>
                      <a:close/>
                    </a:path>
                  </a:pathLst>
                </a:custGeom>
                <a:solidFill>
                  <a:srgbClr val="FBD2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6" name="Freeform: Shape 475"/>
                <p:cNvSpPr/>
                <p:nvPr/>
              </p:nvSpPr>
              <p:spPr>
                <a:xfrm rot="5400000">
                  <a:off x="6857963" y="11267734"/>
                  <a:ext cx="157072" cy="323363"/>
                </a:xfrm>
                <a:custGeom>
                  <a:avLst/>
                  <a:gdLst>
                    <a:gd name="connsiteX0" fmla="*/ 734102 w 1311781"/>
                    <a:gd name="connsiteY0" fmla="*/ 0 h 2700555"/>
                    <a:gd name="connsiteX1" fmla="*/ 1197481 w 1311781"/>
                    <a:gd name="connsiteY1" fmla="*/ 0 h 2700555"/>
                    <a:gd name="connsiteX2" fmla="*/ 649793 w 1311781"/>
                    <a:gd name="connsiteY2" fmla="*/ 842963 h 2700555"/>
                    <a:gd name="connsiteX3" fmla="*/ 1311781 w 1311781"/>
                    <a:gd name="connsiteY3" fmla="*/ 842963 h 2700555"/>
                    <a:gd name="connsiteX4" fmla="*/ 0 w 1311781"/>
                    <a:gd name="connsiteY4" fmla="*/ 2700555 h 2700555"/>
                    <a:gd name="connsiteX5" fmla="*/ 895859 w 1311781"/>
                    <a:gd name="connsiteY5" fmla="*/ 1058862 h 2700555"/>
                    <a:gd name="connsiteX6" fmla="*/ 271971 w 1311781"/>
                    <a:gd name="connsiteY6" fmla="*/ 1058862 h 2700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11781" h="2700555">
                      <a:moveTo>
                        <a:pt x="734102" y="0"/>
                      </a:moveTo>
                      <a:lnTo>
                        <a:pt x="1197481" y="0"/>
                      </a:lnTo>
                      <a:lnTo>
                        <a:pt x="649793" y="842963"/>
                      </a:lnTo>
                      <a:lnTo>
                        <a:pt x="1311781" y="842963"/>
                      </a:lnTo>
                      <a:lnTo>
                        <a:pt x="0" y="2700555"/>
                      </a:lnTo>
                      <a:lnTo>
                        <a:pt x="895859" y="1058862"/>
                      </a:lnTo>
                      <a:lnTo>
                        <a:pt x="271971" y="1058862"/>
                      </a:lnTo>
                      <a:close/>
                    </a:path>
                  </a:pathLst>
                </a:custGeom>
                <a:solidFill>
                  <a:srgbClr val="FCCC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7" name="Freeform: Shape 476"/>
                <p:cNvSpPr/>
                <p:nvPr/>
              </p:nvSpPr>
              <p:spPr>
                <a:xfrm rot="5400000">
                  <a:off x="6870826" y="11230824"/>
                  <a:ext cx="130780" cy="323931"/>
                </a:xfrm>
                <a:custGeom>
                  <a:avLst/>
                  <a:gdLst>
                    <a:gd name="connsiteX0" fmla="*/ 471487 w 1092203"/>
                    <a:gd name="connsiteY0" fmla="*/ 0 h 2705295"/>
                    <a:gd name="connsiteX1" fmla="*/ 930446 w 1092203"/>
                    <a:gd name="connsiteY1" fmla="*/ 0 h 2705295"/>
                    <a:gd name="connsiteX2" fmla="*/ 468315 w 1092203"/>
                    <a:gd name="connsiteY2" fmla="*/ 1058862 h 2705295"/>
                    <a:gd name="connsiteX3" fmla="*/ 1092203 w 1092203"/>
                    <a:gd name="connsiteY3" fmla="*/ 1058862 h 2705295"/>
                    <a:gd name="connsiteX4" fmla="*/ 193758 w 1092203"/>
                    <a:gd name="connsiteY4" fmla="*/ 2705295 h 2705295"/>
                    <a:gd name="connsiteX5" fmla="*/ 652462 w 1092203"/>
                    <a:gd name="connsiteY5" fmla="*/ 1338263 h 2705295"/>
                    <a:gd name="connsiteX6" fmla="*/ 0 w 1092203"/>
                    <a:gd name="connsiteY6" fmla="*/ 1338263 h 2705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203" h="2705295">
                      <a:moveTo>
                        <a:pt x="471487" y="0"/>
                      </a:moveTo>
                      <a:lnTo>
                        <a:pt x="930446" y="0"/>
                      </a:lnTo>
                      <a:lnTo>
                        <a:pt x="468315" y="1058862"/>
                      </a:lnTo>
                      <a:lnTo>
                        <a:pt x="1092203" y="1058862"/>
                      </a:lnTo>
                      <a:lnTo>
                        <a:pt x="193758" y="2705295"/>
                      </a:lnTo>
                      <a:lnTo>
                        <a:pt x="652462" y="1338263"/>
                      </a:lnTo>
                      <a:lnTo>
                        <a:pt x="0" y="1338263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8" name="Freeform: Shape 477"/>
                <p:cNvSpPr/>
                <p:nvPr/>
              </p:nvSpPr>
              <p:spPr>
                <a:xfrm rot="5400000" flipH="1">
                  <a:off x="6752597" y="11304570"/>
                  <a:ext cx="384047" cy="219889"/>
                </a:xfrm>
                <a:custGeom>
                  <a:avLst/>
                  <a:gdLst>
                    <a:gd name="connsiteX0" fmla="*/ 912446 w 3207364"/>
                    <a:gd name="connsiteY0" fmla="*/ 0 h 1836384"/>
                    <a:gd name="connsiteX1" fmla="*/ 851724 w 3207364"/>
                    <a:gd name="connsiteY1" fmla="*/ 25152 h 1836384"/>
                    <a:gd name="connsiteX2" fmla="*/ 25152 w 3207364"/>
                    <a:gd name="connsiteY2" fmla="*/ 851724 h 1836384"/>
                    <a:gd name="connsiteX3" fmla="*/ 0 w 3207364"/>
                    <a:gd name="connsiteY3" fmla="*/ 912447 h 1836384"/>
                    <a:gd name="connsiteX4" fmla="*/ 1118 w 3207364"/>
                    <a:gd name="connsiteY4" fmla="*/ 918192 h 1836384"/>
                    <a:gd name="connsiteX5" fmla="*/ 0 w 3207364"/>
                    <a:gd name="connsiteY5" fmla="*/ 923937 h 1836384"/>
                    <a:gd name="connsiteX6" fmla="*/ 25152 w 3207364"/>
                    <a:gd name="connsiteY6" fmla="*/ 984659 h 1836384"/>
                    <a:gd name="connsiteX7" fmla="*/ 851723 w 3207364"/>
                    <a:gd name="connsiteY7" fmla="*/ 1811232 h 1836384"/>
                    <a:gd name="connsiteX8" fmla="*/ 973167 w 3207364"/>
                    <a:gd name="connsiteY8" fmla="*/ 1811232 h 1836384"/>
                    <a:gd name="connsiteX9" fmla="*/ 973167 w 3207364"/>
                    <a:gd name="connsiteY9" fmla="*/ 1689788 h 1836384"/>
                    <a:gd name="connsiteX10" fmla="*/ 201571 w 3207364"/>
                    <a:gd name="connsiteY10" fmla="*/ 918192 h 1836384"/>
                    <a:gd name="connsiteX11" fmla="*/ 973167 w 3207364"/>
                    <a:gd name="connsiteY11" fmla="*/ 146597 h 1836384"/>
                    <a:gd name="connsiteX12" fmla="*/ 973167 w 3207364"/>
                    <a:gd name="connsiteY12" fmla="*/ 25153 h 1836384"/>
                    <a:gd name="connsiteX13" fmla="*/ 973168 w 3207364"/>
                    <a:gd name="connsiteY13" fmla="*/ 25152 h 1836384"/>
                    <a:gd name="connsiteX14" fmla="*/ 912446 w 3207364"/>
                    <a:gd name="connsiteY14" fmla="*/ 0 h 1836384"/>
                    <a:gd name="connsiteX15" fmla="*/ 2294918 w 3207364"/>
                    <a:gd name="connsiteY15" fmla="*/ 0 h 1836384"/>
                    <a:gd name="connsiteX16" fmla="*/ 2234196 w 3207364"/>
                    <a:gd name="connsiteY16" fmla="*/ 25152 h 1836384"/>
                    <a:gd name="connsiteX17" fmla="*/ 2234197 w 3207364"/>
                    <a:gd name="connsiteY17" fmla="*/ 25153 h 1836384"/>
                    <a:gd name="connsiteX18" fmla="*/ 2234197 w 3207364"/>
                    <a:gd name="connsiteY18" fmla="*/ 146597 h 1836384"/>
                    <a:gd name="connsiteX19" fmla="*/ 3005793 w 3207364"/>
                    <a:gd name="connsiteY19" fmla="*/ 918192 h 1836384"/>
                    <a:gd name="connsiteX20" fmla="*/ 2234197 w 3207364"/>
                    <a:gd name="connsiteY20" fmla="*/ 1689788 h 1836384"/>
                    <a:gd name="connsiteX21" fmla="*/ 2234197 w 3207364"/>
                    <a:gd name="connsiteY21" fmla="*/ 1811232 h 1836384"/>
                    <a:gd name="connsiteX22" fmla="*/ 2355641 w 3207364"/>
                    <a:gd name="connsiteY22" fmla="*/ 1811232 h 1836384"/>
                    <a:gd name="connsiteX23" fmla="*/ 3182212 w 3207364"/>
                    <a:gd name="connsiteY23" fmla="*/ 984659 h 1836384"/>
                    <a:gd name="connsiteX24" fmla="*/ 3207364 w 3207364"/>
                    <a:gd name="connsiteY24" fmla="*/ 923937 h 1836384"/>
                    <a:gd name="connsiteX25" fmla="*/ 3206246 w 3207364"/>
                    <a:gd name="connsiteY25" fmla="*/ 918192 h 1836384"/>
                    <a:gd name="connsiteX26" fmla="*/ 3207364 w 3207364"/>
                    <a:gd name="connsiteY26" fmla="*/ 912447 h 1836384"/>
                    <a:gd name="connsiteX27" fmla="*/ 3182212 w 3207364"/>
                    <a:gd name="connsiteY27" fmla="*/ 851724 h 1836384"/>
                    <a:gd name="connsiteX28" fmla="*/ 2355640 w 3207364"/>
                    <a:gd name="connsiteY28" fmla="*/ 25152 h 1836384"/>
                    <a:gd name="connsiteX29" fmla="*/ 2294918 w 3207364"/>
                    <a:gd name="connsiteY29" fmla="*/ 0 h 1836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3207364" h="1836384">
                      <a:moveTo>
                        <a:pt x="912446" y="0"/>
                      </a:moveTo>
                      <a:cubicBezTo>
                        <a:pt x="890469" y="0"/>
                        <a:pt x="868492" y="8384"/>
                        <a:pt x="851724" y="25152"/>
                      </a:cubicBezTo>
                      <a:lnTo>
                        <a:pt x="25152" y="851724"/>
                      </a:lnTo>
                      <a:cubicBezTo>
                        <a:pt x="8384" y="868492"/>
                        <a:pt x="0" y="890470"/>
                        <a:pt x="0" y="912447"/>
                      </a:cubicBezTo>
                      <a:lnTo>
                        <a:pt x="1118" y="918192"/>
                      </a:lnTo>
                      <a:lnTo>
                        <a:pt x="0" y="923937"/>
                      </a:lnTo>
                      <a:cubicBezTo>
                        <a:pt x="0" y="945914"/>
                        <a:pt x="8384" y="967891"/>
                        <a:pt x="25152" y="984659"/>
                      </a:cubicBezTo>
                      <a:lnTo>
                        <a:pt x="851723" y="1811232"/>
                      </a:lnTo>
                      <a:cubicBezTo>
                        <a:pt x="885259" y="1844768"/>
                        <a:pt x="939631" y="1844768"/>
                        <a:pt x="973167" y="1811232"/>
                      </a:cubicBezTo>
                      <a:cubicBezTo>
                        <a:pt x="1006703" y="1777696"/>
                        <a:pt x="1006703" y="1723324"/>
                        <a:pt x="973167" y="1689788"/>
                      </a:cubicBezTo>
                      <a:lnTo>
                        <a:pt x="201571" y="918192"/>
                      </a:lnTo>
                      <a:lnTo>
                        <a:pt x="973167" y="146597"/>
                      </a:lnTo>
                      <a:cubicBezTo>
                        <a:pt x="1006703" y="113061"/>
                        <a:pt x="1006703" y="58689"/>
                        <a:pt x="973167" y="25153"/>
                      </a:cubicBezTo>
                      <a:lnTo>
                        <a:pt x="973168" y="25152"/>
                      </a:lnTo>
                      <a:cubicBezTo>
                        <a:pt x="956400" y="8384"/>
                        <a:pt x="934423" y="0"/>
                        <a:pt x="912446" y="0"/>
                      </a:cubicBezTo>
                      <a:close/>
                      <a:moveTo>
                        <a:pt x="2294918" y="0"/>
                      </a:moveTo>
                      <a:cubicBezTo>
                        <a:pt x="2272941" y="0"/>
                        <a:pt x="2250964" y="8384"/>
                        <a:pt x="2234196" y="25152"/>
                      </a:cubicBezTo>
                      <a:lnTo>
                        <a:pt x="2234197" y="25153"/>
                      </a:lnTo>
                      <a:cubicBezTo>
                        <a:pt x="2200661" y="58689"/>
                        <a:pt x="2200661" y="113061"/>
                        <a:pt x="2234197" y="146597"/>
                      </a:cubicBezTo>
                      <a:lnTo>
                        <a:pt x="3005793" y="918192"/>
                      </a:lnTo>
                      <a:lnTo>
                        <a:pt x="2234197" y="1689788"/>
                      </a:lnTo>
                      <a:cubicBezTo>
                        <a:pt x="2200661" y="1723324"/>
                        <a:pt x="2200661" y="1777696"/>
                        <a:pt x="2234197" y="1811232"/>
                      </a:cubicBezTo>
                      <a:cubicBezTo>
                        <a:pt x="2267733" y="1844768"/>
                        <a:pt x="2322105" y="1844768"/>
                        <a:pt x="2355641" y="1811232"/>
                      </a:cubicBezTo>
                      <a:lnTo>
                        <a:pt x="3182212" y="984659"/>
                      </a:lnTo>
                      <a:cubicBezTo>
                        <a:pt x="3198980" y="967891"/>
                        <a:pt x="3207364" y="945914"/>
                        <a:pt x="3207364" y="923937"/>
                      </a:cubicBezTo>
                      <a:lnTo>
                        <a:pt x="3206246" y="918192"/>
                      </a:lnTo>
                      <a:lnTo>
                        <a:pt x="3207364" y="912447"/>
                      </a:lnTo>
                      <a:cubicBezTo>
                        <a:pt x="3207364" y="890470"/>
                        <a:pt x="3198980" y="868492"/>
                        <a:pt x="3182212" y="851724"/>
                      </a:cubicBezTo>
                      <a:lnTo>
                        <a:pt x="2355640" y="25152"/>
                      </a:lnTo>
                      <a:cubicBezTo>
                        <a:pt x="2338872" y="8384"/>
                        <a:pt x="2316895" y="0"/>
                        <a:pt x="2294918" y="0"/>
                      </a:cubicBezTo>
                      <a:close/>
                    </a:path>
                  </a:pathLst>
                </a:cu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45" name="Web App"/>
            <p:cNvGrpSpPr/>
            <p:nvPr/>
          </p:nvGrpSpPr>
          <p:grpSpPr>
            <a:xfrm rot="16200000">
              <a:off x="1555355" y="542800"/>
              <a:ext cx="751647" cy="2993002"/>
              <a:chOff x="7752161" y="1443000"/>
              <a:chExt cx="512486" cy="2040683"/>
            </a:xfrm>
          </p:grpSpPr>
          <p:sp>
            <p:nvSpPr>
              <p:cNvPr id="382" name="Rectangle: Rounded Corners 381"/>
              <p:cNvSpPr/>
              <p:nvPr/>
            </p:nvSpPr>
            <p:spPr>
              <a:xfrm>
                <a:off x="7752161" y="1448192"/>
                <a:ext cx="511233" cy="2035491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41074"/>
                <a:endParaRPr lang="en-US" sz="2640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TextBox 382"/>
              <p:cNvSpPr txBox="1"/>
              <p:nvPr/>
            </p:nvSpPr>
            <p:spPr>
              <a:xfrm rot="5400000">
                <a:off x="7549461" y="2110680"/>
                <a:ext cx="932511" cy="493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341074"/>
                <a:r>
                  <a:rPr lang="en-US" sz="2053" kern="0" dirty="0">
                    <a:solidFill>
                      <a:sysClr val="windowText" lastClr="000000"/>
                    </a:solidFill>
                  </a:rPr>
                  <a:t>Web App</a:t>
                </a:r>
                <a:br>
                  <a:rPr lang="en-US" sz="2053" kern="0" dirty="0">
                    <a:solidFill>
                      <a:sysClr val="windowText" lastClr="000000"/>
                    </a:solidFill>
                  </a:rPr>
                </a:br>
                <a:r>
                  <a:rPr lang="en-US" sz="2053" b="1" i="1" kern="0" dirty="0" err="1">
                    <a:solidFill>
                      <a:sysClr val="windowText" lastClr="000000"/>
                    </a:solidFill>
                  </a:rPr>
                  <a:t>ingenuweb</a:t>
                </a:r>
                <a:endParaRPr lang="en-US" sz="205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2" name="Freeform: Shape 461"/>
              <p:cNvSpPr/>
              <p:nvPr/>
            </p:nvSpPr>
            <p:spPr>
              <a:xfrm>
                <a:off x="7754273" y="1443000"/>
                <a:ext cx="510374" cy="426857"/>
              </a:xfrm>
              <a:custGeom>
                <a:avLst/>
                <a:gdLst>
                  <a:gd name="connsiteX0" fmla="*/ 121673 w 730025"/>
                  <a:gd name="connsiteY0" fmla="*/ 0 h 438912"/>
                  <a:gd name="connsiteX1" fmla="*/ 608352 w 730025"/>
                  <a:gd name="connsiteY1" fmla="*/ 0 h 438912"/>
                  <a:gd name="connsiteX2" fmla="*/ 730025 w 730025"/>
                  <a:gd name="connsiteY2" fmla="*/ 121673 h 438912"/>
                  <a:gd name="connsiteX3" fmla="*/ 730025 w 730025"/>
                  <a:gd name="connsiteY3" fmla="*/ 438912 h 438912"/>
                  <a:gd name="connsiteX4" fmla="*/ 0 w 730025"/>
                  <a:gd name="connsiteY4" fmla="*/ 438912 h 438912"/>
                  <a:gd name="connsiteX5" fmla="*/ 0 w 730025"/>
                  <a:gd name="connsiteY5" fmla="*/ 121673 h 438912"/>
                  <a:gd name="connsiteX6" fmla="*/ 121673 w 730025"/>
                  <a:gd name="connsiteY6" fmla="*/ 0 h 43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0025" h="438912">
                    <a:moveTo>
                      <a:pt x="121673" y="0"/>
                    </a:moveTo>
                    <a:lnTo>
                      <a:pt x="608352" y="0"/>
                    </a:lnTo>
                    <a:cubicBezTo>
                      <a:pt x="675550" y="0"/>
                      <a:pt x="730025" y="54475"/>
                      <a:pt x="730025" y="121673"/>
                    </a:cubicBezTo>
                    <a:lnTo>
                      <a:pt x="730025" y="438912"/>
                    </a:lnTo>
                    <a:lnTo>
                      <a:pt x="0" y="438912"/>
                    </a:lnTo>
                    <a:lnTo>
                      <a:pt x="0" y="121673"/>
                    </a:lnTo>
                    <a:cubicBezTo>
                      <a:pt x="0" y="54475"/>
                      <a:pt x="54475" y="0"/>
                      <a:pt x="121673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2" name="Freeform: Shape 451"/>
              <p:cNvSpPr>
                <a:spLocks noChangeAspect="1"/>
              </p:cNvSpPr>
              <p:nvPr/>
            </p:nvSpPr>
            <p:spPr>
              <a:xfrm rot="5400000">
                <a:off x="7888717" y="1523139"/>
                <a:ext cx="284571" cy="284571"/>
              </a:xfrm>
              <a:custGeom>
                <a:avLst/>
                <a:gdLst>
                  <a:gd name="connsiteX0" fmla="*/ 237601 w 339816"/>
                  <a:gd name="connsiteY0" fmla="*/ 193716 h 339816"/>
                  <a:gd name="connsiteX1" fmla="*/ 236380 w 339816"/>
                  <a:gd name="connsiteY1" fmla="*/ 194913 h 339816"/>
                  <a:gd name="connsiteX2" fmla="*/ 236314 w 339816"/>
                  <a:gd name="connsiteY2" fmla="*/ 194817 h 339816"/>
                  <a:gd name="connsiteX3" fmla="*/ 199244 w 339816"/>
                  <a:gd name="connsiteY3" fmla="*/ 233608 h 339816"/>
                  <a:gd name="connsiteX4" fmla="*/ 190038 w 339816"/>
                  <a:gd name="connsiteY4" fmla="*/ 244223 h 339816"/>
                  <a:gd name="connsiteX5" fmla="*/ 194906 w 339816"/>
                  <a:gd name="connsiteY5" fmla="*/ 262716 h 339816"/>
                  <a:gd name="connsiteX6" fmla="*/ 183146 w 339816"/>
                  <a:gd name="connsiteY6" fmla="*/ 283708 h 339816"/>
                  <a:gd name="connsiteX7" fmla="*/ 159625 w 339816"/>
                  <a:gd name="connsiteY7" fmla="*/ 290189 h 339816"/>
                  <a:gd name="connsiteX8" fmla="*/ 153485 w 339816"/>
                  <a:gd name="connsiteY8" fmla="*/ 286649 h 339816"/>
                  <a:gd name="connsiteX9" fmla="*/ 138252 w 339816"/>
                  <a:gd name="connsiteY9" fmla="*/ 305823 h 339816"/>
                  <a:gd name="connsiteX10" fmla="*/ 171466 w 339816"/>
                  <a:gd name="connsiteY10" fmla="*/ 312529 h 339816"/>
                  <a:gd name="connsiteX11" fmla="*/ 226981 w 339816"/>
                  <a:gd name="connsiteY11" fmla="*/ 301321 h 339816"/>
                  <a:gd name="connsiteX12" fmla="*/ 262353 w 339816"/>
                  <a:gd name="connsiteY12" fmla="*/ 277473 h 339816"/>
                  <a:gd name="connsiteX13" fmla="*/ 262173 w 339816"/>
                  <a:gd name="connsiteY13" fmla="*/ 271571 h 339816"/>
                  <a:gd name="connsiteX14" fmla="*/ 253800 w 339816"/>
                  <a:gd name="connsiteY14" fmla="*/ 231233 h 339816"/>
                  <a:gd name="connsiteX15" fmla="*/ 237924 w 339816"/>
                  <a:gd name="connsiteY15" fmla="*/ 194226 h 339816"/>
                  <a:gd name="connsiteX16" fmla="*/ 305830 w 339816"/>
                  <a:gd name="connsiteY16" fmla="*/ 129009 h 339816"/>
                  <a:gd name="connsiteX17" fmla="*/ 267297 w 339816"/>
                  <a:gd name="connsiteY17" fmla="*/ 164426 h 339816"/>
                  <a:gd name="connsiteX18" fmla="*/ 267371 w 339816"/>
                  <a:gd name="connsiteY18" fmla="*/ 164538 h 339816"/>
                  <a:gd name="connsiteX19" fmla="*/ 265732 w 339816"/>
                  <a:gd name="connsiteY19" fmla="*/ 166144 h 339816"/>
                  <a:gd name="connsiteX20" fmla="*/ 266497 w 339816"/>
                  <a:gd name="connsiteY20" fmla="*/ 167350 h 339816"/>
                  <a:gd name="connsiteX21" fmla="*/ 266261 w 339816"/>
                  <a:gd name="connsiteY21" fmla="*/ 167582 h 339816"/>
                  <a:gd name="connsiteX22" fmla="*/ 277960 w 339816"/>
                  <a:gd name="connsiteY22" fmla="*/ 195518 h 339816"/>
                  <a:gd name="connsiteX23" fmla="*/ 285330 w 339816"/>
                  <a:gd name="connsiteY23" fmla="*/ 234620 h 339816"/>
                  <a:gd name="connsiteX24" fmla="*/ 284605 w 339816"/>
                  <a:gd name="connsiteY24" fmla="*/ 252528 h 339816"/>
                  <a:gd name="connsiteX25" fmla="*/ 302879 w 339816"/>
                  <a:gd name="connsiteY25" fmla="*/ 225423 h 339816"/>
                  <a:gd name="connsiteX26" fmla="*/ 314087 w 339816"/>
                  <a:gd name="connsiteY26" fmla="*/ 169908 h 339816"/>
                  <a:gd name="connsiteX27" fmla="*/ 146566 w 339816"/>
                  <a:gd name="connsiteY27" fmla="*/ 125145 h 339816"/>
                  <a:gd name="connsiteX28" fmla="*/ 136852 w 339816"/>
                  <a:gd name="connsiteY28" fmla="*/ 135707 h 339816"/>
                  <a:gd name="connsiteX29" fmla="*/ 110729 w 339816"/>
                  <a:gd name="connsiteY29" fmla="*/ 178044 h 339816"/>
                  <a:gd name="connsiteX30" fmla="*/ 115105 w 339816"/>
                  <a:gd name="connsiteY30" fmla="*/ 195286 h 339816"/>
                  <a:gd name="connsiteX31" fmla="*/ 104010 w 339816"/>
                  <a:gd name="connsiteY31" fmla="*/ 215032 h 339816"/>
                  <a:gd name="connsiteX32" fmla="*/ 94330 w 339816"/>
                  <a:gd name="connsiteY32" fmla="*/ 217564 h 339816"/>
                  <a:gd name="connsiteX33" fmla="*/ 87957 w 339816"/>
                  <a:gd name="connsiteY33" fmla="*/ 237523 h 339816"/>
                  <a:gd name="connsiteX34" fmla="*/ 84997 w 339816"/>
                  <a:gd name="connsiteY34" fmla="*/ 272639 h 339816"/>
                  <a:gd name="connsiteX35" fmla="*/ 85824 w 339816"/>
                  <a:gd name="connsiteY35" fmla="*/ 281009 h 339816"/>
                  <a:gd name="connsiteX36" fmla="*/ 115952 w 339816"/>
                  <a:gd name="connsiteY36" fmla="*/ 301321 h 339816"/>
                  <a:gd name="connsiteX37" fmla="*/ 124158 w 339816"/>
                  <a:gd name="connsiteY37" fmla="*/ 302978 h 339816"/>
                  <a:gd name="connsiteX38" fmla="*/ 133061 w 339816"/>
                  <a:gd name="connsiteY38" fmla="*/ 289942 h 339816"/>
                  <a:gd name="connsiteX39" fmla="*/ 140655 w 339816"/>
                  <a:gd name="connsiteY39" fmla="*/ 279252 h 339816"/>
                  <a:gd name="connsiteX40" fmla="*/ 138610 w 339816"/>
                  <a:gd name="connsiteY40" fmla="*/ 278073 h 339816"/>
                  <a:gd name="connsiteX41" fmla="*/ 144734 w 339816"/>
                  <a:gd name="connsiteY41" fmla="*/ 232987 h 339816"/>
                  <a:gd name="connsiteX42" fmla="*/ 167976 w 339816"/>
                  <a:gd name="connsiteY42" fmla="*/ 227000 h 339816"/>
                  <a:gd name="connsiteX43" fmla="*/ 176675 w 339816"/>
                  <a:gd name="connsiteY43" fmla="*/ 232112 h 339816"/>
                  <a:gd name="connsiteX44" fmla="*/ 222930 w 339816"/>
                  <a:gd name="connsiteY44" fmla="*/ 175332 h 339816"/>
                  <a:gd name="connsiteX45" fmla="*/ 222856 w 339816"/>
                  <a:gd name="connsiteY45" fmla="*/ 175225 h 339816"/>
                  <a:gd name="connsiteX46" fmla="*/ 223715 w 339816"/>
                  <a:gd name="connsiteY46" fmla="*/ 174368 h 339816"/>
                  <a:gd name="connsiteX47" fmla="*/ 224620 w 339816"/>
                  <a:gd name="connsiteY47" fmla="*/ 173257 h 339816"/>
                  <a:gd name="connsiteX48" fmla="*/ 224486 w 339816"/>
                  <a:gd name="connsiteY48" fmla="*/ 173044 h 339816"/>
                  <a:gd name="connsiteX49" fmla="*/ 224438 w 339816"/>
                  <a:gd name="connsiteY49" fmla="*/ 173092 h 339816"/>
                  <a:gd name="connsiteX50" fmla="*/ 193533 w 339816"/>
                  <a:gd name="connsiteY50" fmla="*/ 134457 h 339816"/>
                  <a:gd name="connsiteX51" fmla="*/ 185777 w 339816"/>
                  <a:gd name="connsiteY51" fmla="*/ 127711 h 339816"/>
                  <a:gd name="connsiteX52" fmla="*/ 161750 w 339816"/>
                  <a:gd name="connsiteY52" fmla="*/ 133966 h 339816"/>
                  <a:gd name="connsiteX53" fmla="*/ 65196 w 339816"/>
                  <a:gd name="connsiteY53" fmla="*/ 77102 h 339816"/>
                  <a:gd name="connsiteX54" fmla="*/ 40053 w 339816"/>
                  <a:gd name="connsiteY54" fmla="*/ 114394 h 339816"/>
                  <a:gd name="connsiteX55" fmla="*/ 28845 w 339816"/>
                  <a:gd name="connsiteY55" fmla="*/ 169908 h 339816"/>
                  <a:gd name="connsiteX56" fmla="*/ 40053 w 339816"/>
                  <a:gd name="connsiteY56" fmla="*/ 225423 h 339816"/>
                  <a:gd name="connsiteX57" fmla="*/ 64576 w 339816"/>
                  <a:gd name="connsiteY57" fmla="*/ 261795 h 339816"/>
                  <a:gd name="connsiteX58" fmla="*/ 65453 w 339816"/>
                  <a:gd name="connsiteY58" fmla="*/ 243847 h 339816"/>
                  <a:gd name="connsiteX59" fmla="*/ 70949 w 339816"/>
                  <a:gd name="connsiteY59" fmla="*/ 213812 h 339816"/>
                  <a:gd name="connsiteX60" fmla="*/ 63512 w 339816"/>
                  <a:gd name="connsiteY60" fmla="*/ 209411 h 339816"/>
                  <a:gd name="connsiteX61" fmla="*/ 69059 w 339816"/>
                  <a:gd name="connsiteY61" fmla="*/ 168372 h 339816"/>
                  <a:gd name="connsiteX62" fmla="*/ 89130 w 339816"/>
                  <a:gd name="connsiteY62" fmla="*/ 162752 h 339816"/>
                  <a:gd name="connsiteX63" fmla="*/ 116677 w 339816"/>
                  <a:gd name="connsiteY63" fmla="*/ 119451 h 339816"/>
                  <a:gd name="connsiteX64" fmla="*/ 129236 w 339816"/>
                  <a:gd name="connsiteY64" fmla="*/ 105004 h 339816"/>
                  <a:gd name="connsiteX65" fmla="*/ 124700 w 339816"/>
                  <a:gd name="connsiteY65" fmla="*/ 88066 h 339816"/>
                  <a:gd name="connsiteX66" fmla="*/ 94808 w 339816"/>
                  <a:gd name="connsiteY66" fmla="*/ 78449 h 339816"/>
                  <a:gd name="connsiteX67" fmla="*/ 251843 w 339816"/>
                  <a:gd name="connsiteY67" fmla="*/ 63270 h 339816"/>
                  <a:gd name="connsiteX68" fmla="*/ 219105 w 339816"/>
                  <a:gd name="connsiteY68" fmla="*/ 70771 h 339816"/>
                  <a:gd name="connsiteX69" fmla="*/ 207145 w 339816"/>
                  <a:gd name="connsiteY69" fmla="*/ 76881 h 339816"/>
                  <a:gd name="connsiteX70" fmla="*/ 212164 w 339816"/>
                  <a:gd name="connsiteY70" fmla="*/ 95624 h 339816"/>
                  <a:gd name="connsiteX71" fmla="*/ 210236 w 339816"/>
                  <a:gd name="connsiteY71" fmla="*/ 98935 h 339816"/>
                  <a:gd name="connsiteX72" fmla="*/ 216571 w 339816"/>
                  <a:gd name="connsiteY72" fmla="*/ 104220 h 339816"/>
                  <a:gd name="connsiteX73" fmla="*/ 251842 w 339816"/>
                  <a:gd name="connsiteY73" fmla="*/ 144311 h 339816"/>
                  <a:gd name="connsiteX74" fmla="*/ 251866 w 339816"/>
                  <a:gd name="connsiteY74" fmla="*/ 144288 h 339816"/>
                  <a:gd name="connsiteX75" fmla="*/ 251979 w 339816"/>
                  <a:gd name="connsiteY75" fmla="*/ 144467 h 339816"/>
                  <a:gd name="connsiteX76" fmla="*/ 252532 w 339816"/>
                  <a:gd name="connsiteY76" fmla="*/ 145095 h 339816"/>
                  <a:gd name="connsiteX77" fmla="*/ 252438 w 339816"/>
                  <a:gd name="connsiteY77" fmla="*/ 145189 h 339816"/>
                  <a:gd name="connsiteX78" fmla="*/ 252634 w 339816"/>
                  <a:gd name="connsiteY78" fmla="*/ 145499 h 339816"/>
                  <a:gd name="connsiteX79" fmla="*/ 252694 w 339816"/>
                  <a:gd name="connsiteY79" fmla="*/ 145439 h 339816"/>
                  <a:gd name="connsiteX80" fmla="*/ 252533 w 339816"/>
                  <a:gd name="connsiteY80" fmla="*/ 145177 h 339816"/>
                  <a:gd name="connsiteX81" fmla="*/ 298849 w 339816"/>
                  <a:gd name="connsiteY81" fmla="*/ 108417 h 339816"/>
                  <a:gd name="connsiteX82" fmla="*/ 272314 w 339816"/>
                  <a:gd name="connsiteY82" fmla="*/ 69060 h 339816"/>
                  <a:gd name="connsiteX83" fmla="*/ 264432 w 339816"/>
                  <a:gd name="connsiteY83" fmla="*/ 63746 h 339816"/>
                  <a:gd name="connsiteX84" fmla="*/ 171466 w 339816"/>
                  <a:gd name="connsiteY84" fmla="*/ 27287 h 339816"/>
                  <a:gd name="connsiteX85" fmla="*/ 115952 w 339816"/>
                  <a:gd name="connsiteY85" fmla="*/ 38495 h 339816"/>
                  <a:gd name="connsiteX86" fmla="*/ 98064 w 339816"/>
                  <a:gd name="connsiteY86" fmla="*/ 50556 h 339816"/>
                  <a:gd name="connsiteX87" fmla="*/ 127180 w 339816"/>
                  <a:gd name="connsiteY87" fmla="*/ 54431 h 339816"/>
                  <a:gd name="connsiteX88" fmla="*/ 138414 w 339816"/>
                  <a:gd name="connsiteY88" fmla="*/ 58344 h 339816"/>
                  <a:gd name="connsiteX89" fmla="*/ 140868 w 339816"/>
                  <a:gd name="connsiteY89" fmla="*/ 54128 h 339816"/>
                  <a:gd name="connsiteX90" fmla="*/ 173563 w 339816"/>
                  <a:gd name="connsiteY90" fmla="*/ 45506 h 339816"/>
                  <a:gd name="connsiteX91" fmla="*/ 191587 w 339816"/>
                  <a:gd name="connsiteY91" fmla="*/ 55829 h 339816"/>
                  <a:gd name="connsiteX92" fmla="*/ 194366 w 339816"/>
                  <a:gd name="connsiteY92" fmla="*/ 54256 h 339816"/>
                  <a:gd name="connsiteX93" fmla="*/ 228632 w 339816"/>
                  <a:gd name="connsiteY93" fmla="*/ 45924 h 339816"/>
                  <a:gd name="connsiteX94" fmla="*/ 239367 w 339816"/>
                  <a:gd name="connsiteY94" fmla="*/ 46846 h 339816"/>
                  <a:gd name="connsiteX95" fmla="*/ 226981 w 339816"/>
                  <a:gd name="connsiteY95" fmla="*/ 38495 h 339816"/>
                  <a:gd name="connsiteX96" fmla="*/ 171466 w 339816"/>
                  <a:gd name="connsiteY96" fmla="*/ 27287 h 339816"/>
                  <a:gd name="connsiteX97" fmla="*/ 169908 w 339816"/>
                  <a:gd name="connsiteY97" fmla="*/ 0 h 339816"/>
                  <a:gd name="connsiteX98" fmla="*/ 339816 w 339816"/>
                  <a:gd name="connsiteY98" fmla="*/ 169908 h 339816"/>
                  <a:gd name="connsiteX99" fmla="*/ 169908 w 339816"/>
                  <a:gd name="connsiteY99" fmla="*/ 339816 h 339816"/>
                  <a:gd name="connsiteX100" fmla="*/ 0 w 339816"/>
                  <a:gd name="connsiteY100" fmla="*/ 169908 h 339816"/>
                  <a:gd name="connsiteX101" fmla="*/ 169908 w 339816"/>
                  <a:gd name="connsiteY101" fmla="*/ 0 h 33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339816" h="339816">
                    <a:moveTo>
                      <a:pt x="237601" y="193716"/>
                    </a:moveTo>
                    <a:lnTo>
                      <a:pt x="236380" y="194913"/>
                    </a:lnTo>
                    <a:lnTo>
                      <a:pt x="236314" y="194817"/>
                    </a:lnTo>
                    <a:lnTo>
                      <a:pt x="199244" y="233608"/>
                    </a:lnTo>
                    <a:lnTo>
                      <a:pt x="190038" y="244223"/>
                    </a:lnTo>
                    <a:lnTo>
                      <a:pt x="194906" y="262716"/>
                    </a:lnTo>
                    <a:cubicBezTo>
                      <a:pt x="193862" y="270746"/>
                      <a:pt x="189826" y="278355"/>
                      <a:pt x="183146" y="283708"/>
                    </a:cubicBezTo>
                    <a:cubicBezTo>
                      <a:pt x="176187" y="289062"/>
                      <a:pt x="167697" y="291176"/>
                      <a:pt x="159625" y="290189"/>
                    </a:cubicBezTo>
                    <a:lnTo>
                      <a:pt x="153485" y="286649"/>
                    </a:lnTo>
                    <a:lnTo>
                      <a:pt x="138252" y="305823"/>
                    </a:lnTo>
                    <a:lnTo>
                      <a:pt x="171466" y="312529"/>
                    </a:lnTo>
                    <a:cubicBezTo>
                      <a:pt x="191158" y="312529"/>
                      <a:pt x="209918" y="308538"/>
                      <a:pt x="226981" y="301321"/>
                    </a:cubicBezTo>
                    <a:lnTo>
                      <a:pt x="262353" y="277473"/>
                    </a:lnTo>
                    <a:lnTo>
                      <a:pt x="262173" y="271571"/>
                    </a:lnTo>
                    <a:cubicBezTo>
                      <a:pt x="261426" y="261964"/>
                      <a:pt x="259303" y="248132"/>
                      <a:pt x="253800" y="231233"/>
                    </a:cubicBezTo>
                    <a:lnTo>
                      <a:pt x="237924" y="194226"/>
                    </a:lnTo>
                    <a:close/>
                    <a:moveTo>
                      <a:pt x="305830" y="129009"/>
                    </a:moveTo>
                    <a:lnTo>
                      <a:pt x="267297" y="164426"/>
                    </a:lnTo>
                    <a:lnTo>
                      <a:pt x="267371" y="164538"/>
                    </a:lnTo>
                    <a:lnTo>
                      <a:pt x="265732" y="166144"/>
                    </a:lnTo>
                    <a:lnTo>
                      <a:pt x="266497" y="167350"/>
                    </a:lnTo>
                    <a:lnTo>
                      <a:pt x="266261" y="167582"/>
                    </a:lnTo>
                    <a:lnTo>
                      <a:pt x="277960" y="195518"/>
                    </a:lnTo>
                    <a:cubicBezTo>
                      <a:pt x="282441" y="209660"/>
                      <a:pt x="284603" y="222852"/>
                      <a:pt x="285330" y="234620"/>
                    </a:cubicBezTo>
                    <a:lnTo>
                      <a:pt x="284605" y="252528"/>
                    </a:lnTo>
                    <a:lnTo>
                      <a:pt x="302879" y="225423"/>
                    </a:lnTo>
                    <a:cubicBezTo>
                      <a:pt x="310096" y="208360"/>
                      <a:pt x="314087" y="189600"/>
                      <a:pt x="314087" y="169908"/>
                    </a:cubicBezTo>
                    <a:close/>
                    <a:moveTo>
                      <a:pt x="146566" y="125145"/>
                    </a:moveTo>
                    <a:lnTo>
                      <a:pt x="136852" y="135707"/>
                    </a:lnTo>
                    <a:lnTo>
                      <a:pt x="110729" y="178044"/>
                    </a:lnTo>
                    <a:lnTo>
                      <a:pt x="115105" y="195286"/>
                    </a:lnTo>
                    <a:cubicBezTo>
                      <a:pt x="114135" y="202805"/>
                      <a:pt x="110390" y="209973"/>
                      <a:pt x="104010" y="215032"/>
                    </a:cubicBezTo>
                    <a:lnTo>
                      <a:pt x="94330" y="217564"/>
                    </a:lnTo>
                    <a:lnTo>
                      <a:pt x="87957" y="237523"/>
                    </a:lnTo>
                    <a:cubicBezTo>
                      <a:pt x="85365" y="251363"/>
                      <a:pt x="84770" y="263258"/>
                      <a:pt x="84997" y="272639"/>
                    </a:cubicBezTo>
                    <a:lnTo>
                      <a:pt x="85824" y="281009"/>
                    </a:lnTo>
                    <a:lnTo>
                      <a:pt x="115952" y="301321"/>
                    </a:lnTo>
                    <a:lnTo>
                      <a:pt x="124158" y="302978"/>
                    </a:lnTo>
                    <a:lnTo>
                      <a:pt x="133061" y="289942"/>
                    </a:lnTo>
                    <a:lnTo>
                      <a:pt x="140655" y="279252"/>
                    </a:lnTo>
                    <a:lnTo>
                      <a:pt x="138610" y="278073"/>
                    </a:lnTo>
                    <a:cubicBezTo>
                      <a:pt x="128590" y="263984"/>
                      <a:pt x="130817" y="244259"/>
                      <a:pt x="144734" y="232987"/>
                    </a:cubicBezTo>
                    <a:cubicBezTo>
                      <a:pt x="151693" y="227915"/>
                      <a:pt x="160043" y="225943"/>
                      <a:pt x="167976" y="227000"/>
                    </a:cubicBezTo>
                    <a:lnTo>
                      <a:pt x="176675" y="232112"/>
                    </a:lnTo>
                    <a:lnTo>
                      <a:pt x="222930" y="175332"/>
                    </a:lnTo>
                    <a:lnTo>
                      <a:pt x="222856" y="175225"/>
                    </a:lnTo>
                    <a:lnTo>
                      <a:pt x="223715" y="174368"/>
                    </a:lnTo>
                    <a:lnTo>
                      <a:pt x="224620" y="173257"/>
                    </a:lnTo>
                    <a:lnTo>
                      <a:pt x="224486" y="173044"/>
                    </a:lnTo>
                    <a:lnTo>
                      <a:pt x="224438" y="173092"/>
                    </a:lnTo>
                    <a:cubicBezTo>
                      <a:pt x="216571" y="160773"/>
                      <a:pt x="205895" y="148455"/>
                      <a:pt x="193533" y="134457"/>
                    </a:cubicBezTo>
                    <a:lnTo>
                      <a:pt x="185777" y="127711"/>
                    </a:lnTo>
                    <a:lnTo>
                      <a:pt x="161750" y="133966"/>
                    </a:lnTo>
                    <a:close/>
                    <a:moveTo>
                      <a:pt x="65196" y="77102"/>
                    </a:moveTo>
                    <a:lnTo>
                      <a:pt x="40053" y="114394"/>
                    </a:lnTo>
                    <a:cubicBezTo>
                      <a:pt x="32836" y="131457"/>
                      <a:pt x="28845" y="150217"/>
                      <a:pt x="28845" y="169908"/>
                    </a:cubicBezTo>
                    <a:cubicBezTo>
                      <a:pt x="28845" y="189600"/>
                      <a:pt x="32836" y="208360"/>
                      <a:pt x="40053" y="225423"/>
                    </a:cubicBezTo>
                    <a:lnTo>
                      <a:pt x="64576" y="261795"/>
                    </a:lnTo>
                    <a:lnTo>
                      <a:pt x="65453" y="243847"/>
                    </a:lnTo>
                    <a:lnTo>
                      <a:pt x="70949" y="213812"/>
                    </a:lnTo>
                    <a:lnTo>
                      <a:pt x="63512" y="209411"/>
                    </a:lnTo>
                    <a:cubicBezTo>
                      <a:pt x="53526" y="196481"/>
                      <a:pt x="56300" y="177929"/>
                      <a:pt x="69059" y="168372"/>
                    </a:cubicBezTo>
                    <a:lnTo>
                      <a:pt x="89130" y="162752"/>
                    </a:lnTo>
                    <a:lnTo>
                      <a:pt x="116677" y="119451"/>
                    </a:lnTo>
                    <a:lnTo>
                      <a:pt x="129236" y="105004"/>
                    </a:lnTo>
                    <a:lnTo>
                      <a:pt x="124700" y="88066"/>
                    </a:lnTo>
                    <a:lnTo>
                      <a:pt x="94808" y="78449"/>
                    </a:lnTo>
                    <a:close/>
                    <a:moveTo>
                      <a:pt x="251843" y="63270"/>
                    </a:moveTo>
                    <a:cubicBezTo>
                      <a:pt x="242467" y="63967"/>
                      <a:pt x="231387" y="66057"/>
                      <a:pt x="219105" y="70771"/>
                    </a:cubicBezTo>
                    <a:lnTo>
                      <a:pt x="207145" y="76881"/>
                    </a:lnTo>
                    <a:lnTo>
                      <a:pt x="212164" y="95624"/>
                    </a:lnTo>
                    <a:lnTo>
                      <a:pt x="210236" y="98935"/>
                    </a:lnTo>
                    <a:lnTo>
                      <a:pt x="216571" y="104220"/>
                    </a:lnTo>
                    <a:lnTo>
                      <a:pt x="251842" y="144311"/>
                    </a:lnTo>
                    <a:lnTo>
                      <a:pt x="251866" y="144288"/>
                    </a:lnTo>
                    <a:lnTo>
                      <a:pt x="251979" y="144467"/>
                    </a:lnTo>
                    <a:lnTo>
                      <a:pt x="252532" y="145095"/>
                    </a:lnTo>
                    <a:lnTo>
                      <a:pt x="252438" y="145189"/>
                    </a:lnTo>
                    <a:lnTo>
                      <a:pt x="252634" y="145499"/>
                    </a:lnTo>
                    <a:lnTo>
                      <a:pt x="252694" y="145439"/>
                    </a:lnTo>
                    <a:lnTo>
                      <a:pt x="252533" y="145177"/>
                    </a:lnTo>
                    <a:lnTo>
                      <a:pt x="298849" y="108417"/>
                    </a:lnTo>
                    <a:lnTo>
                      <a:pt x="272314" y="69060"/>
                    </a:lnTo>
                    <a:lnTo>
                      <a:pt x="264432" y="63746"/>
                    </a:lnTo>
                    <a:close/>
                    <a:moveTo>
                      <a:pt x="171466" y="27287"/>
                    </a:moveTo>
                    <a:cubicBezTo>
                      <a:pt x="151775" y="27287"/>
                      <a:pt x="133015" y="31278"/>
                      <a:pt x="115952" y="38495"/>
                    </a:cubicBezTo>
                    <a:lnTo>
                      <a:pt x="98064" y="50556"/>
                    </a:lnTo>
                    <a:lnTo>
                      <a:pt x="127180" y="54431"/>
                    </a:lnTo>
                    <a:lnTo>
                      <a:pt x="138414" y="58344"/>
                    </a:lnTo>
                    <a:lnTo>
                      <a:pt x="140868" y="54128"/>
                    </a:lnTo>
                    <a:cubicBezTo>
                      <a:pt x="150430" y="46838"/>
                      <a:pt x="162242" y="44034"/>
                      <a:pt x="173563" y="45506"/>
                    </a:cubicBezTo>
                    <a:lnTo>
                      <a:pt x="191587" y="55829"/>
                    </a:lnTo>
                    <a:lnTo>
                      <a:pt x="194366" y="54256"/>
                    </a:lnTo>
                    <a:cubicBezTo>
                      <a:pt x="206951" y="48915"/>
                      <a:pt x="218471" y="46538"/>
                      <a:pt x="228632" y="45924"/>
                    </a:cubicBezTo>
                    <a:lnTo>
                      <a:pt x="239367" y="46846"/>
                    </a:lnTo>
                    <a:lnTo>
                      <a:pt x="226981" y="38495"/>
                    </a:lnTo>
                    <a:cubicBezTo>
                      <a:pt x="209918" y="31278"/>
                      <a:pt x="191158" y="27287"/>
                      <a:pt x="171466" y="27287"/>
                    </a:cubicBezTo>
                    <a:close/>
                    <a:moveTo>
                      <a:pt x="169908" y="0"/>
                    </a:moveTo>
                    <a:cubicBezTo>
                      <a:pt x="263746" y="0"/>
                      <a:pt x="339816" y="76070"/>
                      <a:pt x="339816" y="169908"/>
                    </a:cubicBezTo>
                    <a:cubicBezTo>
                      <a:pt x="339816" y="263746"/>
                      <a:pt x="263746" y="339816"/>
                      <a:pt x="169908" y="339816"/>
                    </a:cubicBezTo>
                    <a:cubicBezTo>
                      <a:pt x="76070" y="339816"/>
                      <a:pt x="0" y="263746"/>
                      <a:pt x="0" y="169908"/>
                    </a:cubicBezTo>
                    <a:cubicBezTo>
                      <a:pt x="0" y="76070"/>
                      <a:pt x="76070" y="0"/>
                      <a:pt x="169908" y="0"/>
                    </a:cubicBez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1473152" y="2618621"/>
              <a:ext cx="1954525" cy="768831"/>
              <a:chOff x="2846075" y="7905891"/>
              <a:chExt cx="1954525" cy="768831"/>
            </a:xfrm>
          </p:grpSpPr>
          <p:sp>
            <p:nvSpPr>
              <p:cNvPr id="378" name="Rectangle: Rounded Corners 377"/>
              <p:cNvSpPr/>
              <p:nvPr/>
            </p:nvSpPr>
            <p:spPr>
              <a:xfrm rot="16200000">
                <a:off x="3451382" y="7321162"/>
                <a:ext cx="749808" cy="1948629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TextBox 378"/>
              <p:cNvSpPr txBox="1"/>
              <p:nvPr/>
            </p:nvSpPr>
            <p:spPr>
              <a:xfrm>
                <a:off x="3500344" y="7905891"/>
                <a:ext cx="1204176" cy="724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341074"/>
                <a:r>
                  <a:rPr lang="en-US" sz="2053" kern="0" dirty="0">
                    <a:solidFill>
                      <a:sysClr val="windowText" lastClr="000000"/>
                    </a:solidFill>
                  </a:rPr>
                  <a:t>SQL Db</a:t>
                </a:r>
              </a:p>
              <a:p>
                <a:pPr defTabSz="1341074"/>
                <a:r>
                  <a:rPr lang="en-US" sz="2053" b="1" i="1" kern="0" dirty="0" err="1">
                    <a:solidFill>
                      <a:sysClr val="windowText" lastClr="000000"/>
                    </a:solidFill>
                  </a:rPr>
                  <a:t>ingenudb</a:t>
                </a:r>
                <a:endParaRPr lang="en-US" sz="2053" b="1" i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0" name="Freeform: Shape 459"/>
              <p:cNvSpPr/>
              <p:nvPr/>
            </p:nvSpPr>
            <p:spPr>
              <a:xfrm rot="16200000">
                <a:off x="2782029" y="7984618"/>
                <a:ext cx="754150" cy="626057"/>
              </a:xfrm>
              <a:custGeom>
                <a:avLst/>
                <a:gdLst>
                  <a:gd name="connsiteX0" fmla="*/ 121673 w 730025"/>
                  <a:gd name="connsiteY0" fmla="*/ 0 h 438912"/>
                  <a:gd name="connsiteX1" fmla="*/ 608352 w 730025"/>
                  <a:gd name="connsiteY1" fmla="*/ 0 h 438912"/>
                  <a:gd name="connsiteX2" fmla="*/ 730025 w 730025"/>
                  <a:gd name="connsiteY2" fmla="*/ 121673 h 438912"/>
                  <a:gd name="connsiteX3" fmla="*/ 730025 w 730025"/>
                  <a:gd name="connsiteY3" fmla="*/ 438912 h 438912"/>
                  <a:gd name="connsiteX4" fmla="*/ 0 w 730025"/>
                  <a:gd name="connsiteY4" fmla="*/ 438912 h 438912"/>
                  <a:gd name="connsiteX5" fmla="*/ 0 w 730025"/>
                  <a:gd name="connsiteY5" fmla="*/ 121673 h 438912"/>
                  <a:gd name="connsiteX6" fmla="*/ 121673 w 730025"/>
                  <a:gd name="connsiteY6" fmla="*/ 0 h 43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0025" h="438912">
                    <a:moveTo>
                      <a:pt x="121673" y="0"/>
                    </a:moveTo>
                    <a:lnTo>
                      <a:pt x="608352" y="0"/>
                    </a:lnTo>
                    <a:cubicBezTo>
                      <a:pt x="675550" y="0"/>
                      <a:pt x="730025" y="54475"/>
                      <a:pt x="730025" y="121673"/>
                    </a:cubicBezTo>
                    <a:lnTo>
                      <a:pt x="730025" y="438912"/>
                    </a:lnTo>
                    <a:lnTo>
                      <a:pt x="0" y="438912"/>
                    </a:lnTo>
                    <a:lnTo>
                      <a:pt x="0" y="121673"/>
                    </a:lnTo>
                    <a:cubicBezTo>
                      <a:pt x="0" y="54475"/>
                      <a:pt x="54475" y="0"/>
                      <a:pt x="121673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316" name="SQL Database Icon"/>
              <p:cNvGrpSpPr>
                <a:grpSpLocks noChangeAspect="1"/>
              </p:cNvGrpSpPr>
              <p:nvPr/>
            </p:nvGrpSpPr>
            <p:grpSpPr>
              <a:xfrm>
                <a:off x="3027530" y="8070489"/>
                <a:ext cx="314618" cy="417371"/>
                <a:chOff x="1389061" y="3136911"/>
                <a:chExt cx="471486" cy="625475"/>
              </a:xfrm>
            </p:grpSpPr>
            <p:sp>
              <p:nvSpPr>
                <p:cNvPr id="317" name="Freeform 36"/>
                <p:cNvSpPr>
                  <a:spLocks/>
                </p:cNvSpPr>
                <p:nvPr/>
              </p:nvSpPr>
              <p:spPr bwMode="auto">
                <a:xfrm>
                  <a:off x="1603375" y="3438526"/>
                  <a:ext cx="47625" cy="65088"/>
                </a:xfrm>
                <a:custGeom>
                  <a:avLst/>
                  <a:gdLst>
                    <a:gd name="T0" fmla="*/ 41 w 46"/>
                    <a:gd name="T1" fmla="*/ 10 h 64"/>
                    <a:gd name="T2" fmla="*/ 34 w 46"/>
                    <a:gd name="T3" fmla="*/ 3 h 64"/>
                    <a:gd name="T4" fmla="*/ 24 w 46"/>
                    <a:gd name="T5" fmla="*/ 0 h 64"/>
                    <a:gd name="T6" fmla="*/ 13 w 46"/>
                    <a:gd name="T7" fmla="*/ 3 h 64"/>
                    <a:gd name="T8" fmla="*/ 6 w 46"/>
                    <a:gd name="T9" fmla="*/ 10 h 64"/>
                    <a:gd name="T10" fmla="*/ 2 w 46"/>
                    <a:gd name="T11" fmla="*/ 20 h 64"/>
                    <a:gd name="T12" fmla="*/ 0 w 46"/>
                    <a:gd name="T13" fmla="*/ 32 h 64"/>
                    <a:gd name="T14" fmla="*/ 2 w 46"/>
                    <a:gd name="T15" fmla="*/ 47 h 64"/>
                    <a:gd name="T16" fmla="*/ 7 w 46"/>
                    <a:gd name="T17" fmla="*/ 57 h 64"/>
                    <a:gd name="T18" fmla="*/ 15 w 46"/>
                    <a:gd name="T19" fmla="*/ 63 h 64"/>
                    <a:gd name="T20" fmla="*/ 23 w 46"/>
                    <a:gd name="T21" fmla="*/ 64 h 64"/>
                    <a:gd name="T22" fmla="*/ 32 w 46"/>
                    <a:gd name="T23" fmla="*/ 63 h 64"/>
                    <a:gd name="T24" fmla="*/ 39 w 46"/>
                    <a:gd name="T25" fmla="*/ 57 h 64"/>
                    <a:gd name="T26" fmla="*/ 44 w 46"/>
                    <a:gd name="T27" fmla="*/ 47 h 64"/>
                    <a:gd name="T28" fmla="*/ 46 w 46"/>
                    <a:gd name="T29" fmla="*/ 33 h 64"/>
                    <a:gd name="T30" fmla="*/ 45 w 46"/>
                    <a:gd name="T31" fmla="*/ 20 h 64"/>
                    <a:gd name="T32" fmla="*/ 41 w 46"/>
                    <a:gd name="T33" fmla="*/ 1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6" h="64">
                      <a:moveTo>
                        <a:pt x="41" y="10"/>
                      </a:moveTo>
                      <a:cubicBezTo>
                        <a:pt x="39" y="7"/>
                        <a:pt x="37" y="4"/>
                        <a:pt x="34" y="3"/>
                      </a:cubicBezTo>
                      <a:cubicBezTo>
                        <a:pt x="31" y="1"/>
                        <a:pt x="28" y="0"/>
                        <a:pt x="24" y="0"/>
                      </a:cubicBezTo>
                      <a:cubicBezTo>
                        <a:pt x="20" y="0"/>
                        <a:pt x="16" y="1"/>
                        <a:pt x="13" y="3"/>
                      </a:cubicBezTo>
                      <a:cubicBezTo>
                        <a:pt x="10" y="4"/>
                        <a:pt x="8" y="7"/>
                        <a:pt x="6" y="10"/>
                      </a:cubicBezTo>
                      <a:cubicBezTo>
                        <a:pt x="4" y="13"/>
                        <a:pt x="3" y="16"/>
                        <a:pt x="2" y="20"/>
                      </a:cubicBezTo>
                      <a:cubicBezTo>
                        <a:pt x="1" y="24"/>
                        <a:pt x="0" y="28"/>
                        <a:pt x="0" y="32"/>
                      </a:cubicBezTo>
                      <a:cubicBezTo>
                        <a:pt x="0" y="38"/>
                        <a:pt x="1" y="43"/>
                        <a:pt x="2" y="47"/>
                      </a:cubicBezTo>
                      <a:cubicBezTo>
                        <a:pt x="4" y="51"/>
                        <a:pt x="5" y="54"/>
                        <a:pt x="7" y="57"/>
                      </a:cubicBezTo>
                      <a:cubicBezTo>
                        <a:pt x="9" y="60"/>
                        <a:pt x="12" y="62"/>
                        <a:pt x="15" y="63"/>
                      </a:cubicBezTo>
                      <a:cubicBezTo>
                        <a:pt x="17" y="64"/>
                        <a:pt x="20" y="64"/>
                        <a:pt x="23" y="64"/>
                      </a:cubicBezTo>
                      <a:cubicBezTo>
                        <a:pt x="26" y="64"/>
                        <a:pt x="29" y="64"/>
                        <a:pt x="32" y="63"/>
                      </a:cubicBezTo>
                      <a:cubicBezTo>
                        <a:pt x="35" y="62"/>
                        <a:pt x="37" y="59"/>
                        <a:pt x="39" y="57"/>
                      </a:cubicBezTo>
                      <a:cubicBezTo>
                        <a:pt x="41" y="54"/>
                        <a:pt x="43" y="51"/>
                        <a:pt x="44" y="47"/>
                      </a:cubicBezTo>
                      <a:cubicBezTo>
                        <a:pt x="45" y="43"/>
                        <a:pt x="46" y="39"/>
                        <a:pt x="46" y="33"/>
                      </a:cubicBezTo>
                      <a:cubicBezTo>
                        <a:pt x="46" y="29"/>
                        <a:pt x="46" y="24"/>
                        <a:pt x="45" y="20"/>
                      </a:cubicBezTo>
                      <a:cubicBezTo>
                        <a:pt x="44" y="16"/>
                        <a:pt x="42" y="13"/>
                        <a:pt x="41" y="10"/>
                      </a:cubicBezTo>
                    </a:path>
                  </a:pathLst>
                </a:custGeom>
                <a:solidFill>
                  <a:srgbClr val="0078D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34112" tIns="67056" rIns="134112" bIns="6705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8" name="Freeform 37"/>
                <p:cNvSpPr>
                  <a:spLocks noEditPoints="1"/>
                </p:cNvSpPr>
                <p:nvPr/>
              </p:nvSpPr>
              <p:spPr bwMode="auto">
                <a:xfrm>
                  <a:off x="1389061" y="3136911"/>
                  <a:ext cx="471486" cy="625475"/>
                </a:xfrm>
                <a:custGeom>
                  <a:avLst/>
                  <a:gdLst>
                    <a:gd name="T0" fmla="*/ 0 w 462"/>
                    <a:gd name="T1" fmla="*/ 91 h 615"/>
                    <a:gd name="T2" fmla="*/ 231 w 462"/>
                    <a:gd name="T3" fmla="*/ 615 h 615"/>
                    <a:gd name="T4" fmla="*/ 462 w 462"/>
                    <a:gd name="T5" fmla="*/ 93 h 615"/>
                    <a:gd name="T6" fmla="*/ 162 w 462"/>
                    <a:gd name="T7" fmla="*/ 361 h 615"/>
                    <a:gd name="T8" fmla="*/ 152 w 462"/>
                    <a:gd name="T9" fmla="*/ 379 h 615"/>
                    <a:gd name="T10" fmla="*/ 128 w 462"/>
                    <a:gd name="T11" fmla="*/ 391 h 615"/>
                    <a:gd name="T12" fmla="*/ 98 w 462"/>
                    <a:gd name="T13" fmla="*/ 392 h 615"/>
                    <a:gd name="T14" fmla="*/ 80 w 462"/>
                    <a:gd name="T15" fmla="*/ 388 h 615"/>
                    <a:gd name="T16" fmla="*/ 73 w 462"/>
                    <a:gd name="T17" fmla="*/ 352 h 615"/>
                    <a:gd name="T18" fmla="*/ 89 w 462"/>
                    <a:gd name="T19" fmla="*/ 361 h 615"/>
                    <a:gd name="T20" fmla="*/ 108 w 462"/>
                    <a:gd name="T21" fmla="*/ 365 h 615"/>
                    <a:gd name="T22" fmla="*/ 118 w 462"/>
                    <a:gd name="T23" fmla="*/ 362 h 615"/>
                    <a:gd name="T24" fmla="*/ 121 w 462"/>
                    <a:gd name="T25" fmla="*/ 356 h 615"/>
                    <a:gd name="T26" fmla="*/ 115 w 462"/>
                    <a:gd name="T27" fmla="*/ 347 h 615"/>
                    <a:gd name="T28" fmla="*/ 101 w 462"/>
                    <a:gd name="T29" fmla="*/ 341 h 615"/>
                    <a:gd name="T30" fmla="*/ 78 w 462"/>
                    <a:gd name="T31" fmla="*/ 325 h 615"/>
                    <a:gd name="T32" fmla="*/ 71 w 462"/>
                    <a:gd name="T33" fmla="*/ 304 h 615"/>
                    <a:gd name="T34" fmla="*/ 85 w 462"/>
                    <a:gd name="T35" fmla="*/ 275 h 615"/>
                    <a:gd name="T36" fmla="*/ 122 w 462"/>
                    <a:gd name="T37" fmla="*/ 264 h 615"/>
                    <a:gd name="T38" fmla="*/ 143 w 462"/>
                    <a:gd name="T39" fmla="*/ 266 h 615"/>
                    <a:gd name="T40" fmla="*/ 156 w 462"/>
                    <a:gd name="T41" fmla="*/ 269 h 615"/>
                    <a:gd name="T42" fmla="*/ 150 w 462"/>
                    <a:gd name="T43" fmla="*/ 298 h 615"/>
                    <a:gd name="T44" fmla="*/ 134 w 462"/>
                    <a:gd name="T45" fmla="*/ 293 h 615"/>
                    <a:gd name="T46" fmla="*/ 115 w 462"/>
                    <a:gd name="T47" fmla="*/ 294 h 615"/>
                    <a:gd name="T48" fmla="*/ 112 w 462"/>
                    <a:gd name="T49" fmla="*/ 304 h 615"/>
                    <a:gd name="T50" fmla="*/ 120 w 462"/>
                    <a:gd name="T51" fmla="*/ 310 h 615"/>
                    <a:gd name="T52" fmla="*/ 142 w 462"/>
                    <a:gd name="T53" fmla="*/ 320 h 615"/>
                    <a:gd name="T54" fmla="*/ 160 w 462"/>
                    <a:gd name="T55" fmla="*/ 339 h 615"/>
                    <a:gd name="T56" fmla="*/ 162 w 462"/>
                    <a:gd name="T57" fmla="*/ 361 h 615"/>
                    <a:gd name="T58" fmla="*/ 228 w 462"/>
                    <a:gd name="T59" fmla="*/ 392 h 615"/>
                    <a:gd name="T60" fmla="*/ 188 w 462"/>
                    <a:gd name="T61" fmla="*/ 374 h 615"/>
                    <a:gd name="T62" fmla="*/ 171 w 462"/>
                    <a:gd name="T63" fmla="*/ 330 h 615"/>
                    <a:gd name="T64" fmla="*/ 189 w 462"/>
                    <a:gd name="T65" fmla="*/ 283 h 615"/>
                    <a:gd name="T66" fmla="*/ 234 w 462"/>
                    <a:gd name="T67" fmla="*/ 264 h 615"/>
                    <a:gd name="T68" fmla="*/ 278 w 462"/>
                    <a:gd name="T69" fmla="*/ 282 h 615"/>
                    <a:gd name="T70" fmla="*/ 295 w 462"/>
                    <a:gd name="T71" fmla="*/ 328 h 615"/>
                    <a:gd name="T72" fmla="*/ 286 w 462"/>
                    <a:gd name="T73" fmla="*/ 364 h 615"/>
                    <a:gd name="T74" fmla="*/ 261 w 462"/>
                    <a:gd name="T75" fmla="*/ 386 h 615"/>
                    <a:gd name="T76" fmla="*/ 255 w 462"/>
                    <a:gd name="T77" fmla="*/ 422 h 615"/>
                    <a:gd name="T78" fmla="*/ 393 w 462"/>
                    <a:gd name="T79" fmla="*/ 390 h 615"/>
                    <a:gd name="T80" fmla="*/ 313 w 462"/>
                    <a:gd name="T81" fmla="*/ 266 h 615"/>
                    <a:gd name="T82" fmla="*/ 350 w 462"/>
                    <a:gd name="T83" fmla="*/ 361 h 615"/>
                    <a:gd name="T84" fmla="*/ 393 w 462"/>
                    <a:gd name="T85" fmla="*/ 390 h 615"/>
                    <a:gd name="T86" fmla="*/ 231 w 462"/>
                    <a:gd name="T87" fmla="*/ 133 h 615"/>
                    <a:gd name="T88" fmla="*/ 231 w 462"/>
                    <a:gd name="T89" fmla="*/ 33 h 615"/>
                    <a:gd name="T90" fmla="*/ 231 w 462"/>
                    <a:gd name="T91" fmla="*/ 133 h 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62" h="615">
                      <a:moveTo>
                        <a:pt x="231" y="0"/>
                      </a:moveTo>
                      <a:cubicBezTo>
                        <a:pt x="103" y="0"/>
                        <a:pt x="0" y="43"/>
                        <a:pt x="0" y="91"/>
                      </a:cubicBezTo>
                      <a:lnTo>
                        <a:pt x="0" y="523"/>
                      </a:lnTo>
                      <a:cubicBezTo>
                        <a:pt x="0" y="570"/>
                        <a:pt x="103" y="615"/>
                        <a:pt x="231" y="615"/>
                      </a:cubicBezTo>
                      <a:cubicBezTo>
                        <a:pt x="358" y="615"/>
                        <a:pt x="462" y="572"/>
                        <a:pt x="462" y="525"/>
                      </a:cubicBezTo>
                      <a:lnTo>
                        <a:pt x="462" y="93"/>
                      </a:lnTo>
                      <a:cubicBezTo>
                        <a:pt x="462" y="45"/>
                        <a:pt x="358" y="0"/>
                        <a:pt x="231" y="0"/>
                      </a:cubicBezTo>
                      <a:close/>
                      <a:moveTo>
                        <a:pt x="162" y="361"/>
                      </a:moveTo>
                      <a:cubicBezTo>
                        <a:pt x="161" y="365"/>
                        <a:pt x="160" y="368"/>
                        <a:pt x="158" y="371"/>
                      </a:cubicBezTo>
                      <a:cubicBezTo>
                        <a:pt x="157" y="374"/>
                        <a:pt x="155" y="376"/>
                        <a:pt x="152" y="379"/>
                      </a:cubicBezTo>
                      <a:cubicBezTo>
                        <a:pt x="149" y="381"/>
                        <a:pt x="146" y="384"/>
                        <a:pt x="142" y="386"/>
                      </a:cubicBezTo>
                      <a:cubicBezTo>
                        <a:pt x="138" y="388"/>
                        <a:pt x="133" y="389"/>
                        <a:pt x="128" y="391"/>
                      </a:cubicBezTo>
                      <a:cubicBezTo>
                        <a:pt x="122" y="392"/>
                        <a:pt x="116" y="392"/>
                        <a:pt x="109" y="392"/>
                      </a:cubicBezTo>
                      <a:cubicBezTo>
                        <a:pt x="105" y="392"/>
                        <a:pt x="101" y="392"/>
                        <a:pt x="98" y="392"/>
                      </a:cubicBezTo>
                      <a:cubicBezTo>
                        <a:pt x="94" y="391"/>
                        <a:pt x="91" y="391"/>
                        <a:pt x="88" y="390"/>
                      </a:cubicBezTo>
                      <a:cubicBezTo>
                        <a:pt x="85" y="390"/>
                        <a:pt x="82" y="389"/>
                        <a:pt x="80" y="388"/>
                      </a:cubicBezTo>
                      <a:cubicBezTo>
                        <a:pt x="77" y="387"/>
                        <a:pt x="75" y="386"/>
                        <a:pt x="73" y="386"/>
                      </a:cubicBezTo>
                      <a:lnTo>
                        <a:pt x="73" y="352"/>
                      </a:lnTo>
                      <a:cubicBezTo>
                        <a:pt x="75" y="353"/>
                        <a:pt x="78" y="355"/>
                        <a:pt x="80" y="356"/>
                      </a:cubicBezTo>
                      <a:cubicBezTo>
                        <a:pt x="83" y="358"/>
                        <a:pt x="86" y="359"/>
                        <a:pt x="89" y="361"/>
                      </a:cubicBezTo>
                      <a:cubicBezTo>
                        <a:pt x="92" y="362"/>
                        <a:pt x="95" y="363"/>
                        <a:pt x="98" y="363"/>
                      </a:cubicBezTo>
                      <a:cubicBezTo>
                        <a:pt x="102" y="364"/>
                        <a:pt x="105" y="365"/>
                        <a:pt x="108" y="365"/>
                      </a:cubicBezTo>
                      <a:cubicBezTo>
                        <a:pt x="110" y="365"/>
                        <a:pt x="113" y="364"/>
                        <a:pt x="114" y="364"/>
                      </a:cubicBezTo>
                      <a:cubicBezTo>
                        <a:pt x="116" y="363"/>
                        <a:pt x="117" y="363"/>
                        <a:pt x="118" y="362"/>
                      </a:cubicBezTo>
                      <a:cubicBezTo>
                        <a:pt x="119" y="361"/>
                        <a:pt x="120" y="360"/>
                        <a:pt x="120" y="359"/>
                      </a:cubicBezTo>
                      <a:cubicBezTo>
                        <a:pt x="121" y="358"/>
                        <a:pt x="121" y="357"/>
                        <a:pt x="121" y="356"/>
                      </a:cubicBezTo>
                      <a:cubicBezTo>
                        <a:pt x="121" y="354"/>
                        <a:pt x="120" y="352"/>
                        <a:pt x="119" y="351"/>
                      </a:cubicBezTo>
                      <a:cubicBezTo>
                        <a:pt x="118" y="350"/>
                        <a:pt x="117" y="348"/>
                        <a:pt x="115" y="347"/>
                      </a:cubicBezTo>
                      <a:cubicBezTo>
                        <a:pt x="114" y="346"/>
                        <a:pt x="112" y="345"/>
                        <a:pt x="109" y="344"/>
                      </a:cubicBezTo>
                      <a:cubicBezTo>
                        <a:pt x="107" y="343"/>
                        <a:pt x="104" y="342"/>
                        <a:pt x="101" y="341"/>
                      </a:cubicBezTo>
                      <a:cubicBezTo>
                        <a:pt x="96" y="339"/>
                        <a:pt x="91" y="336"/>
                        <a:pt x="88" y="334"/>
                      </a:cubicBezTo>
                      <a:cubicBezTo>
                        <a:pt x="84" y="331"/>
                        <a:pt x="81" y="328"/>
                        <a:pt x="78" y="325"/>
                      </a:cubicBezTo>
                      <a:cubicBezTo>
                        <a:pt x="76" y="322"/>
                        <a:pt x="74" y="318"/>
                        <a:pt x="73" y="315"/>
                      </a:cubicBezTo>
                      <a:cubicBezTo>
                        <a:pt x="72" y="311"/>
                        <a:pt x="71" y="308"/>
                        <a:pt x="71" y="304"/>
                      </a:cubicBezTo>
                      <a:cubicBezTo>
                        <a:pt x="71" y="298"/>
                        <a:pt x="73" y="292"/>
                        <a:pt x="75" y="287"/>
                      </a:cubicBezTo>
                      <a:cubicBezTo>
                        <a:pt x="77" y="282"/>
                        <a:pt x="81" y="278"/>
                        <a:pt x="85" y="275"/>
                      </a:cubicBezTo>
                      <a:cubicBezTo>
                        <a:pt x="90" y="272"/>
                        <a:pt x="95" y="269"/>
                        <a:pt x="101" y="267"/>
                      </a:cubicBezTo>
                      <a:cubicBezTo>
                        <a:pt x="107" y="265"/>
                        <a:pt x="114" y="264"/>
                        <a:pt x="122" y="264"/>
                      </a:cubicBezTo>
                      <a:cubicBezTo>
                        <a:pt x="126" y="264"/>
                        <a:pt x="130" y="264"/>
                        <a:pt x="133" y="265"/>
                      </a:cubicBezTo>
                      <a:cubicBezTo>
                        <a:pt x="137" y="265"/>
                        <a:pt x="140" y="265"/>
                        <a:pt x="143" y="266"/>
                      </a:cubicBezTo>
                      <a:cubicBezTo>
                        <a:pt x="145" y="266"/>
                        <a:pt x="148" y="267"/>
                        <a:pt x="150" y="267"/>
                      </a:cubicBezTo>
                      <a:cubicBezTo>
                        <a:pt x="152" y="268"/>
                        <a:pt x="154" y="269"/>
                        <a:pt x="156" y="269"/>
                      </a:cubicBezTo>
                      <a:lnTo>
                        <a:pt x="156" y="301"/>
                      </a:lnTo>
                      <a:cubicBezTo>
                        <a:pt x="154" y="300"/>
                        <a:pt x="152" y="299"/>
                        <a:pt x="150" y="298"/>
                      </a:cubicBezTo>
                      <a:cubicBezTo>
                        <a:pt x="148" y="297"/>
                        <a:pt x="145" y="296"/>
                        <a:pt x="143" y="295"/>
                      </a:cubicBezTo>
                      <a:cubicBezTo>
                        <a:pt x="140" y="294"/>
                        <a:pt x="137" y="293"/>
                        <a:pt x="134" y="293"/>
                      </a:cubicBezTo>
                      <a:cubicBezTo>
                        <a:pt x="131" y="292"/>
                        <a:pt x="128" y="292"/>
                        <a:pt x="125" y="292"/>
                      </a:cubicBezTo>
                      <a:cubicBezTo>
                        <a:pt x="121" y="292"/>
                        <a:pt x="118" y="293"/>
                        <a:pt x="115" y="294"/>
                      </a:cubicBezTo>
                      <a:cubicBezTo>
                        <a:pt x="113" y="296"/>
                        <a:pt x="111" y="298"/>
                        <a:pt x="111" y="301"/>
                      </a:cubicBezTo>
                      <a:cubicBezTo>
                        <a:pt x="111" y="302"/>
                        <a:pt x="112" y="303"/>
                        <a:pt x="112" y="304"/>
                      </a:cubicBezTo>
                      <a:cubicBezTo>
                        <a:pt x="113" y="306"/>
                        <a:pt x="114" y="307"/>
                        <a:pt x="115" y="307"/>
                      </a:cubicBezTo>
                      <a:cubicBezTo>
                        <a:pt x="116" y="308"/>
                        <a:pt x="118" y="309"/>
                        <a:pt x="120" y="310"/>
                      </a:cubicBezTo>
                      <a:cubicBezTo>
                        <a:pt x="122" y="312"/>
                        <a:pt x="124" y="313"/>
                        <a:pt x="127" y="314"/>
                      </a:cubicBezTo>
                      <a:cubicBezTo>
                        <a:pt x="132" y="316"/>
                        <a:pt x="137" y="318"/>
                        <a:pt x="142" y="320"/>
                      </a:cubicBezTo>
                      <a:cubicBezTo>
                        <a:pt x="146" y="323"/>
                        <a:pt x="149" y="326"/>
                        <a:pt x="153" y="329"/>
                      </a:cubicBezTo>
                      <a:cubicBezTo>
                        <a:pt x="156" y="332"/>
                        <a:pt x="158" y="335"/>
                        <a:pt x="160" y="339"/>
                      </a:cubicBezTo>
                      <a:cubicBezTo>
                        <a:pt x="162" y="343"/>
                        <a:pt x="163" y="348"/>
                        <a:pt x="163" y="353"/>
                      </a:cubicBezTo>
                      <a:cubicBezTo>
                        <a:pt x="163" y="356"/>
                        <a:pt x="162" y="359"/>
                        <a:pt x="162" y="361"/>
                      </a:cubicBezTo>
                      <a:close/>
                      <a:moveTo>
                        <a:pt x="255" y="422"/>
                      </a:moveTo>
                      <a:lnTo>
                        <a:pt x="228" y="392"/>
                      </a:lnTo>
                      <a:cubicBezTo>
                        <a:pt x="220" y="392"/>
                        <a:pt x="213" y="390"/>
                        <a:pt x="206" y="387"/>
                      </a:cubicBezTo>
                      <a:cubicBezTo>
                        <a:pt x="199" y="384"/>
                        <a:pt x="193" y="380"/>
                        <a:pt x="188" y="374"/>
                      </a:cubicBezTo>
                      <a:cubicBezTo>
                        <a:pt x="182" y="369"/>
                        <a:pt x="178" y="363"/>
                        <a:pt x="175" y="355"/>
                      </a:cubicBezTo>
                      <a:cubicBezTo>
                        <a:pt x="172" y="348"/>
                        <a:pt x="171" y="339"/>
                        <a:pt x="171" y="330"/>
                      </a:cubicBezTo>
                      <a:cubicBezTo>
                        <a:pt x="171" y="320"/>
                        <a:pt x="172" y="311"/>
                        <a:pt x="175" y="303"/>
                      </a:cubicBezTo>
                      <a:cubicBezTo>
                        <a:pt x="179" y="295"/>
                        <a:pt x="183" y="288"/>
                        <a:pt x="189" y="283"/>
                      </a:cubicBezTo>
                      <a:cubicBezTo>
                        <a:pt x="194" y="277"/>
                        <a:pt x="201" y="272"/>
                        <a:pt x="209" y="269"/>
                      </a:cubicBezTo>
                      <a:cubicBezTo>
                        <a:pt x="216" y="266"/>
                        <a:pt x="225" y="264"/>
                        <a:pt x="234" y="264"/>
                      </a:cubicBezTo>
                      <a:cubicBezTo>
                        <a:pt x="243" y="264"/>
                        <a:pt x="251" y="266"/>
                        <a:pt x="259" y="269"/>
                      </a:cubicBezTo>
                      <a:cubicBezTo>
                        <a:pt x="266" y="272"/>
                        <a:pt x="273" y="276"/>
                        <a:pt x="278" y="282"/>
                      </a:cubicBezTo>
                      <a:cubicBezTo>
                        <a:pt x="284" y="287"/>
                        <a:pt x="288" y="294"/>
                        <a:pt x="291" y="302"/>
                      </a:cubicBezTo>
                      <a:cubicBezTo>
                        <a:pt x="294" y="309"/>
                        <a:pt x="295" y="318"/>
                        <a:pt x="295" y="328"/>
                      </a:cubicBezTo>
                      <a:cubicBezTo>
                        <a:pt x="295" y="335"/>
                        <a:pt x="295" y="342"/>
                        <a:pt x="293" y="348"/>
                      </a:cubicBezTo>
                      <a:cubicBezTo>
                        <a:pt x="291" y="354"/>
                        <a:pt x="289" y="359"/>
                        <a:pt x="286" y="364"/>
                      </a:cubicBezTo>
                      <a:cubicBezTo>
                        <a:pt x="283" y="369"/>
                        <a:pt x="279" y="374"/>
                        <a:pt x="275" y="377"/>
                      </a:cubicBezTo>
                      <a:cubicBezTo>
                        <a:pt x="271" y="381"/>
                        <a:pt x="266" y="384"/>
                        <a:pt x="261" y="386"/>
                      </a:cubicBezTo>
                      <a:lnTo>
                        <a:pt x="303" y="422"/>
                      </a:lnTo>
                      <a:lnTo>
                        <a:pt x="255" y="422"/>
                      </a:lnTo>
                      <a:lnTo>
                        <a:pt x="255" y="422"/>
                      </a:lnTo>
                      <a:close/>
                      <a:moveTo>
                        <a:pt x="393" y="390"/>
                      </a:moveTo>
                      <a:lnTo>
                        <a:pt x="313" y="390"/>
                      </a:lnTo>
                      <a:lnTo>
                        <a:pt x="313" y="266"/>
                      </a:lnTo>
                      <a:lnTo>
                        <a:pt x="350" y="266"/>
                      </a:lnTo>
                      <a:lnTo>
                        <a:pt x="350" y="361"/>
                      </a:lnTo>
                      <a:lnTo>
                        <a:pt x="393" y="361"/>
                      </a:lnTo>
                      <a:lnTo>
                        <a:pt x="393" y="390"/>
                      </a:lnTo>
                      <a:lnTo>
                        <a:pt x="393" y="390"/>
                      </a:lnTo>
                      <a:close/>
                      <a:moveTo>
                        <a:pt x="231" y="133"/>
                      </a:moveTo>
                      <a:cubicBezTo>
                        <a:pt x="140" y="133"/>
                        <a:pt x="66" y="111"/>
                        <a:pt x="66" y="83"/>
                      </a:cubicBezTo>
                      <a:cubicBezTo>
                        <a:pt x="66" y="55"/>
                        <a:pt x="140" y="33"/>
                        <a:pt x="231" y="33"/>
                      </a:cubicBezTo>
                      <a:cubicBezTo>
                        <a:pt x="322" y="33"/>
                        <a:pt x="395" y="55"/>
                        <a:pt x="395" y="83"/>
                      </a:cubicBezTo>
                      <a:cubicBezTo>
                        <a:pt x="395" y="111"/>
                        <a:pt x="322" y="133"/>
                        <a:pt x="231" y="133"/>
                      </a:cubicBezTo>
                      <a:close/>
                    </a:path>
                  </a:pathLst>
                </a:custGeom>
                <a:solidFill>
                  <a:srgbClr val="0078D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34112" tIns="67056" rIns="134112" bIns="6705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341074"/>
                  <a:endParaRPr lang="en-US" sz="264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52" name="Stream Analytics Job"/>
            <p:cNvGrpSpPr/>
            <p:nvPr/>
          </p:nvGrpSpPr>
          <p:grpSpPr>
            <a:xfrm rot="16200000">
              <a:off x="3286147" y="1784093"/>
              <a:ext cx="749810" cy="4375796"/>
              <a:chOff x="5230205" y="2644430"/>
              <a:chExt cx="511234" cy="2983496"/>
            </a:xfrm>
          </p:grpSpPr>
          <p:sp>
            <p:nvSpPr>
              <p:cNvPr id="376" name="Rectangle: Rounded Corners 375"/>
              <p:cNvSpPr/>
              <p:nvPr/>
            </p:nvSpPr>
            <p:spPr>
              <a:xfrm>
                <a:off x="5230205" y="2648448"/>
                <a:ext cx="511233" cy="2979478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TextBox 376"/>
              <p:cNvSpPr txBox="1"/>
              <p:nvPr/>
            </p:nvSpPr>
            <p:spPr>
              <a:xfrm rot="5400000">
                <a:off x="4809295" y="3535566"/>
                <a:ext cx="1359857" cy="493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341074"/>
                <a:r>
                  <a:rPr lang="en-US" sz="2053" kern="0" dirty="0">
                    <a:solidFill>
                      <a:sysClr val="windowText" lastClr="000000"/>
                    </a:solidFill>
                  </a:rPr>
                  <a:t>Stream Analytics</a:t>
                </a:r>
              </a:p>
              <a:p>
                <a:pPr defTabSz="1341074"/>
                <a:r>
                  <a:rPr lang="en-US" sz="2053" b="1" i="1" kern="0" dirty="0" err="1">
                    <a:solidFill>
                      <a:sysClr val="windowText" lastClr="000000"/>
                    </a:solidFill>
                  </a:rPr>
                  <a:t>ingenujob</a:t>
                </a:r>
                <a:endParaRPr lang="en-US" sz="2053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9" name="Freeform: Shape 458"/>
              <p:cNvSpPr/>
              <p:nvPr/>
            </p:nvSpPr>
            <p:spPr>
              <a:xfrm>
                <a:off x="5230205" y="2644430"/>
                <a:ext cx="511234" cy="426857"/>
              </a:xfrm>
              <a:custGeom>
                <a:avLst/>
                <a:gdLst>
                  <a:gd name="connsiteX0" fmla="*/ 121673 w 730025"/>
                  <a:gd name="connsiteY0" fmla="*/ 0 h 438912"/>
                  <a:gd name="connsiteX1" fmla="*/ 608352 w 730025"/>
                  <a:gd name="connsiteY1" fmla="*/ 0 h 438912"/>
                  <a:gd name="connsiteX2" fmla="*/ 730025 w 730025"/>
                  <a:gd name="connsiteY2" fmla="*/ 121673 h 438912"/>
                  <a:gd name="connsiteX3" fmla="*/ 730025 w 730025"/>
                  <a:gd name="connsiteY3" fmla="*/ 438912 h 438912"/>
                  <a:gd name="connsiteX4" fmla="*/ 0 w 730025"/>
                  <a:gd name="connsiteY4" fmla="*/ 438912 h 438912"/>
                  <a:gd name="connsiteX5" fmla="*/ 0 w 730025"/>
                  <a:gd name="connsiteY5" fmla="*/ 121673 h 438912"/>
                  <a:gd name="connsiteX6" fmla="*/ 121673 w 730025"/>
                  <a:gd name="connsiteY6" fmla="*/ 0 h 43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0025" h="438912">
                    <a:moveTo>
                      <a:pt x="121673" y="0"/>
                    </a:moveTo>
                    <a:lnTo>
                      <a:pt x="608352" y="0"/>
                    </a:lnTo>
                    <a:cubicBezTo>
                      <a:pt x="675550" y="0"/>
                      <a:pt x="730025" y="54475"/>
                      <a:pt x="730025" y="121673"/>
                    </a:cubicBezTo>
                    <a:lnTo>
                      <a:pt x="730025" y="438912"/>
                    </a:lnTo>
                    <a:lnTo>
                      <a:pt x="0" y="438912"/>
                    </a:lnTo>
                    <a:lnTo>
                      <a:pt x="0" y="121673"/>
                    </a:lnTo>
                    <a:cubicBezTo>
                      <a:pt x="0" y="54475"/>
                      <a:pt x="54475" y="0"/>
                      <a:pt x="121673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5" name="Stream Analytics Icon"/>
              <p:cNvSpPr>
                <a:spLocks noChangeAspect="1"/>
              </p:cNvSpPr>
              <p:nvPr/>
            </p:nvSpPr>
            <p:spPr bwMode="auto">
              <a:xfrm rot="5400000">
                <a:off x="5354216" y="2741475"/>
                <a:ext cx="284571" cy="219176"/>
              </a:xfrm>
              <a:custGeom>
                <a:avLst/>
                <a:gdLst>
                  <a:gd name="connsiteX0" fmla="*/ 422407 w 884238"/>
                  <a:gd name="connsiteY0" fmla="*/ 357188 h 681038"/>
                  <a:gd name="connsiteX1" fmla="*/ 512411 w 884238"/>
                  <a:gd name="connsiteY1" fmla="*/ 392686 h 681038"/>
                  <a:gd name="connsiteX2" fmla="*/ 517525 w 884238"/>
                  <a:gd name="connsiteY2" fmla="*/ 405871 h 681038"/>
                  <a:gd name="connsiteX3" fmla="*/ 512411 w 884238"/>
                  <a:gd name="connsiteY3" fmla="*/ 419057 h 681038"/>
                  <a:gd name="connsiteX4" fmla="*/ 486842 w 884238"/>
                  <a:gd name="connsiteY4" fmla="*/ 419057 h 681038"/>
                  <a:gd name="connsiteX5" fmla="*/ 427521 w 884238"/>
                  <a:gd name="connsiteY5" fmla="*/ 390658 h 681038"/>
                  <a:gd name="connsiteX6" fmla="*/ 369223 w 884238"/>
                  <a:gd name="connsiteY6" fmla="*/ 416014 h 681038"/>
                  <a:gd name="connsiteX7" fmla="*/ 362063 w 884238"/>
                  <a:gd name="connsiteY7" fmla="*/ 423113 h 681038"/>
                  <a:gd name="connsiteX8" fmla="*/ 182054 w 884238"/>
                  <a:gd name="connsiteY8" fmla="*/ 499181 h 681038"/>
                  <a:gd name="connsiteX9" fmla="*/ 4091 w 884238"/>
                  <a:gd name="connsiteY9" fmla="*/ 418042 h 681038"/>
                  <a:gd name="connsiteX10" fmla="*/ 0 w 884238"/>
                  <a:gd name="connsiteY10" fmla="*/ 403843 h 681038"/>
                  <a:gd name="connsiteX11" fmla="*/ 0 w 884238"/>
                  <a:gd name="connsiteY11" fmla="*/ 390658 h 681038"/>
                  <a:gd name="connsiteX12" fmla="*/ 24546 w 884238"/>
                  <a:gd name="connsiteY12" fmla="*/ 390658 h 681038"/>
                  <a:gd name="connsiteX13" fmla="*/ 176941 w 884238"/>
                  <a:gd name="connsiteY13" fmla="*/ 462669 h 681038"/>
                  <a:gd name="connsiteX14" fmla="*/ 331380 w 884238"/>
                  <a:gd name="connsiteY14" fmla="*/ 398772 h 681038"/>
                  <a:gd name="connsiteX15" fmla="*/ 338539 w 884238"/>
                  <a:gd name="connsiteY15" fmla="*/ 392686 h 681038"/>
                  <a:gd name="connsiteX16" fmla="*/ 422407 w 884238"/>
                  <a:gd name="connsiteY16" fmla="*/ 357188 h 681038"/>
                  <a:gd name="connsiteX17" fmla="*/ 423521 w 884238"/>
                  <a:gd name="connsiteY17" fmla="*/ 268239 h 681038"/>
                  <a:gd name="connsiteX18" fmla="*/ 552096 w 884238"/>
                  <a:gd name="connsiteY18" fmla="*/ 328472 h 681038"/>
                  <a:gd name="connsiteX19" fmla="*/ 557213 w 884238"/>
                  <a:gd name="connsiteY19" fmla="*/ 341771 h 681038"/>
                  <a:gd name="connsiteX20" fmla="*/ 552096 w 884238"/>
                  <a:gd name="connsiteY20" fmla="*/ 356094 h 681038"/>
                  <a:gd name="connsiteX21" fmla="*/ 526509 w 884238"/>
                  <a:gd name="connsiteY21" fmla="*/ 356094 h 681038"/>
                  <a:gd name="connsiteX22" fmla="*/ 314649 w 884238"/>
                  <a:gd name="connsiteY22" fmla="*/ 350979 h 681038"/>
                  <a:gd name="connsiteX23" fmla="*/ 314649 w 884238"/>
                  <a:gd name="connsiteY23" fmla="*/ 354048 h 681038"/>
                  <a:gd name="connsiteX24" fmla="*/ 49567 w 884238"/>
                  <a:gd name="connsiteY24" fmla="*/ 348933 h 681038"/>
                  <a:gd name="connsiteX25" fmla="*/ 44450 w 884238"/>
                  <a:gd name="connsiteY25" fmla="*/ 335633 h 681038"/>
                  <a:gd name="connsiteX26" fmla="*/ 49567 w 884238"/>
                  <a:gd name="connsiteY26" fmla="*/ 322333 h 681038"/>
                  <a:gd name="connsiteX27" fmla="*/ 75154 w 884238"/>
                  <a:gd name="connsiteY27" fmla="*/ 322333 h 681038"/>
                  <a:gd name="connsiteX28" fmla="*/ 291109 w 884238"/>
                  <a:gd name="connsiteY28" fmla="*/ 325402 h 681038"/>
                  <a:gd name="connsiteX29" fmla="*/ 423521 w 884238"/>
                  <a:gd name="connsiteY29" fmla="*/ 268239 h 681038"/>
                  <a:gd name="connsiteX30" fmla="*/ 425716 w 884238"/>
                  <a:gd name="connsiteY30" fmla="*/ 180975 h 681038"/>
                  <a:gd name="connsiteX31" fmla="*/ 602230 w 884238"/>
                  <a:gd name="connsiteY31" fmla="*/ 263128 h 681038"/>
                  <a:gd name="connsiteX32" fmla="*/ 603250 w 884238"/>
                  <a:gd name="connsiteY32" fmla="*/ 276313 h 681038"/>
                  <a:gd name="connsiteX33" fmla="*/ 598149 w 884238"/>
                  <a:gd name="connsiteY33" fmla="*/ 289498 h 681038"/>
                  <a:gd name="connsiteX34" fmla="*/ 573661 w 884238"/>
                  <a:gd name="connsiteY34" fmla="*/ 289498 h 681038"/>
                  <a:gd name="connsiteX35" fmla="*/ 425716 w 884238"/>
                  <a:gd name="connsiteY35" fmla="*/ 217488 h 681038"/>
                  <a:gd name="connsiteX36" fmla="*/ 270629 w 884238"/>
                  <a:gd name="connsiteY36" fmla="*/ 284427 h 681038"/>
                  <a:gd name="connsiteX37" fmla="*/ 267568 w 884238"/>
                  <a:gd name="connsiteY37" fmla="*/ 288484 h 681038"/>
                  <a:gd name="connsiteX38" fmla="*/ 263487 w 884238"/>
                  <a:gd name="connsiteY38" fmla="*/ 291527 h 681038"/>
                  <a:gd name="connsiteX39" fmla="*/ 179822 w 884238"/>
                  <a:gd name="connsiteY39" fmla="*/ 327025 h 681038"/>
                  <a:gd name="connsiteX40" fmla="*/ 97177 w 884238"/>
                  <a:gd name="connsiteY40" fmla="*/ 288484 h 681038"/>
                  <a:gd name="connsiteX41" fmla="*/ 92075 w 884238"/>
                  <a:gd name="connsiteY41" fmla="*/ 274285 h 681038"/>
                  <a:gd name="connsiteX42" fmla="*/ 97177 w 884238"/>
                  <a:gd name="connsiteY42" fmla="*/ 261100 h 681038"/>
                  <a:gd name="connsiteX43" fmla="*/ 122685 w 884238"/>
                  <a:gd name="connsiteY43" fmla="*/ 261100 h 681038"/>
                  <a:gd name="connsiteX44" fmla="*/ 179822 w 884238"/>
                  <a:gd name="connsiteY44" fmla="*/ 289498 h 681038"/>
                  <a:gd name="connsiteX45" fmla="*/ 239000 w 884238"/>
                  <a:gd name="connsiteY45" fmla="*/ 265157 h 681038"/>
                  <a:gd name="connsiteX46" fmla="*/ 245122 w 884238"/>
                  <a:gd name="connsiteY46" fmla="*/ 258057 h 681038"/>
                  <a:gd name="connsiteX47" fmla="*/ 425716 w 884238"/>
                  <a:gd name="connsiteY47" fmla="*/ 180975 h 681038"/>
                  <a:gd name="connsiteX48" fmla="*/ 496609 w 884238"/>
                  <a:gd name="connsiteY48" fmla="*/ 0 h 681038"/>
                  <a:gd name="connsiteX49" fmla="*/ 575363 w 884238"/>
                  <a:gd name="connsiteY49" fmla="*/ 0 h 681038"/>
                  <a:gd name="connsiteX50" fmla="*/ 611159 w 884238"/>
                  <a:gd name="connsiteY50" fmla="*/ 92637 h 681038"/>
                  <a:gd name="connsiteX51" fmla="*/ 665366 w 884238"/>
                  <a:gd name="connsiteY51" fmla="*/ 116051 h 681038"/>
                  <a:gd name="connsiteX52" fmla="*/ 744119 w 884238"/>
                  <a:gd name="connsiteY52" fmla="*/ 75331 h 681038"/>
                  <a:gd name="connsiteX53" fmla="*/ 756392 w 884238"/>
                  <a:gd name="connsiteY53" fmla="*/ 69224 h 681038"/>
                  <a:gd name="connsiteX54" fmla="*/ 809576 w 884238"/>
                  <a:gd name="connsiteY54" fmla="*/ 122159 h 681038"/>
                  <a:gd name="connsiteX55" fmla="*/ 766620 w 884238"/>
                  <a:gd name="connsiteY55" fmla="*/ 212761 h 681038"/>
                  <a:gd name="connsiteX56" fmla="*/ 790144 w 884238"/>
                  <a:gd name="connsiteY56" fmla="*/ 266715 h 681038"/>
                  <a:gd name="connsiteX57" fmla="*/ 874011 w 884238"/>
                  <a:gd name="connsiteY57" fmla="*/ 295218 h 681038"/>
                  <a:gd name="connsiteX58" fmla="*/ 884238 w 884238"/>
                  <a:gd name="connsiteY58" fmla="*/ 299290 h 681038"/>
                  <a:gd name="connsiteX59" fmla="*/ 884238 w 884238"/>
                  <a:gd name="connsiteY59" fmla="*/ 375640 h 681038"/>
                  <a:gd name="connsiteX60" fmla="*/ 788098 w 884238"/>
                  <a:gd name="connsiteY60" fmla="*/ 409234 h 681038"/>
                  <a:gd name="connsiteX61" fmla="*/ 764574 w 884238"/>
                  <a:gd name="connsiteY61" fmla="*/ 463187 h 681038"/>
                  <a:gd name="connsiteX62" fmla="*/ 803440 w 884238"/>
                  <a:gd name="connsiteY62" fmla="*/ 542591 h 681038"/>
                  <a:gd name="connsiteX63" fmla="*/ 808553 w 884238"/>
                  <a:gd name="connsiteY63" fmla="*/ 551753 h 681038"/>
                  <a:gd name="connsiteX64" fmla="*/ 754347 w 884238"/>
                  <a:gd name="connsiteY64" fmla="*/ 605707 h 681038"/>
                  <a:gd name="connsiteX65" fmla="*/ 661275 w 884238"/>
                  <a:gd name="connsiteY65" fmla="*/ 566005 h 681038"/>
                  <a:gd name="connsiteX66" fmla="*/ 608091 w 884238"/>
                  <a:gd name="connsiteY66" fmla="*/ 589419 h 681038"/>
                  <a:gd name="connsiteX67" fmla="*/ 579454 w 884238"/>
                  <a:gd name="connsiteY67" fmla="*/ 671876 h 681038"/>
                  <a:gd name="connsiteX68" fmla="*/ 575363 w 884238"/>
                  <a:gd name="connsiteY68" fmla="*/ 681038 h 681038"/>
                  <a:gd name="connsiteX69" fmla="*/ 496609 w 884238"/>
                  <a:gd name="connsiteY69" fmla="*/ 681038 h 681038"/>
                  <a:gd name="connsiteX70" fmla="*/ 465926 w 884238"/>
                  <a:gd name="connsiteY70" fmla="*/ 589419 h 681038"/>
                  <a:gd name="connsiteX71" fmla="*/ 411720 w 884238"/>
                  <a:gd name="connsiteY71" fmla="*/ 567023 h 681038"/>
                  <a:gd name="connsiteX72" fmla="*/ 332967 w 884238"/>
                  <a:gd name="connsiteY72" fmla="*/ 607743 h 681038"/>
                  <a:gd name="connsiteX73" fmla="*/ 322739 w 884238"/>
                  <a:gd name="connsiteY73" fmla="*/ 612833 h 681038"/>
                  <a:gd name="connsiteX74" fmla="*/ 267510 w 884238"/>
                  <a:gd name="connsiteY74" fmla="*/ 556843 h 681038"/>
                  <a:gd name="connsiteX75" fmla="*/ 286942 w 884238"/>
                  <a:gd name="connsiteY75" fmla="*/ 527321 h 681038"/>
                  <a:gd name="connsiteX76" fmla="*/ 400469 w 884238"/>
                  <a:gd name="connsiteY76" fmla="*/ 455043 h 681038"/>
                  <a:gd name="connsiteX77" fmla="*/ 403538 w 884238"/>
                  <a:gd name="connsiteY77" fmla="*/ 451989 h 681038"/>
                  <a:gd name="connsiteX78" fmla="*/ 434221 w 884238"/>
                  <a:gd name="connsiteY78" fmla="*/ 437738 h 681038"/>
                  <a:gd name="connsiteX79" fmla="*/ 444448 w 884238"/>
                  <a:gd name="connsiteY79" fmla="*/ 441810 h 681038"/>
                  <a:gd name="connsiteX80" fmla="*/ 474109 w 884238"/>
                  <a:gd name="connsiteY80" fmla="*/ 463187 h 681038"/>
                  <a:gd name="connsiteX81" fmla="*/ 484336 w 884238"/>
                  <a:gd name="connsiteY81" fmla="*/ 468277 h 681038"/>
                  <a:gd name="connsiteX82" fmla="*/ 626501 w 884238"/>
                  <a:gd name="connsiteY82" fmla="*/ 447918 h 681038"/>
                  <a:gd name="connsiteX83" fmla="*/ 661275 w 884238"/>
                  <a:gd name="connsiteY83" fmla="*/ 271805 h 681038"/>
                  <a:gd name="connsiteX84" fmla="*/ 647979 w 884238"/>
                  <a:gd name="connsiteY84" fmla="*/ 251445 h 681038"/>
                  <a:gd name="connsiteX85" fmla="*/ 614228 w 884238"/>
                  <a:gd name="connsiteY85" fmla="*/ 222941 h 681038"/>
                  <a:gd name="connsiteX86" fmla="*/ 432175 w 884238"/>
                  <a:gd name="connsiteY86" fmla="*/ 149645 h 681038"/>
                  <a:gd name="connsiteX87" fmla="*/ 291033 w 884238"/>
                  <a:gd name="connsiteY87" fmla="*/ 184257 h 681038"/>
                  <a:gd name="connsiteX88" fmla="*/ 265464 w 884238"/>
                  <a:gd name="connsiteY88" fmla="*/ 137429 h 681038"/>
                  <a:gd name="connsiteX89" fmla="*/ 260350 w 884238"/>
                  <a:gd name="connsiteY89" fmla="*/ 127249 h 681038"/>
                  <a:gd name="connsiteX90" fmla="*/ 314557 w 884238"/>
                  <a:gd name="connsiteY90" fmla="*/ 74313 h 681038"/>
                  <a:gd name="connsiteX91" fmla="*/ 406606 w 884238"/>
                  <a:gd name="connsiteY91" fmla="*/ 114015 h 681038"/>
                  <a:gd name="connsiteX92" fmla="*/ 460813 w 884238"/>
                  <a:gd name="connsiteY92" fmla="*/ 90601 h 681038"/>
                  <a:gd name="connsiteX93" fmla="*/ 493541 w 884238"/>
                  <a:gd name="connsiteY93" fmla="*/ 10180 h 68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884238" h="681038">
                    <a:moveTo>
                      <a:pt x="422407" y="357188"/>
                    </a:moveTo>
                    <a:cubicBezTo>
                      <a:pt x="456159" y="357188"/>
                      <a:pt x="486842" y="370373"/>
                      <a:pt x="512411" y="392686"/>
                    </a:cubicBezTo>
                    <a:cubicBezTo>
                      <a:pt x="513434" y="395729"/>
                      <a:pt x="517525" y="400800"/>
                      <a:pt x="517525" y="405871"/>
                    </a:cubicBezTo>
                    <a:cubicBezTo>
                      <a:pt x="517525" y="410943"/>
                      <a:pt x="515480" y="416014"/>
                      <a:pt x="512411" y="419057"/>
                    </a:cubicBezTo>
                    <a:cubicBezTo>
                      <a:pt x="507297" y="427170"/>
                      <a:pt x="495024" y="427170"/>
                      <a:pt x="486842" y="419057"/>
                    </a:cubicBezTo>
                    <a:cubicBezTo>
                      <a:pt x="468432" y="400800"/>
                      <a:pt x="451045" y="390658"/>
                      <a:pt x="427521" y="390658"/>
                    </a:cubicBezTo>
                    <a:cubicBezTo>
                      <a:pt x="403997" y="390658"/>
                      <a:pt x="383541" y="400800"/>
                      <a:pt x="369223" y="416014"/>
                    </a:cubicBezTo>
                    <a:lnTo>
                      <a:pt x="362063" y="423113"/>
                    </a:lnTo>
                    <a:cubicBezTo>
                      <a:pt x="309902" y="474840"/>
                      <a:pt x="248535" y="503238"/>
                      <a:pt x="182054" y="499181"/>
                    </a:cubicBezTo>
                    <a:cubicBezTo>
                      <a:pt x="114551" y="499181"/>
                      <a:pt x="52161" y="469768"/>
                      <a:pt x="4091" y="418042"/>
                    </a:cubicBezTo>
                    <a:cubicBezTo>
                      <a:pt x="3068" y="413985"/>
                      <a:pt x="0" y="408914"/>
                      <a:pt x="0" y="403843"/>
                    </a:cubicBezTo>
                    <a:cubicBezTo>
                      <a:pt x="0" y="398772"/>
                      <a:pt x="0" y="394715"/>
                      <a:pt x="0" y="390658"/>
                    </a:cubicBezTo>
                    <a:cubicBezTo>
                      <a:pt x="4091" y="382544"/>
                      <a:pt x="16364" y="382544"/>
                      <a:pt x="24546" y="390658"/>
                    </a:cubicBezTo>
                    <a:cubicBezTo>
                      <a:pt x="65457" y="434270"/>
                      <a:pt x="117620" y="462669"/>
                      <a:pt x="176941" y="462669"/>
                    </a:cubicBezTo>
                    <a:cubicBezTo>
                      <a:pt x="234216" y="465711"/>
                      <a:pt x="291492" y="442384"/>
                      <a:pt x="331380" y="398772"/>
                    </a:cubicBezTo>
                    <a:lnTo>
                      <a:pt x="338539" y="392686"/>
                    </a:lnTo>
                    <a:cubicBezTo>
                      <a:pt x="362063" y="367330"/>
                      <a:pt x="388655" y="357188"/>
                      <a:pt x="422407" y="357188"/>
                    </a:cubicBezTo>
                    <a:close/>
                    <a:moveTo>
                      <a:pt x="423521" y="268239"/>
                    </a:moveTo>
                    <a:cubicBezTo>
                      <a:pt x="470985" y="268879"/>
                      <a:pt x="517809" y="289084"/>
                      <a:pt x="552096" y="328472"/>
                    </a:cubicBezTo>
                    <a:cubicBezTo>
                      <a:pt x="554143" y="332564"/>
                      <a:pt x="557213" y="336656"/>
                      <a:pt x="557213" y="341771"/>
                    </a:cubicBezTo>
                    <a:cubicBezTo>
                      <a:pt x="557213" y="346887"/>
                      <a:pt x="556190" y="352002"/>
                      <a:pt x="552096" y="356094"/>
                    </a:cubicBezTo>
                    <a:cubicBezTo>
                      <a:pt x="546978" y="364278"/>
                      <a:pt x="535720" y="364278"/>
                      <a:pt x="526509" y="356094"/>
                    </a:cubicBezTo>
                    <a:cubicBezTo>
                      <a:pt x="469194" y="289595"/>
                      <a:pt x="375034" y="289595"/>
                      <a:pt x="314649" y="350979"/>
                    </a:cubicBezTo>
                    <a:lnTo>
                      <a:pt x="314649" y="354048"/>
                    </a:lnTo>
                    <a:cubicBezTo>
                      <a:pt x="239935" y="431800"/>
                      <a:pt x="122235" y="427708"/>
                      <a:pt x="49567" y="348933"/>
                    </a:cubicBezTo>
                    <a:cubicBezTo>
                      <a:pt x="47520" y="345863"/>
                      <a:pt x="44450" y="340748"/>
                      <a:pt x="44450" y="335633"/>
                    </a:cubicBezTo>
                    <a:cubicBezTo>
                      <a:pt x="44450" y="330518"/>
                      <a:pt x="46497" y="325402"/>
                      <a:pt x="49567" y="322333"/>
                    </a:cubicBezTo>
                    <a:cubicBezTo>
                      <a:pt x="54685" y="313126"/>
                      <a:pt x="70037" y="313126"/>
                      <a:pt x="75154" y="322333"/>
                    </a:cubicBezTo>
                    <a:cubicBezTo>
                      <a:pt x="133493" y="389855"/>
                      <a:pt x="229700" y="389855"/>
                      <a:pt x="291109" y="325402"/>
                    </a:cubicBezTo>
                    <a:cubicBezTo>
                      <a:pt x="327954" y="286526"/>
                      <a:pt x="376058" y="267600"/>
                      <a:pt x="423521" y="268239"/>
                    </a:cubicBezTo>
                    <a:close/>
                    <a:moveTo>
                      <a:pt x="425716" y="180975"/>
                    </a:moveTo>
                    <a:cubicBezTo>
                      <a:pt x="491016" y="180975"/>
                      <a:pt x="555296" y="211402"/>
                      <a:pt x="602230" y="263128"/>
                    </a:cubicBezTo>
                    <a:cubicBezTo>
                      <a:pt x="603250" y="268199"/>
                      <a:pt x="603250" y="271242"/>
                      <a:pt x="603250" y="276313"/>
                    </a:cubicBezTo>
                    <a:cubicBezTo>
                      <a:pt x="603250" y="281385"/>
                      <a:pt x="602230" y="286456"/>
                      <a:pt x="598149" y="289498"/>
                    </a:cubicBezTo>
                    <a:cubicBezTo>
                      <a:pt x="593047" y="298627"/>
                      <a:pt x="581824" y="298627"/>
                      <a:pt x="573661" y="289498"/>
                    </a:cubicBezTo>
                    <a:cubicBezTo>
                      <a:pt x="535910" y="245886"/>
                      <a:pt x="483874" y="217488"/>
                      <a:pt x="425716" y="217488"/>
                    </a:cubicBezTo>
                    <a:cubicBezTo>
                      <a:pt x="368579" y="217488"/>
                      <a:pt x="310421" y="240815"/>
                      <a:pt x="270629" y="284427"/>
                    </a:cubicBezTo>
                    <a:cubicBezTo>
                      <a:pt x="270629" y="288484"/>
                      <a:pt x="267568" y="288484"/>
                      <a:pt x="267568" y="288484"/>
                    </a:cubicBezTo>
                    <a:lnTo>
                      <a:pt x="263487" y="291527"/>
                    </a:lnTo>
                    <a:cubicBezTo>
                      <a:pt x="240020" y="316883"/>
                      <a:pt x="213492" y="327025"/>
                      <a:pt x="179822" y="327025"/>
                    </a:cubicBezTo>
                    <a:cubicBezTo>
                      <a:pt x="149213" y="327025"/>
                      <a:pt x="120644" y="312826"/>
                      <a:pt x="97177" y="288484"/>
                    </a:cubicBezTo>
                    <a:cubicBezTo>
                      <a:pt x="95136" y="284427"/>
                      <a:pt x="92075" y="279356"/>
                      <a:pt x="92075" y="274285"/>
                    </a:cubicBezTo>
                    <a:cubicBezTo>
                      <a:pt x="92075" y="270228"/>
                      <a:pt x="94116" y="265157"/>
                      <a:pt x="97177" y="261100"/>
                    </a:cubicBezTo>
                    <a:cubicBezTo>
                      <a:pt x="102278" y="252986"/>
                      <a:pt x="114522" y="252986"/>
                      <a:pt x="122685" y="261100"/>
                    </a:cubicBezTo>
                    <a:cubicBezTo>
                      <a:pt x="141050" y="278342"/>
                      <a:pt x="156355" y="289498"/>
                      <a:pt x="179822" y="289498"/>
                    </a:cubicBezTo>
                    <a:cubicBezTo>
                      <a:pt x="203289" y="289498"/>
                      <a:pt x="223695" y="279356"/>
                      <a:pt x="239000" y="265157"/>
                    </a:cubicBezTo>
                    <a:lnTo>
                      <a:pt x="245122" y="258057"/>
                    </a:lnTo>
                    <a:cubicBezTo>
                      <a:pt x="297157" y="206331"/>
                      <a:pt x="359396" y="180975"/>
                      <a:pt x="425716" y="180975"/>
                    </a:cubicBezTo>
                    <a:close/>
                    <a:moveTo>
                      <a:pt x="496609" y="0"/>
                    </a:moveTo>
                    <a:lnTo>
                      <a:pt x="575363" y="0"/>
                    </a:lnTo>
                    <a:lnTo>
                      <a:pt x="611159" y="92637"/>
                    </a:lnTo>
                    <a:lnTo>
                      <a:pt x="665366" y="116051"/>
                    </a:lnTo>
                    <a:lnTo>
                      <a:pt x="744119" y="75331"/>
                    </a:lnTo>
                    <a:lnTo>
                      <a:pt x="756392" y="69224"/>
                    </a:lnTo>
                    <a:lnTo>
                      <a:pt x="809576" y="122159"/>
                    </a:lnTo>
                    <a:lnTo>
                      <a:pt x="766620" y="212761"/>
                    </a:lnTo>
                    <a:lnTo>
                      <a:pt x="790144" y="266715"/>
                    </a:lnTo>
                    <a:lnTo>
                      <a:pt x="874011" y="295218"/>
                    </a:lnTo>
                    <a:lnTo>
                      <a:pt x="884238" y="299290"/>
                    </a:lnTo>
                    <a:lnTo>
                      <a:pt x="884238" y="375640"/>
                    </a:lnTo>
                    <a:lnTo>
                      <a:pt x="788098" y="409234"/>
                    </a:lnTo>
                    <a:lnTo>
                      <a:pt x="764574" y="463187"/>
                    </a:lnTo>
                    <a:lnTo>
                      <a:pt x="803440" y="542591"/>
                    </a:lnTo>
                    <a:lnTo>
                      <a:pt x="808553" y="551753"/>
                    </a:lnTo>
                    <a:lnTo>
                      <a:pt x="754347" y="605707"/>
                    </a:lnTo>
                    <a:lnTo>
                      <a:pt x="661275" y="566005"/>
                    </a:lnTo>
                    <a:lnTo>
                      <a:pt x="608091" y="589419"/>
                    </a:lnTo>
                    <a:lnTo>
                      <a:pt x="579454" y="671876"/>
                    </a:lnTo>
                    <a:lnTo>
                      <a:pt x="575363" y="681038"/>
                    </a:lnTo>
                    <a:lnTo>
                      <a:pt x="496609" y="681038"/>
                    </a:lnTo>
                    <a:lnTo>
                      <a:pt x="465926" y="589419"/>
                    </a:lnTo>
                    <a:lnTo>
                      <a:pt x="411720" y="567023"/>
                    </a:lnTo>
                    <a:lnTo>
                      <a:pt x="332967" y="607743"/>
                    </a:lnTo>
                    <a:lnTo>
                      <a:pt x="322739" y="612833"/>
                    </a:lnTo>
                    <a:lnTo>
                      <a:pt x="267510" y="556843"/>
                    </a:lnTo>
                    <a:lnTo>
                      <a:pt x="286942" y="527321"/>
                    </a:lnTo>
                    <a:cubicBezTo>
                      <a:pt x="327853" y="514087"/>
                      <a:pt x="366718" y="488637"/>
                      <a:pt x="400469" y="455043"/>
                    </a:cubicBezTo>
                    <a:lnTo>
                      <a:pt x="403538" y="451989"/>
                    </a:lnTo>
                    <a:cubicBezTo>
                      <a:pt x="410697" y="442828"/>
                      <a:pt x="423993" y="437738"/>
                      <a:pt x="434221" y="437738"/>
                    </a:cubicBezTo>
                    <a:cubicBezTo>
                      <a:pt x="439335" y="437738"/>
                      <a:pt x="440357" y="441810"/>
                      <a:pt x="444448" y="441810"/>
                    </a:cubicBezTo>
                    <a:cubicBezTo>
                      <a:pt x="452630" y="449953"/>
                      <a:pt x="463881" y="458097"/>
                      <a:pt x="474109" y="463187"/>
                    </a:cubicBezTo>
                    <a:cubicBezTo>
                      <a:pt x="476154" y="465223"/>
                      <a:pt x="479222" y="465223"/>
                      <a:pt x="484336" y="468277"/>
                    </a:cubicBezTo>
                    <a:cubicBezTo>
                      <a:pt x="528315" y="486601"/>
                      <a:pt x="585590" y="481511"/>
                      <a:pt x="626501" y="447918"/>
                    </a:cubicBezTo>
                    <a:cubicBezTo>
                      <a:pt x="681730" y="404144"/>
                      <a:pt x="695026" y="330848"/>
                      <a:pt x="661275" y="271805"/>
                    </a:cubicBezTo>
                    <a:cubicBezTo>
                      <a:pt x="658207" y="265697"/>
                      <a:pt x="653093" y="256535"/>
                      <a:pt x="647979" y="251445"/>
                    </a:cubicBezTo>
                    <a:cubicBezTo>
                      <a:pt x="637751" y="238211"/>
                      <a:pt x="624455" y="232103"/>
                      <a:pt x="614228" y="222941"/>
                    </a:cubicBezTo>
                    <a:cubicBezTo>
                      <a:pt x="565135" y="178149"/>
                      <a:pt x="501723" y="152699"/>
                      <a:pt x="432175" y="149645"/>
                    </a:cubicBezTo>
                    <a:cubicBezTo>
                      <a:pt x="382060" y="149645"/>
                      <a:pt x="335012" y="159825"/>
                      <a:pt x="291033" y="184257"/>
                    </a:cubicBezTo>
                    <a:lnTo>
                      <a:pt x="265464" y="137429"/>
                    </a:lnTo>
                    <a:lnTo>
                      <a:pt x="260350" y="127249"/>
                    </a:lnTo>
                    <a:lnTo>
                      <a:pt x="314557" y="74313"/>
                    </a:lnTo>
                    <a:lnTo>
                      <a:pt x="406606" y="114015"/>
                    </a:lnTo>
                    <a:lnTo>
                      <a:pt x="460813" y="90601"/>
                    </a:lnTo>
                    <a:lnTo>
                      <a:pt x="493541" y="10180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34112" tIns="67056" rIns="134112" bIns="67056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1" name="Event Hub"/>
            <p:cNvGrpSpPr/>
            <p:nvPr/>
          </p:nvGrpSpPr>
          <p:grpSpPr>
            <a:xfrm rot="16200000">
              <a:off x="4404745" y="1938982"/>
              <a:ext cx="754162" cy="2134247"/>
              <a:chOff x="6164533" y="4475264"/>
              <a:chExt cx="514201" cy="1455168"/>
            </a:xfrm>
          </p:grpSpPr>
          <p:sp>
            <p:nvSpPr>
              <p:cNvPr id="380" name="Rectangle: Rounded Corners 379"/>
              <p:cNvSpPr/>
              <p:nvPr/>
            </p:nvSpPr>
            <p:spPr>
              <a:xfrm>
                <a:off x="6164736" y="4475264"/>
                <a:ext cx="511232" cy="1455168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TextBox 380"/>
              <p:cNvSpPr txBox="1"/>
              <p:nvPr/>
            </p:nvSpPr>
            <p:spPr>
              <a:xfrm rot="5400000">
                <a:off x="5907740" y="5167569"/>
                <a:ext cx="1031970" cy="493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341074"/>
                <a:r>
                  <a:rPr lang="en-US" sz="2053" kern="0" dirty="0">
                    <a:solidFill>
                      <a:sysClr val="windowText" lastClr="000000"/>
                    </a:solidFill>
                  </a:rPr>
                  <a:t>Event Hub</a:t>
                </a:r>
                <a:br>
                  <a:rPr lang="en-US" sz="2053" kern="0" dirty="0">
                    <a:solidFill>
                      <a:sysClr val="windowText" lastClr="000000"/>
                    </a:solidFill>
                  </a:rPr>
                </a:br>
                <a:r>
                  <a:rPr lang="en-US" sz="2053" b="1" i="1" kern="0" dirty="0" err="1">
                    <a:solidFill>
                      <a:sysClr val="windowText" lastClr="000000"/>
                    </a:solidFill>
                  </a:rPr>
                  <a:t>ingenualerts</a:t>
                </a:r>
                <a:endParaRPr lang="en-US" sz="205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1" name="Freeform: Shape 460"/>
              <p:cNvSpPr/>
              <p:nvPr/>
            </p:nvSpPr>
            <p:spPr>
              <a:xfrm>
                <a:off x="6164533" y="4476476"/>
                <a:ext cx="514201" cy="426857"/>
              </a:xfrm>
              <a:custGeom>
                <a:avLst/>
                <a:gdLst>
                  <a:gd name="connsiteX0" fmla="*/ 121673 w 730025"/>
                  <a:gd name="connsiteY0" fmla="*/ 0 h 438912"/>
                  <a:gd name="connsiteX1" fmla="*/ 608352 w 730025"/>
                  <a:gd name="connsiteY1" fmla="*/ 0 h 438912"/>
                  <a:gd name="connsiteX2" fmla="*/ 730025 w 730025"/>
                  <a:gd name="connsiteY2" fmla="*/ 121673 h 438912"/>
                  <a:gd name="connsiteX3" fmla="*/ 730025 w 730025"/>
                  <a:gd name="connsiteY3" fmla="*/ 438912 h 438912"/>
                  <a:gd name="connsiteX4" fmla="*/ 0 w 730025"/>
                  <a:gd name="connsiteY4" fmla="*/ 438912 h 438912"/>
                  <a:gd name="connsiteX5" fmla="*/ 0 w 730025"/>
                  <a:gd name="connsiteY5" fmla="*/ 121673 h 438912"/>
                  <a:gd name="connsiteX6" fmla="*/ 121673 w 730025"/>
                  <a:gd name="connsiteY6" fmla="*/ 0 h 43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0025" h="438912">
                    <a:moveTo>
                      <a:pt x="121673" y="0"/>
                    </a:moveTo>
                    <a:lnTo>
                      <a:pt x="608352" y="0"/>
                    </a:lnTo>
                    <a:cubicBezTo>
                      <a:pt x="675550" y="0"/>
                      <a:pt x="730025" y="54475"/>
                      <a:pt x="730025" y="121673"/>
                    </a:cubicBezTo>
                    <a:lnTo>
                      <a:pt x="730025" y="438912"/>
                    </a:lnTo>
                    <a:lnTo>
                      <a:pt x="0" y="438912"/>
                    </a:lnTo>
                    <a:lnTo>
                      <a:pt x="0" y="121673"/>
                    </a:lnTo>
                    <a:cubicBezTo>
                      <a:pt x="0" y="54475"/>
                      <a:pt x="54475" y="0"/>
                      <a:pt x="121673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4" name="Event Hubs Icon"/>
              <p:cNvSpPr>
                <a:spLocks noChangeAspect="1"/>
              </p:cNvSpPr>
              <p:nvPr/>
            </p:nvSpPr>
            <p:spPr bwMode="auto">
              <a:xfrm rot="5400000">
                <a:off x="6299882" y="4561983"/>
                <a:ext cx="277308" cy="284571"/>
              </a:xfrm>
              <a:custGeom>
                <a:avLst/>
                <a:gdLst>
                  <a:gd name="connsiteX0" fmla="*/ 14422 w 666750"/>
                  <a:gd name="connsiteY0" fmla="*/ 525463 h 684213"/>
                  <a:gd name="connsiteX1" fmla="*/ 80882 w 666750"/>
                  <a:gd name="connsiteY1" fmla="*/ 525463 h 684213"/>
                  <a:gd name="connsiteX2" fmla="*/ 94173 w 666750"/>
                  <a:gd name="connsiteY2" fmla="*/ 536657 h 684213"/>
                  <a:gd name="connsiteX3" fmla="*/ 94173 w 666750"/>
                  <a:gd name="connsiteY3" fmla="*/ 593644 h 684213"/>
                  <a:gd name="connsiteX4" fmla="*/ 575751 w 666750"/>
                  <a:gd name="connsiteY4" fmla="*/ 593644 h 684213"/>
                  <a:gd name="connsiteX5" fmla="*/ 575751 w 666750"/>
                  <a:gd name="connsiteY5" fmla="*/ 538692 h 684213"/>
                  <a:gd name="connsiteX6" fmla="*/ 588021 w 666750"/>
                  <a:gd name="connsiteY6" fmla="*/ 526481 h 684213"/>
                  <a:gd name="connsiteX7" fmla="*/ 653458 w 666750"/>
                  <a:gd name="connsiteY7" fmla="*/ 526481 h 684213"/>
                  <a:gd name="connsiteX8" fmla="*/ 666750 w 666750"/>
                  <a:gd name="connsiteY8" fmla="*/ 538692 h 684213"/>
                  <a:gd name="connsiteX9" fmla="*/ 666750 w 666750"/>
                  <a:gd name="connsiteY9" fmla="*/ 673019 h 684213"/>
                  <a:gd name="connsiteX10" fmla="*/ 655503 w 666750"/>
                  <a:gd name="connsiteY10" fmla="*/ 684213 h 684213"/>
                  <a:gd name="connsiteX11" fmla="*/ 14422 w 666750"/>
                  <a:gd name="connsiteY11" fmla="*/ 684213 h 684213"/>
                  <a:gd name="connsiteX12" fmla="*/ 3175 w 666750"/>
                  <a:gd name="connsiteY12" fmla="*/ 673019 h 684213"/>
                  <a:gd name="connsiteX13" fmla="*/ 3175 w 666750"/>
                  <a:gd name="connsiteY13" fmla="*/ 538692 h 684213"/>
                  <a:gd name="connsiteX14" fmla="*/ 14422 w 666750"/>
                  <a:gd name="connsiteY14" fmla="*/ 525463 h 684213"/>
                  <a:gd name="connsiteX15" fmla="*/ 149385 w 666750"/>
                  <a:gd name="connsiteY15" fmla="*/ 434975 h 684213"/>
                  <a:gd name="connsiteX16" fmla="*/ 239555 w 666750"/>
                  <a:gd name="connsiteY16" fmla="*/ 434975 h 684213"/>
                  <a:gd name="connsiteX17" fmla="*/ 250826 w 666750"/>
                  <a:gd name="connsiteY17" fmla="*/ 447314 h 684213"/>
                  <a:gd name="connsiteX18" fmla="*/ 250826 w 666750"/>
                  <a:gd name="connsiteY18" fmla="*/ 513124 h 684213"/>
                  <a:gd name="connsiteX19" fmla="*/ 239555 w 666750"/>
                  <a:gd name="connsiteY19" fmla="*/ 525463 h 684213"/>
                  <a:gd name="connsiteX20" fmla="*/ 149385 w 666750"/>
                  <a:gd name="connsiteY20" fmla="*/ 525463 h 684213"/>
                  <a:gd name="connsiteX21" fmla="*/ 138113 w 666750"/>
                  <a:gd name="connsiteY21" fmla="*/ 513124 h 684213"/>
                  <a:gd name="connsiteX22" fmla="*/ 138113 w 666750"/>
                  <a:gd name="connsiteY22" fmla="*/ 447314 h 684213"/>
                  <a:gd name="connsiteX23" fmla="*/ 149385 w 666750"/>
                  <a:gd name="connsiteY23" fmla="*/ 434975 h 684213"/>
                  <a:gd name="connsiteX24" fmla="*/ 312334 w 666750"/>
                  <a:gd name="connsiteY24" fmla="*/ 368300 h 684213"/>
                  <a:gd name="connsiteX25" fmla="*/ 401480 w 666750"/>
                  <a:gd name="connsiteY25" fmla="*/ 368300 h 684213"/>
                  <a:gd name="connsiteX26" fmla="*/ 412751 w 666750"/>
                  <a:gd name="connsiteY26" fmla="*/ 380639 h 684213"/>
                  <a:gd name="connsiteX27" fmla="*/ 412751 w 666750"/>
                  <a:gd name="connsiteY27" fmla="*/ 446449 h 684213"/>
                  <a:gd name="connsiteX28" fmla="*/ 401480 w 666750"/>
                  <a:gd name="connsiteY28" fmla="*/ 458788 h 684213"/>
                  <a:gd name="connsiteX29" fmla="*/ 312334 w 666750"/>
                  <a:gd name="connsiteY29" fmla="*/ 458788 h 684213"/>
                  <a:gd name="connsiteX30" fmla="*/ 300038 w 666750"/>
                  <a:gd name="connsiteY30" fmla="*/ 446449 h 684213"/>
                  <a:gd name="connsiteX31" fmla="*/ 300038 w 666750"/>
                  <a:gd name="connsiteY31" fmla="*/ 380639 h 684213"/>
                  <a:gd name="connsiteX32" fmla="*/ 312334 w 666750"/>
                  <a:gd name="connsiteY32" fmla="*/ 368300 h 684213"/>
                  <a:gd name="connsiteX33" fmla="*/ 472732 w 666750"/>
                  <a:gd name="connsiteY33" fmla="*/ 300038 h 684213"/>
                  <a:gd name="connsiteX34" fmla="*/ 562318 w 666750"/>
                  <a:gd name="connsiteY34" fmla="*/ 300038 h 684213"/>
                  <a:gd name="connsiteX35" fmla="*/ 574675 w 666750"/>
                  <a:gd name="connsiteY35" fmla="*/ 311278 h 684213"/>
                  <a:gd name="connsiteX36" fmla="*/ 574675 w 666750"/>
                  <a:gd name="connsiteY36" fmla="*/ 377698 h 684213"/>
                  <a:gd name="connsiteX37" fmla="*/ 572616 w 666750"/>
                  <a:gd name="connsiteY37" fmla="*/ 377698 h 684213"/>
                  <a:gd name="connsiteX38" fmla="*/ 561289 w 666750"/>
                  <a:gd name="connsiteY38" fmla="*/ 388938 h 684213"/>
                  <a:gd name="connsiteX39" fmla="*/ 472732 w 666750"/>
                  <a:gd name="connsiteY39" fmla="*/ 388938 h 684213"/>
                  <a:gd name="connsiteX40" fmla="*/ 460375 w 666750"/>
                  <a:gd name="connsiteY40" fmla="*/ 377698 h 684213"/>
                  <a:gd name="connsiteX41" fmla="*/ 460375 w 666750"/>
                  <a:gd name="connsiteY41" fmla="*/ 311278 h 684213"/>
                  <a:gd name="connsiteX42" fmla="*/ 472732 w 666750"/>
                  <a:gd name="connsiteY42" fmla="*/ 300038 h 684213"/>
                  <a:gd name="connsiteX43" fmla="*/ 151885 w 666750"/>
                  <a:gd name="connsiteY43" fmla="*/ 298450 h 684213"/>
                  <a:gd name="connsiteX44" fmla="*/ 240228 w 666750"/>
                  <a:gd name="connsiteY44" fmla="*/ 298450 h 684213"/>
                  <a:gd name="connsiteX45" fmla="*/ 252413 w 666750"/>
                  <a:gd name="connsiteY45" fmla="*/ 310573 h 684213"/>
                  <a:gd name="connsiteX46" fmla="*/ 252413 w 666750"/>
                  <a:gd name="connsiteY46" fmla="*/ 375227 h 684213"/>
                  <a:gd name="connsiteX47" fmla="*/ 240228 w 666750"/>
                  <a:gd name="connsiteY47" fmla="*/ 387350 h 684213"/>
                  <a:gd name="connsiteX48" fmla="*/ 151885 w 666750"/>
                  <a:gd name="connsiteY48" fmla="*/ 387350 h 684213"/>
                  <a:gd name="connsiteX49" fmla="*/ 139700 w 666750"/>
                  <a:gd name="connsiteY49" fmla="*/ 375227 h 684213"/>
                  <a:gd name="connsiteX50" fmla="*/ 139700 w 666750"/>
                  <a:gd name="connsiteY50" fmla="*/ 310573 h 684213"/>
                  <a:gd name="connsiteX51" fmla="*/ 151885 w 666750"/>
                  <a:gd name="connsiteY51" fmla="*/ 298450 h 684213"/>
                  <a:gd name="connsiteX52" fmla="*/ 312334 w 666750"/>
                  <a:gd name="connsiteY52" fmla="*/ 230188 h 684213"/>
                  <a:gd name="connsiteX53" fmla="*/ 401480 w 666750"/>
                  <a:gd name="connsiteY53" fmla="*/ 230188 h 684213"/>
                  <a:gd name="connsiteX54" fmla="*/ 412751 w 666750"/>
                  <a:gd name="connsiteY54" fmla="*/ 242527 h 684213"/>
                  <a:gd name="connsiteX55" fmla="*/ 412751 w 666750"/>
                  <a:gd name="connsiteY55" fmla="*/ 308337 h 684213"/>
                  <a:gd name="connsiteX56" fmla="*/ 401480 w 666750"/>
                  <a:gd name="connsiteY56" fmla="*/ 320676 h 684213"/>
                  <a:gd name="connsiteX57" fmla="*/ 312334 w 666750"/>
                  <a:gd name="connsiteY57" fmla="*/ 320676 h 684213"/>
                  <a:gd name="connsiteX58" fmla="*/ 300038 w 666750"/>
                  <a:gd name="connsiteY58" fmla="*/ 308337 h 684213"/>
                  <a:gd name="connsiteX59" fmla="*/ 300038 w 666750"/>
                  <a:gd name="connsiteY59" fmla="*/ 242527 h 684213"/>
                  <a:gd name="connsiteX60" fmla="*/ 312334 w 666750"/>
                  <a:gd name="connsiteY60" fmla="*/ 230188 h 684213"/>
                  <a:gd name="connsiteX61" fmla="*/ 149339 w 666750"/>
                  <a:gd name="connsiteY61" fmla="*/ 158750 h 684213"/>
                  <a:gd name="connsiteX62" fmla="*/ 239146 w 666750"/>
                  <a:gd name="connsiteY62" fmla="*/ 158750 h 684213"/>
                  <a:gd name="connsiteX63" fmla="*/ 252413 w 666750"/>
                  <a:gd name="connsiteY63" fmla="*/ 170892 h 684213"/>
                  <a:gd name="connsiteX64" fmla="*/ 252413 w 666750"/>
                  <a:gd name="connsiteY64" fmla="*/ 239695 h 684213"/>
                  <a:gd name="connsiteX65" fmla="*/ 240167 w 666750"/>
                  <a:gd name="connsiteY65" fmla="*/ 250825 h 684213"/>
                  <a:gd name="connsiteX66" fmla="*/ 149339 w 666750"/>
                  <a:gd name="connsiteY66" fmla="*/ 250825 h 684213"/>
                  <a:gd name="connsiteX67" fmla="*/ 138113 w 666750"/>
                  <a:gd name="connsiteY67" fmla="*/ 239695 h 684213"/>
                  <a:gd name="connsiteX68" fmla="*/ 138113 w 666750"/>
                  <a:gd name="connsiteY68" fmla="*/ 170892 h 684213"/>
                  <a:gd name="connsiteX69" fmla="*/ 149339 w 666750"/>
                  <a:gd name="connsiteY69" fmla="*/ 158750 h 684213"/>
                  <a:gd name="connsiteX70" fmla="*/ 11239 w 666750"/>
                  <a:gd name="connsiteY70" fmla="*/ 0 h 684213"/>
                  <a:gd name="connsiteX71" fmla="*/ 652902 w 666750"/>
                  <a:gd name="connsiteY71" fmla="*/ 0 h 684213"/>
                  <a:gd name="connsiteX72" fmla="*/ 663120 w 666750"/>
                  <a:gd name="connsiteY72" fmla="*/ 12255 h 684213"/>
                  <a:gd name="connsiteX73" fmla="*/ 663120 w 666750"/>
                  <a:gd name="connsiteY73" fmla="*/ 149104 h 684213"/>
                  <a:gd name="connsiteX74" fmla="*/ 651880 w 666750"/>
                  <a:gd name="connsiteY74" fmla="*/ 160338 h 684213"/>
                  <a:gd name="connsiteX75" fmla="*/ 585466 w 666750"/>
                  <a:gd name="connsiteY75" fmla="*/ 160338 h 684213"/>
                  <a:gd name="connsiteX76" fmla="*/ 572183 w 666750"/>
                  <a:gd name="connsiteY76" fmla="*/ 149104 h 684213"/>
                  <a:gd name="connsiteX77" fmla="*/ 572183 w 666750"/>
                  <a:gd name="connsiteY77" fmla="*/ 90892 h 684213"/>
                  <a:gd name="connsiteX78" fmla="*/ 91958 w 666750"/>
                  <a:gd name="connsiteY78" fmla="*/ 90892 h 684213"/>
                  <a:gd name="connsiteX79" fmla="*/ 91958 w 666750"/>
                  <a:gd name="connsiteY79" fmla="*/ 149104 h 684213"/>
                  <a:gd name="connsiteX80" fmla="*/ 80718 w 666750"/>
                  <a:gd name="connsiteY80" fmla="*/ 160338 h 684213"/>
                  <a:gd name="connsiteX81" fmla="*/ 11239 w 666750"/>
                  <a:gd name="connsiteY81" fmla="*/ 160338 h 684213"/>
                  <a:gd name="connsiteX82" fmla="*/ 0 w 666750"/>
                  <a:gd name="connsiteY82" fmla="*/ 149104 h 684213"/>
                  <a:gd name="connsiteX83" fmla="*/ 0 w 666750"/>
                  <a:gd name="connsiteY83" fmla="*/ 12255 h 684213"/>
                  <a:gd name="connsiteX84" fmla="*/ 11239 w 666750"/>
                  <a:gd name="connsiteY84" fmla="*/ 0 h 684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666750" h="684213">
                    <a:moveTo>
                      <a:pt x="14422" y="525463"/>
                    </a:moveTo>
                    <a:lnTo>
                      <a:pt x="80882" y="525463"/>
                    </a:lnTo>
                    <a:cubicBezTo>
                      <a:pt x="89061" y="525463"/>
                      <a:pt x="94173" y="530551"/>
                      <a:pt x="94173" y="536657"/>
                    </a:cubicBezTo>
                    <a:lnTo>
                      <a:pt x="94173" y="593644"/>
                    </a:lnTo>
                    <a:lnTo>
                      <a:pt x="575751" y="593644"/>
                    </a:lnTo>
                    <a:lnTo>
                      <a:pt x="575751" y="538692"/>
                    </a:lnTo>
                    <a:cubicBezTo>
                      <a:pt x="575751" y="531569"/>
                      <a:pt x="580864" y="526481"/>
                      <a:pt x="588021" y="526481"/>
                    </a:cubicBezTo>
                    <a:lnTo>
                      <a:pt x="653458" y="526481"/>
                    </a:lnTo>
                    <a:cubicBezTo>
                      <a:pt x="660615" y="526481"/>
                      <a:pt x="665728" y="531569"/>
                      <a:pt x="666750" y="538692"/>
                    </a:cubicBezTo>
                    <a:lnTo>
                      <a:pt x="666750" y="673019"/>
                    </a:lnTo>
                    <a:cubicBezTo>
                      <a:pt x="666750" y="679125"/>
                      <a:pt x="661638" y="684213"/>
                      <a:pt x="655503" y="684213"/>
                    </a:cubicBezTo>
                    <a:lnTo>
                      <a:pt x="14422" y="684213"/>
                    </a:lnTo>
                    <a:cubicBezTo>
                      <a:pt x="8287" y="684213"/>
                      <a:pt x="3175" y="679125"/>
                      <a:pt x="3175" y="673019"/>
                    </a:cubicBezTo>
                    <a:lnTo>
                      <a:pt x="3175" y="538692"/>
                    </a:lnTo>
                    <a:cubicBezTo>
                      <a:pt x="3175" y="530551"/>
                      <a:pt x="8287" y="525463"/>
                      <a:pt x="14422" y="525463"/>
                    </a:cubicBezTo>
                    <a:close/>
                    <a:moveTo>
                      <a:pt x="149385" y="434975"/>
                    </a:moveTo>
                    <a:lnTo>
                      <a:pt x="239555" y="434975"/>
                    </a:lnTo>
                    <a:cubicBezTo>
                      <a:pt x="245703" y="434975"/>
                      <a:pt x="250826" y="440116"/>
                      <a:pt x="250826" y="447314"/>
                    </a:cubicBezTo>
                    <a:lnTo>
                      <a:pt x="250826" y="513124"/>
                    </a:lnTo>
                    <a:cubicBezTo>
                      <a:pt x="250826" y="520322"/>
                      <a:pt x="245703" y="525463"/>
                      <a:pt x="239555" y="525463"/>
                    </a:cubicBezTo>
                    <a:lnTo>
                      <a:pt x="149385" y="525463"/>
                    </a:lnTo>
                    <a:cubicBezTo>
                      <a:pt x="143237" y="525463"/>
                      <a:pt x="138113" y="520322"/>
                      <a:pt x="138113" y="513124"/>
                    </a:cubicBezTo>
                    <a:lnTo>
                      <a:pt x="138113" y="447314"/>
                    </a:lnTo>
                    <a:cubicBezTo>
                      <a:pt x="138113" y="440116"/>
                      <a:pt x="143237" y="434975"/>
                      <a:pt x="149385" y="434975"/>
                    </a:cubicBezTo>
                    <a:close/>
                    <a:moveTo>
                      <a:pt x="312334" y="368300"/>
                    </a:moveTo>
                    <a:lnTo>
                      <a:pt x="401480" y="368300"/>
                    </a:lnTo>
                    <a:cubicBezTo>
                      <a:pt x="408653" y="368300"/>
                      <a:pt x="412751" y="373441"/>
                      <a:pt x="412751" y="380639"/>
                    </a:cubicBezTo>
                    <a:lnTo>
                      <a:pt x="412751" y="446449"/>
                    </a:lnTo>
                    <a:cubicBezTo>
                      <a:pt x="412751" y="453647"/>
                      <a:pt x="408653" y="458788"/>
                      <a:pt x="401480" y="458788"/>
                    </a:cubicBezTo>
                    <a:lnTo>
                      <a:pt x="312334" y="458788"/>
                    </a:lnTo>
                    <a:cubicBezTo>
                      <a:pt x="305162" y="458788"/>
                      <a:pt x="300038" y="453647"/>
                      <a:pt x="300038" y="446449"/>
                    </a:cubicBezTo>
                    <a:lnTo>
                      <a:pt x="300038" y="380639"/>
                    </a:lnTo>
                    <a:cubicBezTo>
                      <a:pt x="300038" y="373441"/>
                      <a:pt x="305162" y="368300"/>
                      <a:pt x="312334" y="368300"/>
                    </a:cubicBezTo>
                    <a:close/>
                    <a:moveTo>
                      <a:pt x="472732" y="300038"/>
                    </a:moveTo>
                    <a:lnTo>
                      <a:pt x="562318" y="300038"/>
                    </a:lnTo>
                    <a:cubicBezTo>
                      <a:pt x="569527" y="300038"/>
                      <a:pt x="574675" y="305147"/>
                      <a:pt x="574675" y="311278"/>
                    </a:cubicBezTo>
                    <a:lnTo>
                      <a:pt x="574675" y="377698"/>
                    </a:lnTo>
                    <a:lnTo>
                      <a:pt x="572616" y="377698"/>
                    </a:lnTo>
                    <a:cubicBezTo>
                      <a:pt x="572616" y="383829"/>
                      <a:pt x="567467" y="388938"/>
                      <a:pt x="561289" y="388938"/>
                    </a:cubicBezTo>
                    <a:lnTo>
                      <a:pt x="472732" y="388938"/>
                    </a:lnTo>
                    <a:cubicBezTo>
                      <a:pt x="465524" y="388938"/>
                      <a:pt x="460375" y="383829"/>
                      <a:pt x="460375" y="377698"/>
                    </a:cubicBezTo>
                    <a:lnTo>
                      <a:pt x="460375" y="311278"/>
                    </a:lnTo>
                    <a:cubicBezTo>
                      <a:pt x="460375" y="305147"/>
                      <a:pt x="465524" y="300038"/>
                      <a:pt x="472732" y="300038"/>
                    </a:cubicBezTo>
                    <a:close/>
                    <a:moveTo>
                      <a:pt x="151885" y="298450"/>
                    </a:moveTo>
                    <a:lnTo>
                      <a:pt x="240228" y="298450"/>
                    </a:lnTo>
                    <a:cubicBezTo>
                      <a:pt x="247336" y="298450"/>
                      <a:pt x="252413" y="303501"/>
                      <a:pt x="252413" y="310573"/>
                    </a:cubicBezTo>
                    <a:lnTo>
                      <a:pt x="252413" y="375227"/>
                    </a:lnTo>
                    <a:cubicBezTo>
                      <a:pt x="252413" y="382299"/>
                      <a:pt x="247336" y="387350"/>
                      <a:pt x="240228" y="387350"/>
                    </a:cubicBezTo>
                    <a:lnTo>
                      <a:pt x="151885" y="387350"/>
                    </a:lnTo>
                    <a:cubicBezTo>
                      <a:pt x="144777" y="387350"/>
                      <a:pt x="139700" y="382299"/>
                      <a:pt x="139700" y="375227"/>
                    </a:cubicBezTo>
                    <a:lnTo>
                      <a:pt x="139700" y="310573"/>
                    </a:lnTo>
                    <a:cubicBezTo>
                      <a:pt x="139700" y="303501"/>
                      <a:pt x="144777" y="298450"/>
                      <a:pt x="151885" y="298450"/>
                    </a:cubicBezTo>
                    <a:close/>
                    <a:moveTo>
                      <a:pt x="312334" y="230188"/>
                    </a:moveTo>
                    <a:lnTo>
                      <a:pt x="401480" y="230188"/>
                    </a:lnTo>
                    <a:cubicBezTo>
                      <a:pt x="408653" y="230188"/>
                      <a:pt x="412751" y="235329"/>
                      <a:pt x="412751" y="242527"/>
                    </a:cubicBezTo>
                    <a:lnTo>
                      <a:pt x="412751" y="308337"/>
                    </a:lnTo>
                    <a:cubicBezTo>
                      <a:pt x="412751" y="315535"/>
                      <a:pt x="408653" y="320676"/>
                      <a:pt x="401480" y="320676"/>
                    </a:cubicBezTo>
                    <a:lnTo>
                      <a:pt x="312334" y="320676"/>
                    </a:lnTo>
                    <a:cubicBezTo>
                      <a:pt x="305162" y="320676"/>
                      <a:pt x="300038" y="315535"/>
                      <a:pt x="300038" y="308337"/>
                    </a:cubicBezTo>
                    <a:lnTo>
                      <a:pt x="300038" y="242527"/>
                    </a:lnTo>
                    <a:cubicBezTo>
                      <a:pt x="300038" y="235329"/>
                      <a:pt x="305162" y="230188"/>
                      <a:pt x="312334" y="230188"/>
                    </a:cubicBezTo>
                    <a:close/>
                    <a:moveTo>
                      <a:pt x="149339" y="158750"/>
                    </a:moveTo>
                    <a:lnTo>
                      <a:pt x="239146" y="158750"/>
                    </a:lnTo>
                    <a:cubicBezTo>
                      <a:pt x="247311" y="158750"/>
                      <a:pt x="252413" y="163809"/>
                      <a:pt x="252413" y="170892"/>
                    </a:cubicBezTo>
                    <a:lnTo>
                      <a:pt x="252413" y="239695"/>
                    </a:lnTo>
                    <a:cubicBezTo>
                      <a:pt x="252413" y="245766"/>
                      <a:pt x="247311" y="250825"/>
                      <a:pt x="240167" y="250825"/>
                    </a:cubicBezTo>
                    <a:lnTo>
                      <a:pt x="149339" y="250825"/>
                    </a:lnTo>
                    <a:cubicBezTo>
                      <a:pt x="143216" y="250825"/>
                      <a:pt x="138113" y="245766"/>
                      <a:pt x="138113" y="239695"/>
                    </a:cubicBezTo>
                    <a:lnTo>
                      <a:pt x="138113" y="170892"/>
                    </a:lnTo>
                    <a:cubicBezTo>
                      <a:pt x="138113" y="163809"/>
                      <a:pt x="143216" y="158750"/>
                      <a:pt x="149339" y="158750"/>
                    </a:cubicBezTo>
                    <a:close/>
                    <a:moveTo>
                      <a:pt x="11239" y="0"/>
                    </a:moveTo>
                    <a:lnTo>
                      <a:pt x="652902" y="0"/>
                    </a:lnTo>
                    <a:cubicBezTo>
                      <a:pt x="660054" y="0"/>
                      <a:pt x="665163" y="5106"/>
                      <a:pt x="663120" y="12255"/>
                    </a:cubicBezTo>
                    <a:lnTo>
                      <a:pt x="663120" y="149104"/>
                    </a:lnTo>
                    <a:cubicBezTo>
                      <a:pt x="663120" y="155232"/>
                      <a:pt x="658011" y="160338"/>
                      <a:pt x="651880" y="160338"/>
                    </a:cubicBezTo>
                    <a:lnTo>
                      <a:pt x="585466" y="160338"/>
                    </a:lnTo>
                    <a:cubicBezTo>
                      <a:pt x="577292" y="160338"/>
                      <a:pt x="572183" y="155232"/>
                      <a:pt x="572183" y="149104"/>
                    </a:cubicBezTo>
                    <a:lnTo>
                      <a:pt x="572183" y="90892"/>
                    </a:lnTo>
                    <a:lnTo>
                      <a:pt x="91958" y="90892"/>
                    </a:lnTo>
                    <a:lnTo>
                      <a:pt x="91958" y="149104"/>
                    </a:lnTo>
                    <a:cubicBezTo>
                      <a:pt x="91958" y="155232"/>
                      <a:pt x="86849" y="160338"/>
                      <a:pt x="80718" y="160338"/>
                    </a:cubicBezTo>
                    <a:lnTo>
                      <a:pt x="11239" y="160338"/>
                    </a:lnTo>
                    <a:cubicBezTo>
                      <a:pt x="5109" y="160338"/>
                      <a:pt x="0" y="155232"/>
                      <a:pt x="0" y="149104"/>
                    </a:cubicBezTo>
                    <a:lnTo>
                      <a:pt x="0" y="12255"/>
                    </a:lnTo>
                    <a:cubicBezTo>
                      <a:pt x="0" y="5106"/>
                      <a:pt x="5109" y="0"/>
                      <a:pt x="11239" y="0"/>
                    </a:cubicBez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34112" tIns="67056" rIns="134112" bIns="67056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3" name="IoT Hub"/>
            <p:cNvGrpSpPr/>
            <p:nvPr/>
          </p:nvGrpSpPr>
          <p:grpSpPr>
            <a:xfrm rot="16200000">
              <a:off x="2761078" y="2223045"/>
              <a:ext cx="751046" cy="5403849"/>
              <a:chOff x="4597664" y="1853099"/>
              <a:chExt cx="512076" cy="3684442"/>
            </a:xfrm>
          </p:grpSpPr>
          <p:sp>
            <p:nvSpPr>
              <p:cNvPr id="360" name="Rectangle: Rounded Corners 359"/>
              <p:cNvSpPr/>
              <p:nvPr/>
            </p:nvSpPr>
            <p:spPr>
              <a:xfrm>
                <a:off x="4597664" y="1853100"/>
                <a:ext cx="511206" cy="3684441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TextBox 374"/>
              <p:cNvSpPr txBox="1"/>
              <p:nvPr/>
            </p:nvSpPr>
            <p:spPr>
              <a:xfrm rot="5400000">
                <a:off x="4402618" y="2535675"/>
                <a:ext cx="920489" cy="493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341074"/>
                <a:r>
                  <a:rPr lang="en-US" sz="2053" kern="0" dirty="0">
                    <a:solidFill>
                      <a:sysClr val="windowText" lastClr="000000"/>
                    </a:solidFill>
                  </a:rPr>
                  <a:t>IoT Hub</a:t>
                </a:r>
                <a:br>
                  <a:rPr lang="en-US" sz="2053" kern="0" dirty="0">
                    <a:solidFill>
                      <a:sysClr val="windowText" lastClr="000000"/>
                    </a:solidFill>
                  </a:rPr>
                </a:br>
                <a:r>
                  <a:rPr lang="en-US" sz="2053" b="1" i="1" kern="0" dirty="0" err="1">
                    <a:solidFill>
                      <a:sysClr val="windowText" lastClr="000000"/>
                    </a:solidFill>
                  </a:rPr>
                  <a:t>ingenuhub</a:t>
                </a:r>
                <a:endParaRPr lang="en-US" sz="2053" b="1" i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8" name="Freeform: Shape 457"/>
              <p:cNvSpPr/>
              <p:nvPr/>
            </p:nvSpPr>
            <p:spPr>
              <a:xfrm>
                <a:off x="4597664" y="1853099"/>
                <a:ext cx="510339" cy="426857"/>
              </a:xfrm>
              <a:custGeom>
                <a:avLst/>
                <a:gdLst>
                  <a:gd name="connsiteX0" fmla="*/ 121673 w 730025"/>
                  <a:gd name="connsiteY0" fmla="*/ 0 h 438912"/>
                  <a:gd name="connsiteX1" fmla="*/ 608352 w 730025"/>
                  <a:gd name="connsiteY1" fmla="*/ 0 h 438912"/>
                  <a:gd name="connsiteX2" fmla="*/ 730025 w 730025"/>
                  <a:gd name="connsiteY2" fmla="*/ 121673 h 438912"/>
                  <a:gd name="connsiteX3" fmla="*/ 730025 w 730025"/>
                  <a:gd name="connsiteY3" fmla="*/ 438912 h 438912"/>
                  <a:gd name="connsiteX4" fmla="*/ 0 w 730025"/>
                  <a:gd name="connsiteY4" fmla="*/ 438912 h 438912"/>
                  <a:gd name="connsiteX5" fmla="*/ 0 w 730025"/>
                  <a:gd name="connsiteY5" fmla="*/ 121673 h 438912"/>
                  <a:gd name="connsiteX6" fmla="*/ 121673 w 730025"/>
                  <a:gd name="connsiteY6" fmla="*/ 0 h 43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0025" h="438912">
                    <a:moveTo>
                      <a:pt x="121673" y="0"/>
                    </a:moveTo>
                    <a:lnTo>
                      <a:pt x="608352" y="0"/>
                    </a:lnTo>
                    <a:cubicBezTo>
                      <a:pt x="675550" y="0"/>
                      <a:pt x="730025" y="54475"/>
                      <a:pt x="730025" y="121673"/>
                    </a:cubicBezTo>
                    <a:lnTo>
                      <a:pt x="730025" y="438912"/>
                    </a:lnTo>
                    <a:lnTo>
                      <a:pt x="0" y="438912"/>
                    </a:lnTo>
                    <a:lnTo>
                      <a:pt x="0" y="121673"/>
                    </a:lnTo>
                    <a:cubicBezTo>
                      <a:pt x="0" y="54475"/>
                      <a:pt x="54475" y="0"/>
                      <a:pt x="121673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3" name="IoT Hub Icon"/>
              <p:cNvSpPr>
                <a:spLocks noChangeAspect="1"/>
              </p:cNvSpPr>
              <p:nvPr/>
            </p:nvSpPr>
            <p:spPr>
              <a:xfrm rot="5400000">
                <a:off x="4711567" y="1927484"/>
                <a:ext cx="283400" cy="284571"/>
              </a:xfrm>
              <a:custGeom>
                <a:avLst/>
                <a:gdLst>
                  <a:gd name="connsiteX0" fmla="*/ 12477 w 560649"/>
                  <a:gd name="connsiteY0" fmla="*/ 398148 h 562965"/>
                  <a:gd name="connsiteX1" fmla="*/ 62384 w 560649"/>
                  <a:gd name="connsiteY1" fmla="*/ 398148 h 562965"/>
                  <a:gd name="connsiteX2" fmla="*/ 74862 w 560649"/>
                  <a:gd name="connsiteY2" fmla="*/ 410625 h 562965"/>
                  <a:gd name="connsiteX3" fmla="*/ 74862 w 560649"/>
                  <a:gd name="connsiteY3" fmla="*/ 488104 h 562965"/>
                  <a:gd name="connsiteX4" fmla="*/ 151443 w 560649"/>
                  <a:gd name="connsiteY4" fmla="*/ 488104 h 562965"/>
                  <a:gd name="connsiteX5" fmla="*/ 163921 w 560649"/>
                  <a:gd name="connsiteY5" fmla="*/ 500581 h 562965"/>
                  <a:gd name="connsiteX6" fmla="*/ 163921 w 560649"/>
                  <a:gd name="connsiteY6" fmla="*/ 550488 h 562965"/>
                  <a:gd name="connsiteX7" fmla="*/ 151443 w 560649"/>
                  <a:gd name="connsiteY7" fmla="*/ 562965 h 562965"/>
                  <a:gd name="connsiteX8" fmla="*/ 12477 w 560649"/>
                  <a:gd name="connsiteY8" fmla="*/ 562965 h 562965"/>
                  <a:gd name="connsiteX9" fmla="*/ 0 w 560649"/>
                  <a:gd name="connsiteY9" fmla="*/ 550488 h 562965"/>
                  <a:gd name="connsiteX10" fmla="*/ 0 w 560649"/>
                  <a:gd name="connsiteY10" fmla="*/ 500581 h 562965"/>
                  <a:gd name="connsiteX11" fmla="*/ 0 w 560649"/>
                  <a:gd name="connsiteY11" fmla="*/ 500580 h 562965"/>
                  <a:gd name="connsiteX12" fmla="*/ 0 w 560649"/>
                  <a:gd name="connsiteY12" fmla="*/ 410625 h 562965"/>
                  <a:gd name="connsiteX13" fmla="*/ 12477 w 560649"/>
                  <a:gd name="connsiteY13" fmla="*/ 398148 h 562965"/>
                  <a:gd name="connsiteX14" fmla="*/ 235795 w 560649"/>
                  <a:gd name="connsiteY14" fmla="*/ 32651 h 562965"/>
                  <a:gd name="connsiteX15" fmla="*/ 290974 w 560649"/>
                  <a:gd name="connsiteY15" fmla="*/ 87829 h 562965"/>
                  <a:gd name="connsiteX16" fmla="*/ 281550 w 560649"/>
                  <a:gd name="connsiteY16" fmla="*/ 118680 h 562965"/>
                  <a:gd name="connsiteX17" fmla="*/ 279599 w 560649"/>
                  <a:gd name="connsiteY17" fmla="*/ 121044 h 562965"/>
                  <a:gd name="connsiteX18" fmla="*/ 334019 w 560649"/>
                  <a:gd name="connsiteY18" fmla="*/ 202248 h 562965"/>
                  <a:gd name="connsiteX19" fmla="*/ 337369 w 560649"/>
                  <a:gd name="connsiteY19" fmla="*/ 200685 h 562965"/>
                  <a:gd name="connsiteX20" fmla="*/ 359501 w 560649"/>
                  <a:gd name="connsiteY20" fmla="*/ 196779 h 562965"/>
                  <a:gd name="connsiteX21" fmla="*/ 423870 w 560649"/>
                  <a:gd name="connsiteY21" fmla="*/ 261148 h 562965"/>
                  <a:gd name="connsiteX22" fmla="*/ 405016 w 560649"/>
                  <a:gd name="connsiteY22" fmla="*/ 306664 h 562965"/>
                  <a:gd name="connsiteX23" fmla="*/ 403472 w 560649"/>
                  <a:gd name="connsiteY23" fmla="*/ 307938 h 562965"/>
                  <a:gd name="connsiteX24" fmla="*/ 459880 w 560649"/>
                  <a:gd name="connsiteY24" fmla="*/ 404979 h 562965"/>
                  <a:gd name="connsiteX25" fmla="*/ 466036 w 560649"/>
                  <a:gd name="connsiteY25" fmla="*/ 404359 h 562965"/>
                  <a:gd name="connsiteX26" fmla="*/ 516511 w 560649"/>
                  <a:gd name="connsiteY26" fmla="*/ 454835 h 562965"/>
                  <a:gd name="connsiteX27" fmla="*/ 466036 w 560649"/>
                  <a:gd name="connsiteY27" fmla="*/ 505310 h 562965"/>
                  <a:gd name="connsiteX28" fmla="*/ 415560 w 560649"/>
                  <a:gd name="connsiteY28" fmla="*/ 454835 h 562965"/>
                  <a:gd name="connsiteX29" fmla="*/ 430344 w 560649"/>
                  <a:gd name="connsiteY29" fmla="*/ 419143 h 562965"/>
                  <a:gd name="connsiteX30" fmla="*/ 432566 w 560649"/>
                  <a:gd name="connsiteY30" fmla="*/ 417309 h 562965"/>
                  <a:gd name="connsiteX31" fmla="*/ 377535 w 560649"/>
                  <a:gd name="connsiteY31" fmla="*/ 322638 h 562965"/>
                  <a:gd name="connsiteX32" fmla="*/ 372473 w 560649"/>
                  <a:gd name="connsiteY32" fmla="*/ 324209 h 562965"/>
                  <a:gd name="connsiteX33" fmla="*/ 359501 w 560649"/>
                  <a:gd name="connsiteY33" fmla="*/ 325517 h 562965"/>
                  <a:gd name="connsiteX34" fmla="*/ 346529 w 560649"/>
                  <a:gd name="connsiteY34" fmla="*/ 324209 h 562965"/>
                  <a:gd name="connsiteX35" fmla="*/ 337898 w 560649"/>
                  <a:gd name="connsiteY35" fmla="*/ 321530 h 562965"/>
                  <a:gd name="connsiteX36" fmla="*/ 300055 w 560649"/>
                  <a:gd name="connsiteY36" fmla="*/ 390900 h 562965"/>
                  <a:gd name="connsiteX37" fmla="*/ 304607 w 560649"/>
                  <a:gd name="connsiteY37" fmla="*/ 396417 h 562965"/>
                  <a:gd name="connsiteX38" fmla="*/ 312002 w 560649"/>
                  <a:gd name="connsiteY38" fmla="*/ 420626 h 562965"/>
                  <a:gd name="connsiteX39" fmla="*/ 268704 w 560649"/>
                  <a:gd name="connsiteY39" fmla="*/ 463924 h 562965"/>
                  <a:gd name="connsiteX40" fmla="*/ 225406 w 560649"/>
                  <a:gd name="connsiteY40" fmla="*/ 420626 h 562965"/>
                  <a:gd name="connsiteX41" fmla="*/ 268704 w 560649"/>
                  <a:gd name="connsiteY41" fmla="*/ 377328 h 562965"/>
                  <a:gd name="connsiteX42" fmla="*/ 273251 w 560649"/>
                  <a:gd name="connsiteY42" fmla="*/ 377786 h 562965"/>
                  <a:gd name="connsiteX43" fmla="*/ 312820 w 560649"/>
                  <a:gd name="connsiteY43" fmla="*/ 305251 h 562965"/>
                  <a:gd name="connsiteX44" fmla="*/ 306126 w 560649"/>
                  <a:gd name="connsiteY44" fmla="*/ 297137 h 562965"/>
                  <a:gd name="connsiteX45" fmla="*/ 301480 w 560649"/>
                  <a:gd name="connsiteY45" fmla="*/ 289055 h 562965"/>
                  <a:gd name="connsiteX46" fmla="*/ 298679 w 560649"/>
                  <a:gd name="connsiteY46" fmla="*/ 281946 h 562965"/>
                  <a:gd name="connsiteX47" fmla="*/ 134680 w 560649"/>
                  <a:gd name="connsiteY47" fmla="*/ 294794 h 562965"/>
                  <a:gd name="connsiteX48" fmla="*/ 134669 w 560649"/>
                  <a:gd name="connsiteY48" fmla="*/ 294904 h 562965"/>
                  <a:gd name="connsiteX49" fmla="*/ 92251 w 560649"/>
                  <a:gd name="connsiteY49" fmla="*/ 329476 h 562965"/>
                  <a:gd name="connsiteX50" fmla="*/ 48952 w 560649"/>
                  <a:gd name="connsiteY50" fmla="*/ 286178 h 562965"/>
                  <a:gd name="connsiteX51" fmla="*/ 92251 w 560649"/>
                  <a:gd name="connsiteY51" fmla="*/ 242880 h 562965"/>
                  <a:gd name="connsiteX52" fmla="*/ 128154 w 560649"/>
                  <a:gd name="connsiteY52" fmla="*/ 261970 h 562965"/>
                  <a:gd name="connsiteX53" fmla="*/ 129942 w 560649"/>
                  <a:gd name="connsiteY53" fmla="*/ 265263 h 562965"/>
                  <a:gd name="connsiteX54" fmla="*/ 296029 w 560649"/>
                  <a:gd name="connsiteY54" fmla="*/ 252252 h 562965"/>
                  <a:gd name="connsiteX55" fmla="*/ 296440 w 560649"/>
                  <a:gd name="connsiteY55" fmla="*/ 248175 h 562965"/>
                  <a:gd name="connsiteX56" fmla="*/ 304451 w 560649"/>
                  <a:gd name="connsiteY56" fmla="*/ 227771 h 562965"/>
                  <a:gd name="connsiteX57" fmla="*/ 310072 w 560649"/>
                  <a:gd name="connsiteY57" fmla="*/ 220062 h 562965"/>
                  <a:gd name="connsiteX58" fmla="*/ 255827 w 560649"/>
                  <a:gd name="connsiteY58" fmla="*/ 139120 h 562965"/>
                  <a:gd name="connsiteX59" fmla="*/ 246916 w 560649"/>
                  <a:gd name="connsiteY59" fmla="*/ 141887 h 562965"/>
                  <a:gd name="connsiteX60" fmla="*/ 235795 w 560649"/>
                  <a:gd name="connsiteY60" fmla="*/ 143008 h 562965"/>
                  <a:gd name="connsiteX61" fmla="*/ 180617 w 560649"/>
                  <a:gd name="connsiteY61" fmla="*/ 87829 h 562965"/>
                  <a:gd name="connsiteX62" fmla="*/ 235795 w 560649"/>
                  <a:gd name="connsiteY62" fmla="*/ 32651 h 562965"/>
                  <a:gd name="connsiteX63" fmla="*/ 409206 w 560649"/>
                  <a:gd name="connsiteY63" fmla="*/ 0 h 562965"/>
                  <a:gd name="connsiteX64" fmla="*/ 548172 w 560649"/>
                  <a:gd name="connsiteY64" fmla="*/ 0 h 562965"/>
                  <a:gd name="connsiteX65" fmla="*/ 560649 w 560649"/>
                  <a:gd name="connsiteY65" fmla="*/ 12477 h 562965"/>
                  <a:gd name="connsiteX66" fmla="*/ 560649 w 560649"/>
                  <a:gd name="connsiteY66" fmla="*/ 62384 h 562965"/>
                  <a:gd name="connsiteX67" fmla="*/ 560649 w 560649"/>
                  <a:gd name="connsiteY67" fmla="*/ 62385 h 562965"/>
                  <a:gd name="connsiteX68" fmla="*/ 560649 w 560649"/>
                  <a:gd name="connsiteY68" fmla="*/ 152341 h 562965"/>
                  <a:gd name="connsiteX69" fmla="*/ 548172 w 560649"/>
                  <a:gd name="connsiteY69" fmla="*/ 164818 h 562965"/>
                  <a:gd name="connsiteX70" fmla="*/ 498265 w 560649"/>
                  <a:gd name="connsiteY70" fmla="*/ 164818 h 562965"/>
                  <a:gd name="connsiteX71" fmla="*/ 485787 w 560649"/>
                  <a:gd name="connsiteY71" fmla="*/ 152341 h 562965"/>
                  <a:gd name="connsiteX72" fmla="*/ 485787 w 560649"/>
                  <a:gd name="connsiteY72" fmla="*/ 74861 h 562965"/>
                  <a:gd name="connsiteX73" fmla="*/ 409206 w 560649"/>
                  <a:gd name="connsiteY73" fmla="*/ 74861 h 562965"/>
                  <a:gd name="connsiteX74" fmla="*/ 396728 w 560649"/>
                  <a:gd name="connsiteY74" fmla="*/ 62384 h 562965"/>
                  <a:gd name="connsiteX75" fmla="*/ 396728 w 560649"/>
                  <a:gd name="connsiteY75" fmla="*/ 12477 h 562965"/>
                  <a:gd name="connsiteX76" fmla="*/ 409206 w 560649"/>
                  <a:gd name="connsiteY76" fmla="*/ 0 h 56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560649" h="562965">
                    <a:moveTo>
                      <a:pt x="12477" y="398148"/>
                    </a:moveTo>
                    <a:lnTo>
                      <a:pt x="62384" y="398148"/>
                    </a:lnTo>
                    <a:cubicBezTo>
                      <a:pt x="69276" y="398148"/>
                      <a:pt x="74862" y="403734"/>
                      <a:pt x="74862" y="410625"/>
                    </a:cubicBezTo>
                    <a:lnTo>
                      <a:pt x="74862" y="488104"/>
                    </a:lnTo>
                    <a:lnTo>
                      <a:pt x="151443" y="488104"/>
                    </a:lnTo>
                    <a:cubicBezTo>
                      <a:pt x="158334" y="488104"/>
                      <a:pt x="163921" y="493690"/>
                      <a:pt x="163921" y="500581"/>
                    </a:cubicBezTo>
                    <a:lnTo>
                      <a:pt x="163921" y="550488"/>
                    </a:lnTo>
                    <a:cubicBezTo>
                      <a:pt x="163921" y="557379"/>
                      <a:pt x="158334" y="562965"/>
                      <a:pt x="151443" y="562965"/>
                    </a:cubicBezTo>
                    <a:lnTo>
                      <a:pt x="12477" y="562965"/>
                    </a:lnTo>
                    <a:cubicBezTo>
                      <a:pt x="5587" y="562965"/>
                      <a:pt x="0" y="557379"/>
                      <a:pt x="0" y="550488"/>
                    </a:cubicBezTo>
                    <a:lnTo>
                      <a:pt x="0" y="500581"/>
                    </a:lnTo>
                    <a:lnTo>
                      <a:pt x="0" y="500580"/>
                    </a:lnTo>
                    <a:lnTo>
                      <a:pt x="0" y="410625"/>
                    </a:lnTo>
                    <a:cubicBezTo>
                      <a:pt x="0" y="403734"/>
                      <a:pt x="5587" y="398148"/>
                      <a:pt x="12477" y="398148"/>
                    </a:cubicBezTo>
                    <a:close/>
                    <a:moveTo>
                      <a:pt x="235795" y="32651"/>
                    </a:moveTo>
                    <a:cubicBezTo>
                      <a:pt x="266270" y="32651"/>
                      <a:pt x="290974" y="57355"/>
                      <a:pt x="290974" y="87829"/>
                    </a:cubicBezTo>
                    <a:cubicBezTo>
                      <a:pt x="290974" y="99257"/>
                      <a:pt x="287500" y="109874"/>
                      <a:pt x="281550" y="118680"/>
                    </a:cubicBezTo>
                    <a:lnTo>
                      <a:pt x="279599" y="121044"/>
                    </a:lnTo>
                    <a:lnTo>
                      <a:pt x="334019" y="202248"/>
                    </a:lnTo>
                    <a:lnTo>
                      <a:pt x="337369" y="200685"/>
                    </a:lnTo>
                    <a:cubicBezTo>
                      <a:pt x="344270" y="198158"/>
                      <a:pt x="351724" y="196779"/>
                      <a:pt x="359501" y="196779"/>
                    </a:cubicBezTo>
                    <a:cubicBezTo>
                      <a:pt x="395051" y="196779"/>
                      <a:pt x="423870" y="225598"/>
                      <a:pt x="423870" y="261148"/>
                    </a:cubicBezTo>
                    <a:cubicBezTo>
                      <a:pt x="423870" y="278923"/>
                      <a:pt x="416665" y="295015"/>
                      <a:pt x="405016" y="306664"/>
                    </a:cubicBezTo>
                    <a:lnTo>
                      <a:pt x="403472" y="307938"/>
                    </a:lnTo>
                    <a:lnTo>
                      <a:pt x="459880" y="404979"/>
                    </a:lnTo>
                    <a:lnTo>
                      <a:pt x="466036" y="404359"/>
                    </a:lnTo>
                    <a:cubicBezTo>
                      <a:pt x="493912" y="404359"/>
                      <a:pt x="516511" y="426958"/>
                      <a:pt x="516511" y="454835"/>
                    </a:cubicBezTo>
                    <a:cubicBezTo>
                      <a:pt x="516511" y="482711"/>
                      <a:pt x="493912" y="505310"/>
                      <a:pt x="466036" y="505310"/>
                    </a:cubicBezTo>
                    <a:cubicBezTo>
                      <a:pt x="438159" y="505310"/>
                      <a:pt x="415560" y="482711"/>
                      <a:pt x="415560" y="454835"/>
                    </a:cubicBezTo>
                    <a:cubicBezTo>
                      <a:pt x="415560" y="440896"/>
                      <a:pt x="421210" y="428277"/>
                      <a:pt x="430344" y="419143"/>
                    </a:cubicBezTo>
                    <a:lnTo>
                      <a:pt x="432566" y="417309"/>
                    </a:lnTo>
                    <a:lnTo>
                      <a:pt x="377535" y="322638"/>
                    </a:lnTo>
                    <a:lnTo>
                      <a:pt x="372473" y="324209"/>
                    </a:lnTo>
                    <a:cubicBezTo>
                      <a:pt x="368283" y="325067"/>
                      <a:pt x="363945" y="325517"/>
                      <a:pt x="359501" y="325517"/>
                    </a:cubicBezTo>
                    <a:cubicBezTo>
                      <a:pt x="355057" y="325517"/>
                      <a:pt x="350719" y="325067"/>
                      <a:pt x="346529" y="324209"/>
                    </a:cubicBezTo>
                    <a:lnTo>
                      <a:pt x="337898" y="321530"/>
                    </a:lnTo>
                    <a:lnTo>
                      <a:pt x="300055" y="390900"/>
                    </a:lnTo>
                    <a:lnTo>
                      <a:pt x="304607" y="396417"/>
                    </a:lnTo>
                    <a:cubicBezTo>
                      <a:pt x="309276" y="403328"/>
                      <a:pt x="312002" y="411659"/>
                      <a:pt x="312002" y="420626"/>
                    </a:cubicBezTo>
                    <a:cubicBezTo>
                      <a:pt x="312002" y="444539"/>
                      <a:pt x="292617" y="463924"/>
                      <a:pt x="268704" y="463924"/>
                    </a:cubicBezTo>
                    <a:cubicBezTo>
                      <a:pt x="244791" y="463924"/>
                      <a:pt x="225406" y="444539"/>
                      <a:pt x="225406" y="420626"/>
                    </a:cubicBezTo>
                    <a:cubicBezTo>
                      <a:pt x="225406" y="396713"/>
                      <a:pt x="244791" y="377328"/>
                      <a:pt x="268704" y="377328"/>
                    </a:cubicBezTo>
                    <a:lnTo>
                      <a:pt x="273251" y="377786"/>
                    </a:lnTo>
                    <a:lnTo>
                      <a:pt x="312820" y="305251"/>
                    </a:lnTo>
                    <a:lnTo>
                      <a:pt x="306126" y="297137"/>
                    </a:lnTo>
                    <a:cubicBezTo>
                      <a:pt x="304390" y="294569"/>
                      <a:pt x="302836" y="291869"/>
                      <a:pt x="301480" y="289055"/>
                    </a:cubicBezTo>
                    <a:lnTo>
                      <a:pt x="298679" y="281946"/>
                    </a:lnTo>
                    <a:lnTo>
                      <a:pt x="134680" y="294794"/>
                    </a:lnTo>
                    <a:lnTo>
                      <a:pt x="134669" y="294904"/>
                    </a:lnTo>
                    <a:cubicBezTo>
                      <a:pt x="130632" y="314634"/>
                      <a:pt x="113174" y="329476"/>
                      <a:pt x="92251" y="329476"/>
                    </a:cubicBezTo>
                    <a:cubicBezTo>
                      <a:pt x="68338" y="329476"/>
                      <a:pt x="48952" y="310091"/>
                      <a:pt x="48952" y="286178"/>
                    </a:cubicBezTo>
                    <a:cubicBezTo>
                      <a:pt x="48952" y="262265"/>
                      <a:pt x="68338" y="242880"/>
                      <a:pt x="92251" y="242880"/>
                    </a:cubicBezTo>
                    <a:cubicBezTo>
                      <a:pt x="107196" y="242880"/>
                      <a:pt x="120373" y="250452"/>
                      <a:pt x="128154" y="261970"/>
                    </a:cubicBezTo>
                    <a:lnTo>
                      <a:pt x="129942" y="265263"/>
                    </a:lnTo>
                    <a:lnTo>
                      <a:pt x="296029" y="252252"/>
                    </a:lnTo>
                    <a:lnTo>
                      <a:pt x="296440" y="248175"/>
                    </a:lnTo>
                    <a:cubicBezTo>
                      <a:pt x="297941" y="240843"/>
                      <a:pt x="300688" y="233964"/>
                      <a:pt x="304451" y="227771"/>
                    </a:cubicBezTo>
                    <a:lnTo>
                      <a:pt x="310072" y="220062"/>
                    </a:lnTo>
                    <a:lnTo>
                      <a:pt x="255827" y="139120"/>
                    </a:lnTo>
                    <a:lnTo>
                      <a:pt x="246916" y="141887"/>
                    </a:lnTo>
                    <a:cubicBezTo>
                      <a:pt x="243324" y="142622"/>
                      <a:pt x="239605" y="143008"/>
                      <a:pt x="235795" y="143008"/>
                    </a:cubicBezTo>
                    <a:cubicBezTo>
                      <a:pt x="205321" y="143008"/>
                      <a:pt x="180617" y="118304"/>
                      <a:pt x="180617" y="87829"/>
                    </a:cubicBezTo>
                    <a:cubicBezTo>
                      <a:pt x="180617" y="57355"/>
                      <a:pt x="205321" y="32651"/>
                      <a:pt x="235795" y="32651"/>
                    </a:cubicBezTo>
                    <a:close/>
                    <a:moveTo>
                      <a:pt x="409206" y="0"/>
                    </a:moveTo>
                    <a:lnTo>
                      <a:pt x="548172" y="0"/>
                    </a:lnTo>
                    <a:cubicBezTo>
                      <a:pt x="555062" y="0"/>
                      <a:pt x="560649" y="5587"/>
                      <a:pt x="560649" y="12477"/>
                    </a:cubicBezTo>
                    <a:lnTo>
                      <a:pt x="560649" y="62384"/>
                    </a:lnTo>
                    <a:lnTo>
                      <a:pt x="560649" y="62385"/>
                    </a:lnTo>
                    <a:lnTo>
                      <a:pt x="560649" y="152341"/>
                    </a:lnTo>
                    <a:cubicBezTo>
                      <a:pt x="560649" y="159232"/>
                      <a:pt x="555062" y="164818"/>
                      <a:pt x="548172" y="164818"/>
                    </a:cubicBezTo>
                    <a:lnTo>
                      <a:pt x="498265" y="164818"/>
                    </a:lnTo>
                    <a:cubicBezTo>
                      <a:pt x="491374" y="164818"/>
                      <a:pt x="485787" y="159232"/>
                      <a:pt x="485787" y="152341"/>
                    </a:cubicBezTo>
                    <a:lnTo>
                      <a:pt x="485787" y="74861"/>
                    </a:lnTo>
                    <a:lnTo>
                      <a:pt x="409206" y="74861"/>
                    </a:lnTo>
                    <a:cubicBezTo>
                      <a:pt x="402315" y="74861"/>
                      <a:pt x="396728" y="69275"/>
                      <a:pt x="396728" y="62384"/>
                    </a:cubicBezTo>
                    <a:lnTo>
                      <a:pt x="396728" y="12477"/>
                    </a:lnTo>
                    <a:cubicBezTo>
                      <a:pt x="396728" y="5586"/>
                      <a:pt x="402315" y="0"/>
                      <a:pt x="409206" y="0"/>
                    </a:cubicBez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3" name="Storage Account"/>
            <p:cNvGrpSpPr/>
            <p:nvPr/>
          </p:nvGrpSpPr>
          <p:grpSpPr>
            <a:xfrm rot="16200000">
              <a:off x="5041144" y="-625134"/>
              <a:ext cx="750107" cy="3402991"/>
              <a:chOff x="9474292" y="4251261"/>
              <a:chExt cx="511436" cy="2320221"/>
            </a:xfrm>
          </p:grpSpPr>
          <p:sp>
            <p:nvSpPr>
              <p:cNvPr id="373" name="Rectangle: Rounded Corners 372"/>
              <p:cNvSpPr/>
              <p:nvPr/>
            </p:nvSpPr>
            <p:spPr>
              <a:xfrm>
                <a:off x="9474495" y="4251261"/>
                <a:ext cx="511232" cy="2320221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 rot="5400000">
                <a:off x="9037327" y="5093487"/>
                <a:ext cx="1376251" cy="493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341074"/>
                <a:r>
                  <a:rPr lang="en-US" sz="2053" kern="0" dirty="0">
                    <a:solidFill>
                      <a:sysClr val="windowText" lastClr="000000"/>
                    </a:solidFill>
                  </a:rPr>
                  <a:t>Storage Account</a:t>
                </a:r>
                <a:br>
                  <a:rPr lang="en-US" sz="2053" kern="0" dirty="0">
                    <a:solidFill>
                      <a:sysClr val="windowText" lastClr="000000"/>
                    </a:solidFill>
                  </a:rPr>
                </a:br>
                <a:r>
                  <a:rPr lang="en-US" sz="2053" b="1" i="1" kern="0" dirty="0" err="1">
                    <a:solidFill>
                      <a:sysClr val="windowText" lastClr="000000"/>
                    </a:solidFill>
                  </a:rPr>
                  <a:t>ingenustorage</a:t>
                </a:r>
                <a:endParaRPr lang="en-US" sz="205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6" name="Freeform: Shape 385"/>
              <p:cNvSpPr/>
              <p:nvPr/>
            </p:nvSpPr>
            <p:spPr>
              <a:xfrm>
                <a:off x="9474292" y="4252473"/>
                <a:ext cx="511436" cy="426857"/>
              </a:xfrm>
              <a:custGeom>
                <a:avLst/>
                <a:gdLst>
                  <a:gd name="connsiteX0" fmla="*/ 121673 w 730025"/>
                  <a:gd name="connsiteY0" fmla="*/ 0 h 438912"/>
                  <a:gd name="connsiteX1" fmla="*/ 608352 w 730025"/>
                  <a:gd name="connsiteY1" fmla="*/ 0 h 438912"/>
                  <a:gd name="connsiteX2" fmla="*/ 730025 w 730025"/>
                  <a:gd name="connsiteY2" fmla="*/ 121673 h 438912"/>
                  <a:gd name="connsiteX3" fmla="*/ 730025 w 730025"/>
                  <a:gd name="connsiteY3" fmla="*/ 438912 h 438912"/>
                  <a:gd name="connsiteX4" fmla="*/ 0 w 730025"/>
                  <a:gd name="connsiteY4" fmla="*/ 438912 h 438912"/>
                  <a:gd name="connsiteX5" fmla="*/ 0 w 730025"/>
                  <a:gd name="connsiteY5" fmla="*/ 121673 h 438912"/>
                  <a:gd name="connsiteX6" fmla="*/ 121673 w 730025"/>
                  <a:gd name="connsiteY6" fmla="*/ 0 h 43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0025" h="438912">
                    <a:moveTo>
                      <a:pt x="121673" y="0"/>
                    </a:moveTo>
                    <a:lnTo>
                      <a:pt x="608352" y="0"/>
                    </a:lnTo>
                    <a:cubicBezTo>
                      <a:pt x="675550" y="0"/>
                      <a:pt x="730025" y="54475"/>
                      <a:pt x="730025" y="121673"/>
                    </a:cubicBezTo>
                    <a:lnTo>
                      <a:pt x="730025" y="438912"/>
                    </a:lnTo>
                    <a:lnTo>
                      <a:pt x="0" y="438912"/>
                    </a:lnTo>
                    <a:lnTo>
                      <a:pt x="0" y="121673"/>
                    </a:lnTo>
                    <a:cubicBezTo>
                      <a:pt x="0" y="54475"/>
                      <a:pt x="54475" y="0"/>
                      <a:pt x="121673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6" name="Storage Account Icon"/>
              <p:cNvSpPr>
                <a:spLocks noChangeAspect="1" noEditPoints="1"/>
              </p:cNvSpPr>
              <p:nvPr/>
            </p:nvSpPr>
            <p:spPr bwMode="auto">
              <a:xfrm rot="5400000">
                <a:off x="9571404" y="4328353"/>
                <a:ext cx="331714" cy="283464"/>
              </a:xfrm>
              <a:custGeom>
                <a:avLst/>
                <a:gdLst>
                  <a:gd name="T0" fmla="*/ 538 w 683"/>
                  <a:gd name="T1" fmla="*/ 229 h 586"/>
                  <a:gd name="T2" fmla="*/ 517 w 683"/>
                  <a:gd name="T3" fmla="*/ 0 h 586"/>
                  <a:gd name="T4" fmla="*/ 0 w 683"/>
                  <a:gd name="T5" fmla="*/ 21 h 586"/>
                  <a:gd name="T6" fmla="*/ 21 w 683"/>
                  <a:gd name="T7" fmla="*/ 459 h 586"/>
                  <a:gd name="T8" fmla="*/ 376 w 683"/>
                  <a:gd name="T9" fmla="*/ 586 h 586"/>
                  <a:gd name="T10" fmla="*/ 683 w 683"/>
                  <a:gd name="T11" fmla="*/ 408 h 586"/>
                  <a:gd name="T12" fmla="*/ 399 w 683"/>
                  <a:gd name="T13" fmla="*/ 120 h 586"/>
                  <a:gd name="T14" fmla="*/ 498 w 683"/>
                  <a:gd name="T15" fmla="*/ 180 h 586"/>
                  <a:gd name="T16" fmla="*/ 399 w 683"/>
                  <a:gd name="T17" fmla="*/ 120 h 586"/>
                  <a:gd name="T18" fmla="*/ 498 w 683"/>
                  <a:gd name="T19" fmla="*/ 229 h 586"/>
                  <a:gd name="T20" fmla="*/ 399 w 683"/>
                  <a:gd name="T21" fmla="*/ 199 h 586"/>
                  <a:gd name="T22" fmla="*/ 279 w 683"/>
                  <a:gd name="T23" fmla="*/ 120 h 586"/>
                  <a:gd name="T24" fmla="*/ 379 w 683"/>
                  <a:gd name="T25" fmla="*/ 180 h 586"/>
                  <a:gd name="T26" fmla="*/ 279 w 683"/>
                  <a:gd name="T27" fmla="*/ 120 h 586"/>
                  <a:gd name="T28" fmla="*/ 379 w 683"/>
                  <a:gd name="T29" fmla="*/ 199 h 586"/>
                  <a:gd name="T30" fmla="*/ 377 w 683"/>
                  <a:gd name="T31" fmla="*/ 229 h 586"/>
                  <a:gd name="T32" fmla="*/ 279 w 683"/>
                  <a:gd name="T33" fmla="*/ 259 h 586"/>
                  <a:gd name="T34" fmla="*/ 279 w 683"/>
                  <a:gd name="T35" fmla="*/ 279 h 586"/>
                  <a:gd name="T36" fmla="*/ 313 w 683"/>
                  <a:gd name="T37" fmla="*/ 339 h 586"/>
                  <a:gd name="T38" fmla="*/ 279 w 683"/>
                  <a:gd name="T39" fmla="*/ 279 h 586"/>
                  <a:gd name="T40" fmla="*/ 279 w 683"/>
                  <a:gd name="T41" fmla="*/ 397 h 586"/>
                  <a:gd name="T42" fmla="*/ 302 w 683"/>
                  <a:gd name="T43" fmla="*/ 358 h 586"/>
                  <a:gd name="T44" fmla="*/ 41 w 683"/>
                  <a:gd name="T45" fmla="*/ 418 h 586"/>
                  <a:gd name="T46" fmla="*/ 141 w 683"/>
                  <a:gd name="T47" fmla="*/ 358 h 586"/>
                  <a:gd name="T48" fmla="*/ 141 w 683"/>
                  <a:gd name="T49" fmla="*/ 339 h 586"/>
                  <a:gd name="T50" fmla="*/ 41 w 683"/>
                  <a:gd name="T51" fmla="*/ 279 h 586"/>
                  <a:gd name="T52" fmla="*/ 141 w 683"/>
                  <a:gd name="T53" fmla="*/ 339 h 586"/>
                  <a:gd name="T54" fmla="*/ 41 w 683"/>
                  <a:gd name="T55" fmla="*/ 259 h 586"/>
                  <a:gd name="T56" fmla="*/ 141 w 683"/>
                  <a:gd name="T57" fmla="*/ 199 h 586"/>
                  <a:gd name="T58" fmla="*/ 141 w 683"/>
                  <a:gd name="T59" fmla="*/ 180 h 586"/>
                  <a:gd name="T60" fmla="*/ 41 w 683"/>
                  <a:gd name="T61" fmla="*/ 120 h 586"/>
                  <a:gd name="T62" fmla="*/ 141 w 683"/>
                  <a:gd name="T63" fmla="*/ 180 h 586"/>
                  <a:gd name="T64" fmla="*/ 161 w 683"/>
                  <a:gd name="T65" fmla="*/ 418 h 586"/>
                  <a:gd name="T66" fmla="*/ 260 w 683"/>
                  <a:gd name="T67" fmla="*/ 358 h 586"/>
                  <a:gd name="T68" fmla="*/ 260 w 683"/>
                  <a:gd name="T69" fmla="*/ 339 h 586"/>
                  <a:gd name="T70" fmla="*/ 161 w 683"/>
                  <a:gd name="T71" fmla="*/ 279 h 586"/>
                  <a:gd name="T72" fmla="*/ 260 w 683"/>
                  <a:gd name="T73" fmla="*/ 339 h 586"/>
                  <a:gd name="T74" fmla="*/ 161 w 683"/>
                  <a:gd name="T75" fmla="*/ 259 h 586"/>
                  <a:gd name="T76" fmla="*/ 260 w 683"/>
                  <a:gd name="T77" fmla="*/ 199 h 586"/>
                  <a:gd name="T78" fmla="*/ 260 w 683"/>
                  <a:gd name="T79" fmla="*/ 180 h 586"/>
                  <a:gd name="T80" fmla="*/ 161 w 683"/>
                  <a:gd name="T81" fmla="*/ 120 h 586"/>
                  <a:gd name="T82" fmla="*/ 260 w 683"/>
                  <a:gd name="T83" fmla="*/ 180 h 586"/>
                  <a:gd name="T84" fmla="*/ 279 w 683"/>
                  <a:gd name="T85" fmla="*/ 416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83" h="586">
                    <a:moveTo>
                      <a:pt x="583" y="229"/>
                    </a:moveTo>
                    <a:lnTo>
                      <a:pt x="538" y="229"/>
                    </a:lnTo>
                    <a:lnTo>
                      <a:pt x="538" y="21"/>
                    </a:lnTo>
                    <a:cubicBezTo>
                      <a:pt x="538" y="10"/>
                      <a:pt x="528" y="0"/>
                      <a:pt x="517" y="0"/>
                    </a:cubicBezTo>
                    <a:lnTo>
                      <a:pt x="21" y="0"/>
                    </a:lnTo>
                    <a:cubicBezTo>
                      <a:pt x="10" y="0"/>
                      <a:pt x="0" y="10"/>
                      <a:pt x="0" y="21"/>
                    </a:cubicBezTo>
                    <a:lnTo>
                      <a:pt x="0" y="438"/>
                    </a:lnTo>
                    <a:cubicBezTo>
                      <a:pt x="0" y="449"/>
                      <a:pt x="10" y="459"/>
                      <a:pt x="21" y="459"/>
                    </a:cubicBezTo>
                    <a:lnTo>
                      <a:pt x="302" y="459"/>
                    </a:lnTo>
                    <a:lnTo>
                      <a:pt x="376" y="586"/>
                    </a:lnTo>
                    <a:lnTo>
                      <a:pt x="581" y="586"/>
                    </a:lnTo>
                    <a:lnTo>
                      <a:pt x="683" y="408"/>
                    </a:lnTo>
                    <a:lnTo>
                      <a:pt x="583" y="229"/>
                    </a:lnTo>
                    <a:close/>
                    <a:moveTo>
                      <a:pt x="399" y="120"/>
                    </a:moveTo>
                    <a:lnTo>
                      <a:pt x="498" y="120"/>
                    </a:lnTo>
                    <a:lnTo>
                      <a:pt x="498" y="180"/>
                    </a:lnTo>
                    <a:lnTo>
                      <a:pt x="399" y="180"/>
                    </a:lnTo>
                    <a:lnTo>
                      <a:pt x="399" y="120"/>
                    </a:lnTo>
                    <a:close/>
                    <a:moveTo>
                      <a:pt x="498" y="199"/>
                    </a:moveTo>
                    <a:lnTo>
                      <a:pt x="498" y="229"/>
                    </a:lnTo>
                    <a:lnTo>
                      <a:pt x="399" y="229"/>
                    </a:lnTo>
                    <a:lnTo>
                      <a:pt x="399" y="199"/>
                    </a:lnTo>
                    <a:lnTo>
                      <a:pt x="498" y="199"/>
                    </a:lnTo>
                    <a:close/>
                    <a:moveTo>
                      <a:pt x="279" y="120"/>
                    </a:moveTo>
                    <a:lnTo>
                      <a:pt x="379" y="120"/>
                    </a:lnTo>
                    <a:lnTo>
                      <a:pt x="379" y="180"/>
                    </a:lnTo>
                    <a:lnTo>
                      <a:pt x="279" y="180"/>
                    </a:lnTo>
                    <a:lnTo>
                      <a:pt x="279" y="120"/>
                    </a:lnTo>
                    <a:close/>
                    <a:moveTo>
                      <a:pt x="279" y="199"/>
                    </a:moveTo>
                    <a:lnTo>
                      <a:pt x="379" y="199"/>
                    </a:lnTo>
                    <a:lnTo>
                      <a:pt x="379" y="229"/>
                    </a:lnTo>
                    <a:lnTo>
                      <a:pt x="377" y="229"/>
                    </a:lnTo>
                    <a:lnTo>
                      <a:pt x="359" y="259"/>
                    </a:lnTo>
                    <a:lnTo>
                      <a:pt x="279" y="259"/>
                    </a:lnTo>
                    <a:lnTo>
                      <a:pt x="279" y="199"/>
                    </a:lnTo>
                    <a:close/>
                    <a:moveTo>
                      <a:pt x="279" y="279"/>
                    </a:moveTo>
                    <a:lnTo>
                      <a:pt x="347" y="279"/>
                    </a:lnTo>
                    <a:lnTo>
                      <a:pt x="313" y="339"/>
                    </a:lnTo>
                    <a:lnTo>
                      <a:pt x="279" y="339"/>
                    </a:lnTo>
                    <a:lnTo>
                      <a:pt x="279" y="279"/>
                    </a:lnTo>
                    <a:close/>
                    <a:moveTo>
                      <a:pt x="302" y="358"/>
                    </a:moveTo>
                    <a:lnTo>
                      <a:pt x="279" y="397"/>
                    </a:lnTo>
                    <a:lnTo>
                      <a:pt x="279" y="358"/>
                    </a:lnTo>
                    <a:lnTo>
                      <a:pt x="302" y="358"/>
                    </a:lnTo>
                    <a:close/>
                    <a:moveTo>
                      <a:pt x="141" y="418"/>
                    </a:moveTo>
                    <a:lnTo>
                      <a:pt x="41" y="418"/>
                    </a:lnTo>
                    <a:lnTo>
                      <a:pt x="41" y="358"/>
                    </a:lnTo>
                    <a:lnTo>
                      <a:pt x="141" y="358"/>
                    </a:lnTo>
                    <a:lnTo>
                      <a:pt x="141" y="418"/>
                    </a:lnTo>
                    <a:close/>
                    <a:moveTo>
                      <a:pt x="141" y="339"/>
                    </a:moveTo>
                    <a:lnTo>
                      <a:pt x="41" y="339"/>
                    </a:lnTo>
                    <a:lnTo>
                      <a:pt x="41" y="279"/>
                    </a:lnTo>
                    <a:lnTo>
                      <a:pt x="141" y="279"/>
                    </a:lnTo>
                    <a:lnTo>
                      <a:pt x="141" y="339"/>
                    </a:lnTo>
                    <a:close/>
                    <a:moveTo>
                      <a:pt x="141" y="259"/>
                    </a:moveTo>
                    <a:lnTo>
                      <a:pt x="41" y="259"/>
                    </a:lnTo>
                    <a:lnTo>
                      <a:pt x="41" y="199"/>
                    </a:lnTo>
                    <a:lnTo>
                      <a:pt x="141" y="199"/>
                    </a:lnTo>
                    <a:lnTo>
                      <a:pt x="141" y="259"/>
                    </a:lnTo>
                    <a:close/>
                    <a:moveTo>
                      <a:pt x="141" y="180"/>
                    </a:moveTo>
                    <a:lnTo>
                      <a:pt x="41" y="180"/>
                    </a:lnTo>
                    <a:lnTo>
                      <a:pt x="41" y="120"/>
                    </a:lnTo>
                    <a:lnTo>
                      <a:pt x="141" y="120"/>
                    </a:lnTo>
                    <a:lnTo>
                      <a:pt x="141" y="180"/>
                    </a:lnTo>
                    <a:close/>
                    <a:moveTo>
                      <a:pt x="260" y="418"/>
                    </a:moveTo>
                    <a:lnTo>
                      <a:pt x="161" y="418"/>
                    </a:lnTo>
                    <a:lnTo>
                      <a:pt x="161" y="358"/>
                    </a:lnTo>
                    <a:lnTo>
                      <a:pt x="260" y="358"/>
                    </a:lnTo>
                    <a:lnTo>
                      <a:pt x="260" y="418"/>
                    </a:lnTo>
                    <a:close/>
                    <a:moveTo>
                      <a:pt x="260" y="339"/>
                    </a:moveTo>
                    <a:lnTo>
                      <a:pt x="161" y="339"/>
                    </a:lnTo>
                    <a:lnTo>
                      <a:pt x="161" y="279"/>
                    </a:lnTo>
                    <a:lnTo>
                      <a:pt x="260" y="279"/>
                    </a:lnTo>
                    <a:lnTo>
                      <a:pt x="260" y="339"/>
                    </a:lnTo>
                    <a:close/>
                    <a:moveTo>
                      <a:pt x="260" y="259"/>
                    </a:moveTo>
                    <a:lnTo>
                      <a:pt x="161" y="259"/>
                    </a:lnTo>
                    <a:lnTo>
                      <a:pt x="161" y="199"/>
                    </a:lnTo>
                    <a:lnTo>
                      <a:pt x="260" y="199"/>
                    </a:lnTo>
                    <a:lnTo>
                      <a:pt x="260" y="259"/>
                    </a:lnTo>
                    <a:close/>
                    <a:moveTo>
                      <a:pt x="260" y="180"/>
                    </a:moveTo>
                    <a:lnTo>
                      <a:pt x="161" y="180"/>
                    </a:lnTo>
                    <a:lnTo>
                      <a:pt x="161" y="120"/>
                    </a:lnTo>
                    <a:lnTo>
                      <a:pt x="260" y="120"/>
                    </a:lnTo>
                    <a:lnTo>
                      <a:pt x="260" y="180"/>
                    </a:lnTo>
                    <a:close/>
                    <a:moveTo>
                      <a:pt x="279" y="418"/>
                    </a:moveTo>
                    <a:lnTo>
                      <a:pt x="279" y="416"/>
                    </a:lnTo>
                    <a:lnTo>
                      <a:pt x="279" y="418"/>
                    </a:ln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34112" tIns="67056" rIns="134112" bIns="67056" numCol="1" anchor="t" anchorCtr="0" compatLnSpc="1">
                <a:prstTxWarp prst="textNoShape">
                  <a:avLst/>
                </a:prstTxWarp>
              </a:bodyPr>
              <a:lstStyle/>
              <a:p>
                <a:pPr defTabSz="1341074"/>
                <a:endParaRPr lang="en-US" sz="264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9" name="ASA IoT Hub Input"/>
          <p:cNvSpPr/>
          <p:nvPr/>
        </p:nvSpPr>
        <p:spPr>
          <a:xfrm rot="16200000">
            <a:off x="4177471" y="4310275"/>
            <a:ext cx="590643" cy="34240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41074"/>
            <a:r>
              <a:rPr lang="en-US" sz="1173" kern="0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501" name="ASA SQL Output"/>
          <p:cNvSpPr/>
          <p:nvPr/>
        </p:nvSpPr>
        <p:spPr>
          <a:xfrm rot="16200000">
            <a:off x="1722349" y="3451204"/>
            <a:ext cx="667082" cy="34240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41074"/>
            <a:r>
              <a:rPr lang="en-US" sz="1173" kern="0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504" name="Web App SQL Query"/>
          <p:cNvSpPr/>
          <p:nvPr/>
        </p:nvSpPr>
        <p:spPr>
          <a:xfrm rot="16200000">
            <a:off x="2526722" y="1993389"/>
            <a:ext cx="1444739" cy="34240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41074"/>
            <a:r>
              <a:rPr lang="en-US" sz="1173" kern="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31" name="Laptop to IoT Hub Send Receive"/>
          <p:cNvSpPr/>
          <p:nvPr/>
        </p:nvSpPr>
        <p:spPr>
          <a:xfrm rot="16200000">
            <a:off x="4835221" y="4080875"/>
            <a:ext cx="4109279" cy="339114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41074"/>
            <a:r>
              <a:rPr lang="en-US" sz="1173" kern="0" dirty="0">
                <a:solidFill>
                  <a:schemeClr val="tx1"/>
                </a:solidFill>
              </a:rPr>
              <a:t>UPLINK / DOWNLINK</a:t>
            </a:r>
          </a:p>
        </p:txBody>
      </p:sp>
      <p:sp>
        <p:nvSpPr>
          <p:cNvPr id="367" name="ASA Event Hub Output"/>
          <p:cNvSpPr/>
          <p:nvPr/>
        </p:nvSpPr>
        <p:spPr>
          <a:xfrm rot="16200000">
            <a:off x="4994812" y="3463041"/>
            <a:ext cx="667082" cy="34240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41074"/>
            <a:r>
              <a:rPr lang="en-US" sz="1173" kern="0" dirty="0">
                <a:solidFill>
                  <a:schemeClr val="tx1"/>
                </a:solidFill>
              </a:rPr>
              <a:t>OUTPUT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5561085" y="2424540"/>
            <a:ext cx="970174" cy="2722758"/>
            <a:chOff x="5561085" y="2424540"/>
            <a:chExt cx="970174" cy="2722758"/>
          </a:xfrm>
        </p:grpSpPr>
        <p:sp>
          <p:nvSpPr>
            <p:cNvPr id="393" name="Arrow: Left-Up 392"/>
            <p:cNvSpPr/>
            <p:nvPr/>
          </p:nvSpPr>
          <p:spPr>
            <a:xfrm>
              <a:off x="5561085" y="2424540"/>
              <a:ext cx="970174" cy="2722758"/>
            </a:xfrm>
            <a:prstGeom prst="leftUpArrow">
              <a:avLst>
                <a:gd name="adj1" fmla="val 17436"/>
                <a:gd name="adj2" fmla="val 19820"/>
                <a:gd name="adj3" fmla="val 19680"/>
              </a:avLst>
            </a:prstGeom>
            <a:solidFill>
              <a:srgbClr val="D1E8B1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 rot="16200000">
              <a:off x="5738158" y="3683466"/>
              <a:ext cx="1207382" cy="272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70" dirty="0"/>
                <a:t>SEND / RECEIVE</a:t>
              </a:r>
            </a:p>
          </p:txBody>
        </p:sp>
      </p:grpSp>
      <p:pic>
        <p:nvPicPr>
          <p:cNvPr id="321" name="Content Placeholder 8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09" y="8348306"/>
            <a:ext cx="383381" cy="1015362"/>
          </a:xfrm>
          <a:prstGeom prst="rect">
            <a:avLst/>
          </a:prstGeom>
        </p:spPr>
      </p:pic>
      <p:pic>
        <p:nvPicPr>
          <p:cNvPr id="323" name="Arduino 101" descr="https://www.arduino.cc/en/uploads/Tutorial/genuino101fzz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17"/>
          <a:stretch/>
        </p:blipFill>
        <p:spPr bwMode="auto">
          <a:xfrm>
            <a:off x="1610905" y="8139701"/>
            <a:ext cx="1855384" cy="132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/>
          <p:cNvGrpSpPr/>
          <p:nvPr/>
        </p:nvGrpSpPr>
        <p:grpSpPr>
          <a:xfrm>
            <a:off x="4073386" y="8017273"/>
            <a:ext cx="2960958" cy="1660127"/>
            <a:chOff x="4073386" y="8017273"/>
            <a:chExt cx="2960958" cy="1660127"/>
          </a:xfrm>
        </p:grpSpPr>
        <p:sp>
          <p:nvSpPr>
            <p:cNvPr id="385" name="Freeform: Shape 384"/>
            <p:cNvSpPr/>
            <p:nvPr/>
          </p:nvSpPr>
          <p:spPr>
            <a:xfrm>
              <a:off x="4073386" y="8017273"/>
              <a:ext cx="2960958" cy="1660127"/>
            </a:xfrm>
            <a:custGeom>
              <a:avLst/>
              <a:gdLst>
                <a:gd name="connsiteX0" fmla="*/ 2584929 w 2960958"/>
                <a:gd name="connsiteY0" fmla="*/ 1455586 h 1660127"/>
                <a:gd name="connsiteX1" fmla="*/ 2539271 w 2960958"/>
                <a:gd name="connsiteY1" fmla="*/ 1501244 h 1660127"/>
                <a:gd name="connsiteX2" fmla="*/ 2584929 w 2960958"/>
                <a:gd name="connsiteY2" fmla="*/ 1546902 h 1660127"/>
                <a:gd name="connsiteX3" fmla="*/ 2630587 w 2960958"/>
                <a:gd name="connsiteY3" fmla="*/ 1501244 h 1660127"/>
                <a:gd name="connsiteX4" fmla="*/ 2584929 w 2960958"/>
                <a:gd name="connsiteY4" fmla="*/ 1455586 h 1660127"/>
                <a:gd name="connsiteX5" fmla="*/ 376756 w 2960958"/>
                <a:gd name="connsiteY5" fmla="*/ 1455586 h 1660127"/>
                <a:gd name="connsiteX6" fmla="*/ 331098 w 2960958"/>
                <a:gd name="connsiteY6" fmla="*/ 1501244 h 1660127"/>
                <a:gd name="connsiteX7" fmla="*/ 376756 w 2960958"/>
                <a:gd name="connsiteY7" fmla="*/ 1546902 h 1660127"/>
                <a:gd name="connsiteX8" fmla="*/ 422414 w 2960958"/>
                <a:gd name="connsiteY8" fmla="*/ 1501244 h 1660127"/>
                <a:gd name="connsiteX9" fmla="*/ 376756 w 2960958"/>
                <a:gd name="connsiteY9" fmla="*/ 1455586 h 1660127"/>
                <a:gd name="connsiteX10" fmla="*/ 2584929 w 2960958"/>
                <a:gd name="connsiteY10" fmla="*/ 111230 h 1660127"/>
                <a:gd name="connsiteX11" fmla="*/ 2539271 w 2960958"/>
                <a:gd name="connsiteY11" fmla="*/ 156888 h 1660127"/>
                <a:gd name="connsiteX12" fmla="*/ 2584929 w 2960958"/>
                <a:gd name="connsiteY12" fmla="*/ 202546 h 1660127"/>
                <a:gd name="connsiteX13" fmla="*/ 2630587 w 2960958"/>
                <a:gd name="connsiteY13" fmla="*/ 156888 h 1660127"/>
                <a:gd name="connsiteX14" fmla="*/ 2584929 w 2960958"/>
                <a:gd name="connsiteY14" fmla="*/ 111230 h 1660127"/>
                <a:gd name="connsiteX15" fmla="*/ 376756 w 2960958"/>
                <a:gd name="connsiteY15" fmla="*/ 111230 h 1660127"/>
                <a:gd name="connsiteX16" fmla="*/ 331098 w 2960958"/>
                <a:gd name="connsiteY16" fmla="*/ 156888 h 1660127"/>
                <a:gd name="connsiteX17" fmla="*/ 376756 w 2960958"/>
                <a:gd name="connsiteY17" fmla="*/ 202546 h 1660127"/>
                <a:gd name="connsiteX18" fmla="*/ 422414 w 2960958"/>
                <a:gd name="connsiteY18" fmla="*/ 156888 h 1660127"/>
                <a:gd name="connsiteX19" fmla="*/ 376756 w 2960958"/>
                <a:gd name="connsiteY19" fmla="*/ 111230 h 1660127"/>
                <a:gd name="connsiteX20" fmla="*/ 202238 w 2960958"/>
                <a:gd name="connsiteY20" fmla="*/ 0 h 1660127"/>
                <a:gd name="connsiteX21" fmla="*/ 2758720 w 2960958"/>
                <a:gd name="connsiteY21" fmla="*/ 0 h 1660127"/>
                <a:gd name="connsiteX22" fmla="*/ 2758720 w 2960958"/>
                <a:gd name="connsiteY22" fmla="*/ 276562 h 1660127"/>
                <a:gd name="connsiteX23" fmla="*/ 2960958 w 2960958"/>
                <a:gd name="connsiteY23" fmla="*/ 276562 h 1660127"/>
                <a:gd name="connsiteX24" fmla="*/ 2960958 w 2960958"/>
                <a:gd name="connsiteY24" fmla="*/ 1421179 h 1660127"/>
                <a:gd name="connsiteX25" fmla="*/ 2758720 w 2960958"/>
                <a:gd name="connsiteY25" fmla="*/ 1421179 h 1660127"/>
                <a:gd name="connsiteX26" fmla="*/ 2758720 w 2960958"/>
                <a:gd name="connsiteY26" fmla="*/ 1660127 h 1660127"/>
                <a:gd name="connsiteX27" fmla="*/ 202238 w 2960958"/>
                <a:gd name="connsiteY27" fmla="*/ 1660127 h 1660127"/>
                <a:gd name="connsiteX28" fmla="*/ 202238 w 2960958"/>
                <a:gd name="connsiteY28" fmla="*/ 1421179 h 1660127"/>
                <a:gd name="connsiteX29" fmla="*/ 0 w 2960958"/>
                <a:gd name="connsiteY29" fmla="*/ 1421179 h 1660127"/>
                <a:gd name="connsiteX30" fmla="*/ 0 w 2960958"/>
                <a:gd name="connsiteY30" fmla="*/ 276562 h 1660127"/>
                <a:gd name="connsiteX31" fmla="*/ 202238 w 2960958"/>
                <a:gd name="connsiteY31" fmla="*/ 276562 h 166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60958" h="1660127">
                  <a:moveTo>
                    <a:pt x="2584929" y="1455586"/>
                  </a:moveTo>
                  <a:cubicBezTo>
                    <a:pt x="2559713" y="1455586"/>
                    <a:pt x="2539271" y="1476028"/>
                    <a:pt x="2539271" y="1501244"/>
                  </a:cubicBezTo>
                  <a:cubicBezTo>
                    <a:pt x="2539271" y="1526460"/>
                    <a:pt x="2559713" y="1546902"/>
                    <a:pt x="2584929" y="1546902"/>
                  </a:cubicBezTo>
                  <a:cubicBezTo>
                    <a:pt x="2610145" y="1546902"/>
                    <a:pt x="2630587" y="1526460"/>
                    <a:pt x="2630587" y="1501244"/>
                  </a:cubicBezTo>
                  <a:cubicBezTo>
                    <a:pt x="2630587" y="1476028"/>
                    <a:pt x="2610145" y="1455586"/>
                    <a:pt x="2584929" y="1455586"/>
                  </a:cubicBezTo>
                  <a:close/>
                  <a:moveTo>
                    <a:pt x="376756" y="1455586"/>
                  </a:moveTo>
                  <a:cubicBezTo>
                    <a:pt x="351540" y="1455586"/>
                    <a:pt x="331098" y="1476028"/>
                    <a:pt x="331098" y="1501244"/>
                  </a:cubicBezTo>
                  <a:cubicBezTo>
                    <a:pt x="331098" y="1526460"/>
                    <a:pt x="351540" y="1546902"/>
                    <a:pt x="376756" y="1546902"/>
                  </a:cubicBezTo>
                  <a:cubicBezTo>
                    <a:pt x="401972" y="1546902"/>
                    <a:pt x="422414" y="1526460"/>
                    <a:pt x="422414" y="1501244"/>
                  </a:cubicBezTo>
                  <a:cubicBezTo>
                    <a:pt x="422414" y="1476028"/>
                    <a:pt x="401972" y="1455586"/>
                    <a:pt x="376756" y="1455586"/>
                  </a:cubicBezTo>
                  <a:close/>
                  <a:moveTo>
                    <a:pt x="2584929" y="111230"/>
                  </a:moveTo>
                  <a:cubicBezTo>
                    <a:pt x="2559713" y="111230"/>
                    <a:pt x="2539271" y="131672"/>
                    <a:pt x="2539271" y="156888"/>
                  </a:cubicBezTo>
                  <a:cubicBezTo>
                    <a:pt x="2539271" y="182104"/>
                    <a:pt x="2559713" y="202546"/>
                    <a:pt x="2584929" y="202546"/>
                  </a:cubicBezTo>
                  <a:cubicBezTo>
                    <a:pt x="2610145" y="202546"/>
                    <a:pt x="2630587" y="182104"/>
                    <a:pt x="2630587" y="156888"/>
                  </a:cubicBezTo>
                  <a:cubicBezTo>
                    <a:pt x="2630587" y="131672"/>
                    <a:pt x="2610145" y="111230"/>
                    <a:pt x="2584929" y="111230"/>
                  </a:cubicBezTo>
                  <a:close/>
                  <a:moveTo>
                    <a:pt x="376756" y="111230"/>
                  </a:moveTo>
                  <a:cubicBezTo>
                    <a:pt x="351540" y="111230"/>
                    <a:pt x="331098" y="131672"/>
                    <a:pt x="331098" y="156888"/>
                  </a:cubicBezTo>
                  <a:cubicBezTo>
                    <a:pt x="331098" y="182104"/>
                    <a:pt x="351540" y="202546"/>
                    <a:pt x="376756" y="202546"/>
                  </a:cubicBezTo>
                  <a:cubicBezTo>
                    <a:pt x="401972" y="202546"/>
                    <a:pt x="422414" y="182104"/>
                    <a:pt x="422414" y="156888"/>
                  </a:cubicBezTo>
                  <a:cubicBezTo>
                    <a:pt x="422414" y="131672"/>
                    <a:pt x="401972" y="111230"/>
                    <a:pt x="376756" y="111230"/>
                  </a:cubicBezTo>
                  <a:close/>
                  <a:moveTo>
                    <a:pt x="202238" y="0"/>
                  </a:moveTo>
                  <a:lnTo>
                    <a:pt x="2758720" y="0"/>
                  </a:lnTo>
                  <a:lnTo>
                    <a:pt x="2758720" y="276562"/>
                  </a:lnTo>
                  <a:lnTo>
                    <a:pt x="2960958" y="276562"/>
                  </a:lnTo>
                  <a:lnTo>
                    <a:pt x="2960958" y="1421179"/>
                  </a:lnTo>
                  <a:lnTo>
                    <a:pt x="2758720" y="1421179"/>
                  </a:lnTo>
                  <a:lnTo>
                    <a:pt x="2758720" y="1660127"/>
                  </a:lnTo>
                  <a:lnTo>
                    <a:pt x="202238" y="1660127"/>
                  </a:lnTo>
                  <a:lnTo>
                    <a:pt x="202238" y="1421179"/>
                  </a:lnTo>
                  <a:lnTo>
                    <a:pt x="0" y="1421179"/>
                  </a:lnTo>
                  <a:lnTo>
                    <a:pt x="0" y="276562"/>
                  </a:lnTo>
                  <a:lnTo>
                    <a:pt x="202238" y="27656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Freeform: Shape 345"/>
            <p:cNvSpPr/>
            <p:nvPr/>
          </p:nvSpPr>
          <p:spPr>
            <a:xfrm>
              <a:off x="4345027" y="8069046"/>
              <a:ext cx="210230" cy="210230"/>
            </a:xfrm>
            <a:custGeom>
              <a:avLst/>
              <a:gdLst>
                <a:gd name="connsiteX0" fmla="*/ 105115 w 210230"/>
                <a:gd name="connsiteY0" fmla="*/ 59457 h 210230"/>
                <a:gd name="connsiteX1" fmla="*/ 59457 w 210230"/>
                <a:gd name="connsiteY1" fmla="*/ 105115 h 210230"/>
                <a:gd name="connsiteX2" fmla="*/ 105115 w 210230"/>
                <a:gd name="connsiteY2" fmla="*/ 150773 h 210230"/>
                <a:gd name="connsiteX3" fmla="*/ 150773 w 210230"/>
                <a:gd name="connsiteY3" fmla="*/ 105115 h 210230"/>
                <a:gd name="connsiteX4" fmla="*/ 105115 w 210230"/>
                <a:gd name="connsiteY4" fmla="*/ 59457 h 210230"/>
                <a:gd name="connsiteX5" fmla="*/ 105115 w 210230"/>
                <a:gd name="connsiteY5" fmla="*/ 0 h 210230"/>
                <a:gd name="connsiteX6" fmla="*/ 210230 w 210230"/>
                <a:gd name="connsiteY6" fmla="*/ 105115 h 210230"/>
                <a:gd name="connsiteX7" fmla="*/ 105115 w 210230"/>
                <a:gd name="connsiteY7" fmla="*/ 210230 h 210230"/>
                <a:gd name="connsiteX8" fmla="*/ 0 w 210230"/>
                <a:gd name="connsiteY8" fmla="*/ 105115 h 210230"/>
                <a:gd name="connsiteX9" fmla="*/ 105115 w 210230"/>
                <a:gd name="connsiteY9" fmla="*/ 0 h 21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230" h="210230">
                  <a:moveTo>
                    <a:pt x="105115" y="59457"/>
                  </a:moveTo>
                  <a:cubicBezTo>
                    <a:pt x="79899" y="59457"/>
                    <a:pt x="59457" y="79899"/>
                    <a:pt x="59457" y="105115"/>
                  </a:cubicBezTo>
                  <a:cubicBezTo>
                    <a:pt x="59457" y="130331"/>
                    <a:pt x="79899" y="150773"/>
                    <a:pt x="105115" y="150773"/>
                  </a:cubicBezTo>
                  <a:cubicBezTo>
                    <a:pt x="130331" y="150773"/>
                    <a:pt x="150773" y="130331"/>
                    <a:pt x="150773" y="105115"/>
                  </a:cubicBezTo>
                  <a:cubicBezTo>
                    <a:pt x="150773" y="79899"/>
                    <a:pt x="130331" y="59457"/>
                    <a:pt x="105115" y="59457"/>
                  </a:cubicBezTo>
                  <a:close/>
                  <a:moveTo>
                    <a:pt x="105115" y="0"/>
                  </a:moveTo>
                  <a:cubicBezTo>
                    <a:pt x="163168" y="0"/>
                    <a:pt x="210230" y="47062"/>
                    <a:pt x="210230" y="105115"/>
                  </a:cubicBezTo>
                  <a:cubicBezTo>
                    <a:pt x="210230" y="163168"/>
                    <a:pt x="163168" y="210230"/>
                    <a:pt x="105115" y="210230"/>
                  </a:cubicBezTo>
                  <a:cubicBezTo>
                    <a:pt x="47062" y="210230"/>
                    <a:pt x="0" y="163168"/>
                    <a:pt x="0" y="105115"/>
                  </a:cubicBezTo>
                  <a:cubicBezTo>
                    <a:pt x="0" y="47062"/>
                    <a:pt x="47062" y="0"/>
                    <a:pt x="1051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Freeform: Shape 356"/>
            <p:cNvSpPr/>
            <p:nvPr/>
          </p:nvSpPr>
          <p:spPr>
            <a:xfrm>
              <a:off x="6553200" y="8069046"/>
              <a:ext cx="210230" cy="210230"/>
            </a:xfrm>
            <a:custGeom>
              <a:avLst/>
              <a:gdLst>
                <a:gd name="connsiteX0" fmla="*/ 105115 w 210230"/>
                <a:gd name="connsiteY0" fmla="*/ 59457 h 210230"/>
                <a:gd name="connsiteX1" fmla="*/ 59457 w 210230"/>
                <a:gd name="connsiteY1" fmla="*/ 105115 h 210230"/>
                <a:gd name="connsiteX2" fmla="*/ 105115 w 210230"/>
                <a:gd name="connsiteY2" fmla="*/ 150773 h 210230"/>
                <a:gd name="connsiteX3" fmla="*/ 150773 w 210230"/>
                <a:gd name="connsiteY3" fmla="*/ 105115 h 210230"/>
                <a:gd name="connsiteX4" fmla="*/ 105115 w 210230"/>
                <a:gd name="connsiteY4" fmla="*/ 59457 h 210230"/>
                <a:gd name="connsiteX5" fmla="*/ 105115 w 210230"/>
                <a:gd name="connsiteY5" fmla="*/ 0 h 210230"/>
                <a:gd name="connsiteX6" fmla="*/ 210230 w 210230"/>
                <a:gd name="connsiteY6" fmla="*/ 105115 h 210230"/>
                <a:gd name="connsiteX7" fmla="*/ 105115 w 210230"/>
                <a:gd name="connsiteY7" fmla="*/ 210230 h 210230"/>
                <a:gd name="connsiteX8" fmla="*/ 0 w 210230"/>
                <a:gd name="connsiteY8" fmla="*/ 105115 h 210230"/>
                <a:gd name="connsiteX9" fmla="*/ 105115 w 210230"/>
                <a:gd name="connsiteY9" fmla="*/ 0 h 21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230" h="210230">
                  <a:moveTo>
                    <a:pt x="105115" y="59457"/>
                  </a:moveTo>
                  <a:cubicBezTo>
                    <a:pt x="79899" y="59457"/>
                    <a:pt x="59457" y="79899"/>
                    <a:pt x="59457" y="105115"/>
                  </a:cubicBezTo>
                  <a:cubicBezTo>
                    <a:pt x="59457" y="130331"/>
                    <a:pt x="79899" y="150773"/>
                    <a:pt x="105115" y="150773"/>
                  </a:cubicBezTo>
                  <a:cubicBezTo>
                    <a:pt x="130331" y="150773"/>
                    <a:pt x="150773" y="130331"/>
                    <a:pt x="150773" y="105115"/>
                  </a:cubicBezTo>
                  <a:cubicBezTo>
                    <a:pt x="150773" y="79899"/>
                    <a:pt x="130331" y="59457"/>
                    <a:pt x="105115" y="59457"/>
                  </a:cubicBezTo>
                  <a:close/>
                  <a:moveTo>
                    <a:pt x="105115" y="0"/>
                  </a:moveTo>
                  <a:cubicBezTo>
                    <a:pt x="163168" y="0"/>
                    <a:pt x="210230" y="47062"/>
                    <a:pt x="210230" y="105115"/>
                  </a:cubicBezTo>
                  <a:cubicBezTo>
                    <a:pt x="210230" y="163168"/>
                    <a:pt x="163168" y="210230"/>
                    <a:pt x="105115" y="210230"/>
                  </a:cubicBezTo>
                  <a:cubicBezTo>
                    <a:pt x="47062" y="210230"/>
                    <a:pt x="0" y="163168"/>
                    <a:pt x="0" y="105115"/>
                  </a:cubicBezTo>
                  <a:cubicBezTo>
                    <a:pt x="0" y="47062"/>
                    <a:pt x="47062" y="0"/>
                    <a:pt x="1051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Freeform: Shape 360"/>
            <p:cNvSpPr/>
            <p:nvPr/>
          </p:nvSpPr>
          <p:spPr>
            <a:xfrm>
              <a:off x="4345027" y="9413402"/>
              <a:ext cx="210230" cy="210230"/>
            </a:xfrm>
            <a:custGeom>
              <a:avLst/>
              <a:gdLst>
                <a:gd name="connsiteX0" fmla="*/ 105115 w 210230"/>
                <a:gd name="connsiteY0" fmla="*/ 59457 h 210230"/>
                <a:gd name="connsiteX1" fmla="*/ 59457 w 210230"/>
                <a:gd name="connsiteY1" fmla="*/ 105115 h 210230"/>
                <a:gd name="connsiteX2" fmla="*/ 105115 w 210230"/>
                <a:gd name="connsiteY2" fmla="*/ 150773 h 210230"/>
                <a:gd name="connsiteX3" fmla="*/ 150773 w 210230"/>
                <a:gd name="connsiteY3" fmla="*/ 105115 h 210230"/>
                <a:gd name="connsiteX4" fmla="*/ 105115 w 210230"/>
                <a:gd name="connsiteY4" fmla="*/ 59457 h 210230"/>
                <a:gd name="connsiteX5" fmla="*/ 105115 w 210230"/>
                <a:gd name="connsiteY5" fmla="*/ 0 h 210230"/>
                <a:gd name="connsiteX6" fmla="*/ 210230 w 210230"/>
                <a:gd name="connsiteY6" fmla="*/ 105115 h 210230"/>
                <a:gd name="connsiteX7" fmla="*/ 105115 w 210230"/>
                <a:gd name="connsiteY7" fmla="*/ 210230 h 210230"/>
                <a:gd name="connsiteX8" fmla="*/ 0 w 210230"/>
                <a:gd name="connsiteY8" fmla="*/ 105115 h 210230"/>
                <a:gd name="connsiteX9" fmla="*/ 105115 w 210230"/>
                <a:gd name="connsiteY9" fmla="*/ 0 h 21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230" h="210230">
                  <a:moveTo>
                    <a:pt x="105115" y="59457"/>
                  </a:moveTo>
                  <a:cubicBezTo>
                    <a:pt x="79899" y="59457"/>
                    <a:pt x="59457" y="79899"/>
                    <a:pt x="59457" y="105115"/>
                  </a:cubicBezTo>
                  <a:cubicBezTo>
                    <a:pt x="59457" y="130331"/>
                    <a:pt x="79899" y="150773"/>
                    <a:pt x="105115" y="150773"/>
                  </a:cubicBezTo>
                  <a:cubicBezTo>
                    <a:pt x="130331" y="150773"/>
                    <a:pt x="150773" y="130331"/>
                    <a:pt x="150773" y="105115"/>
                  </a:cubicBezTo>
                  <a:cubicBezTo>
                    <a:pt x="150773" y="79899"/>
                    <a:pt x="130331" y="59457"/>
                    <a:pt x="105115" y="59457"/>
                  </a:cubicBezTo>
                  <a:close/>
                  <a:moveTo>
                    <a:pt x="105115" y="0"/>
                  </a:moveTo>
                  <a:cubicBezTo>
                    <a:pt x="163168" y="0"/>
                    <a:pt x="210230" y="47062"/>
                    <a:pt x="210230" y="105115"/>
                  </a:cubicBezTo>
                  <a:cubicBezTo>
                    <a:pt x="210230" y="163168"/>
                    <a:pt x="163168" y="210230"/>
                    <a:pt x="105115" y="210230"/>
                  </a:cubicBezTo>
                  <a:cubicBezTo>
                    <a:pt x="47062" y="210230"/>
                    <a:pt x="0" y="163168"/>
                    <a:pt x="0" y="105115"/>
                  </a:cubicBezTo>
                  <a:cubicBezTo>
                    <a:pt x="0" y="47062"/>
                    <a:pt x="47062" y="0"/>
                    <a:pt x="1051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Freeform: Shape 364"/>
            <p:cNvSpPr/>
            <p:nvPr/>
          </p:nvSpPr>
          <p:spPr>
            <a:xfrm>
              <a:off x="6553200" y="9413402"/>
              <a:ext cx="210230" cy="210230"/>
            </a:xfrm>
            <a:custGeom>
              <a:avLst/>
              <a:gdLst>
                <a:gd name="connsiteX0" fmla="*/ 105115 w 210230"/>
                <a:gd name="connsiteY0" fmla="*/ 59457 h 210230"/>
                <a:gd name="connsiteX1" fmla="*/ 59457 w 210230"/>
                <a:gd name="connsiteY1" fmla="*/ 105115 h 210230"/>
                <a:gd name="connsiteX2" fmla="*/ 105115 w 210230"/>
                <a:gd name="connsiteY2" fmla="*/ 150773 h 210230"/>
                <a:gd name="connsiteX3" fmla="*/ 150773 w 210230"/>
                <a:gd name="connsiteY3" fmla="*/ 105115 h 210230"/>
                <a:gd name="connsiteX4" fmla="*/ 105115 w 210230"/>
                <a:gd name="connsiteY4" fmla="*/ 59457 h 210230"/>
                <a:gd name="connsiteX5" fmla="*/ 105115 w 210230"/>
                <a:gd name="connsiteY5" fmla="*/ 0 h 210230"/>
                <a:gd name="connsiteX6" fmla="*/ 210230 w 210230"/>
                <a:gd name="connsiteY6" fmla="*/ 105115 h 210230"/>
                <a:gd name="connsiteX7" fmla="*/ 105115 w 210230"/>
                <a:gd name="connsiteY7" fmla="*/ 210230 h 210230"/>
                <a:gd name="connsiteX8" fmla="*/ 0 w 210230"/>
                <a:gd name="connsiteY8" fmla="*/ 105115 h 210230"/>
                <a:gd name="connsiteX9" fmla="*/ 105115 w 210230"/>
                <a:gd name="connsiteY9" fmla="*/ 0 h 21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230" h="210230">
                  <a:moveTo>
                    <a:pt x="105115" y="59457"/>
                  </a:moveTo>
                  <a:cubicBezTo>
                    <a:pt x="79899" y="59457"/>
                    <a:pt x="59457" y="79899"/>
                    <a:pt x="59457" y="105115"/>
                  </a:cubicBezTo>
                  <a:cubicBezTo>
                    <a:pt x="59457" y="130331"/>
                    <a:pt x="79899" y="150773"/>
                    <a:pt x="105115" y="150773"/>
                  </a:cubicBezTo>
                  <a:cubicBezTo>
                    <a:pt x="130331" y="150773"/>
                    <a:pt x="150773" y="130331"/>
                    <a:pt x="150773" y="105115"/>
                  </a:cubicBezTo>
                  <a:cubicBezTo>
                    <a:pt x="150773" y="79899"/>
                    <a:pt x="130331" y="59457"/>
                    <a:pt x="105115" y="59457"/>
                  </a:cubicBezTo>
                  <a:close/>
                  <a:moveTo>
                    <a:pt x="105115" y="0"/>
                  </a:moveTo>
                  <a:cubicBezTo>
                    <a:pt x="163168" y="0"/>
                    <a:pt x="210230" y="47062"/>
                    <a:pt x="210230" y="105115"/>
                  </a:cubicBezTo>
                  <a:cubicBezTo>
                    <a:pt x="210230" y="163168"/>
                    <a:pt x="163168" y="210230"/>
                    <a:pt x="105115" y="210230"/>
                  </a:cubicBezTo>
                  <a:cubicBezTo>
                    <a:pt x="47062" y="210230"/>
                    <a:pt x="0" y="163168"/>
                    <a:pt x="0" y="105115"/>
                  </a:cubicBezTo>
                  <a:cubicBezTo>
                    <a:pt x="0" y="47062"/>
                    <a:pt x="47062" y="0"/>
                    <a:pt x="1051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37555" y="9280668"/>
              <a:ext cx="762000" cy="26575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24944" y="8553116"/>
              <a:ext cx="1147206" cy="522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4698209" y="8583958"/>
              <a:ext cx="990600" cy="464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OCR A Extended" panose="02010509020102010303" pitchFamily="50" charset="0"/>
              </a:endParaRPr>
            </a:p>
          </p:txBody>
        </p:sp>
        <p:sp>
          <p:nvSpPr>
            <p:cNvPr id="46" name="Rectangle: Rounded Corners 45"/>
            <p:cNvSpPr/>
            <p:nvPr/>
          </p:nvSpPr>
          <p:spPr>
            <a:xfrm>
              <a:off x="6321304" y="8507118"/>
              <a:ext cx="337011" cy="337011"/>
            </a:xfrm>
            <a:prstGeom prst="round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s://upload.wikimedia.org/wikipedia/en/3/3b/Ingenu_Logo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4790" y="8591246"/>
              <a:ext cx="674689" cy="305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4822253" y="8739625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OCR A Extended" panose="02010509020102010303" pitchFamily="50" charset="0"/>
                </a:rPr>
                <a:t>rACM</a:t>
              </a:r>
              <a:endParaRPr lang="en-US" dirty="0">
                <a:latin typeface="OCR A Extended" panose="02010509020102010303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138383"/>
      </p:ext>
    </p:extLst>
  </p:cSld>
  <p:clrMapOvr>
    <a:masterClrMapping/>
  </p:clrMapOvr>
</p:sld>
</file>

<file path=ppt/theme/theme1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2.xml><?xml version="1.0" encoding="utf-8"?>
<a:theme xmlns:a="http://schemas.openxmlformats.org/drawingml/2006/main" name="Azure DevOps Theme">
  <a:themeElements>
    <a:clrScheme name="Field Notes White Colors">
      <a:dk1>
        <a:srgbClr val="1E313B"/>
      </a:dk1>
      <a:lt1>
        <a:srgbClr val="FFFFFF"/>
      </a:lt1>
      <a:dk2>
        <a:srgbClr val="3C454F"/>
      </a:dk2>
      <a:lt2>
        <a:srgbClr val="E0E0F2"/>
      </a:lt2>
      <a:accent1>
        <a:srgbClr val="71B1D1"/>
      </a:accent1>
      <a:accent2>
        <a:srgbClr val="FF8E00"/>
      </a:accent2>
      <a:accent3>
        <a:srgbClr val="8CC53D"/>
      </a:accent3>
      <a:accent4>
        <a:srgbClr val="EC2276"/>
      </a:accent4>
      <a:accent5>
        <a:srgbClr val="9B4F96"/>
      </a:accent5>
      <a:accent6>
        <a:srgbClr val="FCD116"/>
      </a:accent6>
      <a:hlink>
        <a:srgbClr val="0072C6"/>
      </a:hlink>
      <a:folHlink>
        <a:srgbClr val="0072C6"/>
      </a:folHlink>
    </a:clrScheme>
    <a:fontScheme name="IoT Fonts">
      <a:majorFont>
        <a:latin typeface="Segoe UI Black"/>
        <a:ea typeface=""/>
        <a:cs typeface=""/>
      </a:majorFont>
      <a:minorFont>
        <a:latin typeface="Segoe U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 DevOps Theme" id="{7FF1F243-228B-4FA3-84E2-ADE0AC2B36B7}" vid="{5C7DF221-C612-4DC4-8B27-6E904B50FB5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Moscone Center</TermName>
          <TermId xmlns="http://schemas.microsoft.com/office/infopath/2007/PartnerControls">d4f36a2e-dd0d-4424-990f-7c93b4e9f063</TermId>
        </TermInfo>
      </Terms>
    </d12e2661e9634d9aa98bbb375f31aced>
    <Event_x0020_Start_x0020_Date xmlns="01c77077-aee4-4b5f-bd4e-9cd40a6fff29">2016-03-30T07:00:00+00:00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San Francisco</TermName>
          <TermId xmlns="http://schemas.microsoft.com/office/infopath/2007/PartnerControls">84dfcb53-432b-499d-8965-93d483d36b4a</TermId>
        </TermInfo>
      </Terms>
    </iaa5f83406f94009a0f6a3e890699ff7>
    <External_x0020_Speaker xmlns="01c77077-aee4-4b5f-bd4e-9cd40a6fff29">Cameron Skinner; Sam George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2016-03-31T07:00:00+00:00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</TermName>
          <TermId xmlns="http://schemas.microsoft.com/office/infopath/2007/PartnerControls">58542b36-5bf5-46a6-a53f-a41fb7a73785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B815</Session_x0020_Code>
    <Event_x0020_End_x0020_Date xmlns="01c77077-aee4-4b5f-bd4e-9cd40a6fff29">2016-04-01T07:00:00+00:00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Build 2016</TermName>
          <TermId xmlns="http://schemas.microsoft.com/office/infopath/2007/PartnerControls">da8a10b5-9bc3-4217-80aa-6b60d6ec1cee</TermId>
        </TermInfo>
      </Terms>
    </TaxKeywordTaxHTField>
    <TaxCatchAll xmlns="230e9df3-be65-4c73-a93b-d1236ebd677e">
      <Value>48</Value>
      <Value>47</Value>
      <Value>46</Value>
      <Value>49</Value>
    </TaxCatchAl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1" ma:contentTypeDescription="" ma:contentTypeScope="" ma:versionID="264624295c8b52c397a103286eb3d87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795b20f19f95dfa6d1f4d708b4ec8d36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8ff673fc-3231-4e3a-893b-6d7f7cd32766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230e9df3-be65-4c73-a93b-d1236ebd677e"/>
    <ds:schemaRef ds:uri="http://schemas.openxmlformats.org/package/2006/metadata/core-properties"/>
    <ds:schemaRef ds:uri="01c77077-aee4-4b5f-bd4e-9cd40a6fff2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A4D29B-0199-4083-B6CB-53559E57A3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Microsoft_Build_2016_16x9_Template</Template>
  <TotalTime>441</TotalTime>
  <Words>40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Consolas</vt:lpstr>
      <vt:lpstr>OCR A Extended</vt:lpstr>
      <vt:lpstr>Segoe UI</vt:lpstr>
      <vt:lpstr>Segoe UI Black</vt:lpstr>
      <vt:lpstr>Segoe UI Light</vt:lpstr>
      <vt:lpstr>Wingdings</vt:lpstr>
      <vt:lpstr>5-30721_Build_2016_Template_Light</vt:lpstr>
      <vt:lpstr>Azure DevOps Theme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IoT: Complete Cloud Offerings for the IoT Revolution</dc:title>
  <dc:subject>&lt;Speech title here&gt;</dc:subject>
  <dc:creator>Shows</dc:creator>
  <cp:keywords>Microsoft Build 2016</cp:keywords>
  <dc:description>Template: Mitchell Derrey, Silver Fox Productions
Formatting: 
Audience Type:</dc:description>
  <cp:lastModifiedBy>Bret Stateham</cp:lastModifiedBy>
  <cp:revision>49</cp:revision>
  <cp:lastPrinted>2016-10-28T00:12:23Z</cp:lastPrinted>
  <dcterms:created xsi:type="dcterms:W3CDTF">2016-03-30T18:10:00Z</dcterms:created>
  <dcterms:modified xsi:type="dcterms:W3CDTF">2016-11-08T17:55:34Z</dcterms:modified>
  <cp:category>Microsoft Build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49;#Moscone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48;#San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46;#Microsoft Build 2016|da8a10b5-9bc3-4217-80aa-6b60d6ec1cee</vt:lpwstr>
  </property>
  <property fmtid="{D5CDD505-2E9C-101B-9397-08002B2CF9AE}" pid="12" name="Audience1">
    <vt:lpwstr/>
  </property>
  <property fmtid="{D5CDD505-2E9C-101B-9397-08002B2CF9AE}" pid="13" name="Event Name">
    <vt:lpwstr>47;#Build|58542b36-5bf5-46a6-a53f-a41fb7a73785</vt:lpwstr>
  </property>
</Properties>
</file>