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9" r:id="rId21"/>
    <p:sldId id="277" r:id="rId22"/>
    <p:sldId id="278" r:id="rId23"/>
    <p:sldId id="279" r:id="rId24"/>
    <p:sldId id="290" r:id="rId25"/>
    <p:sldId id="280" r:id="rId26"/>
    <p:sldId id="281" r:id="rId27"/>
    <p:sldId id="291" r:id="rId28"/>
    <p:sldId id="292" r:id="rId29"/>
    <p:sldId id="293" r:id="rId30"/>
    <p:sldId id="294" r:id="rId31"/>
    <p:sldId id="296" r:id="rId32"/>
    <p:sldId id="295" r:id="rId33"/>
    <p:sldId id="284" r:id="rId34"/>
    <p:sldId id="285" r:id="rId35"/>
    <p:sldId id="286" r:id="rId36"/>
    <p:sldId id="287" r:id="rId37"/>
    <p:sldId id="288" r:id="rId38"/>
  </p:sldIdLst>
  <p:sldSz cx="12192000" cy="6858000"/>
  <p:notesSz cx="6858000" cy="9144000"/>
  <p:embeddedFontLst>
    <p:embeddedFont>
      <p:font typeface="Segoe UI Light" panose="020B0502040204020203" pitchFamily="34" charset="0"/>
      <p:regular r:id="rId39"/>
      <p:italic r:id="rId40"/>
    </p:embeddedFont>
    <p:embeddedFont>
      <p:font typeface="Segoe UI Black" panose="020B0A02040204020203" pitchFamily="34" charset="0"/>
      <p:bold r:id="rId41"/>
      <p:boldItalic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123"/>
    <a:srgbClr val="1A1A1A"/>
    <a:srgbClr val="FFFFFF"/>
    <a:srgbClr val="71B1D1"/>
    <a:srgbClr val="808080"/>
    <a:srgbClr val="4D4D4D"/>
    <a:srgbClr val="3C454F"/>
    <a:srgbClr val="0F7391"/>
    <a:srgbClr val="FFC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aka.ms/flowlabslides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4718860" y="6400804"/>
            <a:ext cx="275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http://aka.ms/flowlabslides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00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on Graph Pap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" name="Vertical Lines"/>
            <p:cNvGrpSpPr/>
            <p:nvPr/>
          </p:nvGrpSpPr>
          <p:grpSpPr>
            <a:xfrm>
              <a:off x="228600" y="0"/>
              <a:ext cx="11887200" cy="6858000"/>
              <a:chOff x="228600" y="0"/>
              <a:chExt cx="11887200" cy="68580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22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8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14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143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371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600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828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057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286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514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743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971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00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429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657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86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114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343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572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800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029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257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486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715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943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172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00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629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858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086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315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543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772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001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29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458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915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144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9372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9601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9829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0058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0287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0515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0744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0972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1201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1430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165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188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211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Horizontal Lines"/>
            <p:cNvGrpSpPr/>
            <p:nvPr/>
          </p:nvGrpSpPr>
          <p:grpSpPr>
            <a:xfrm>
              <a:off x="0" y="226140"/>
              <a:ext cx="12192000" cy="6400800"/>
              <a:chOff x="0" y="226140"/>
              <a:chExt cx="6858000" cy="640080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 rot="5400000">
                <a:off x="3429000" y="-3202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>
                <a:off x="3429000" y="-2974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>
                <a:off x="3429000" y="-2745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5400000">
                <a:off x="3429000" y="-2517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5400000">
                <a:off x="3429000" y="-2288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3429000" y="-2059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5400000">
                <a:off x="3429000" y="-1831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5400000">
                <a:off x="3429000" y="-1602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5400000">
                <a:off x="3429000" y="-1374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5400000">
                <a:off x="3429000" y="-1145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5400000">
                <a:off x="3429000" y="-916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3429000" y="-688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3429000" y="-459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3429000" y="-231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3429000" y="-2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3429000" y="226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3429000" y="454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3429000" y="683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5400000">
                <a:off x="3429000" y="911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5400000">
                <a:off x="3429000" y="1140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rot="5400000">
                <a:off x="3429000" y="1369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5400000">
                <a:off x="3429000" y="1597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>
                <a:off x="3429000" y="1826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5400000">
                <a:off x="3429000" y="2054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5400000">
                <a:off x="3429000" y="2283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5400000">
                <a:off x="3429000" y="2512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5400000">
                <a:off x="3429000" y="2740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5400000">
                <a:off x="3429000" y="2969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5400000">
                <a:off x="3429000" y="3197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00" name="Microsoft Logo with Clear Space"/>
          <p:cNvGrpSpPr/>
          <p:nvPr userDrawn="1"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101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3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05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0147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586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No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6887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1544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637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hip"/>
          <p:cNvSpPr>
            <a:spLocks noChangeAspect="1"/>
          </p:cNvSpPr>
          <p:nvPr userDrawn="1"/>
        </p:nvSpPr>
        <p:spPr>
          <a:xfrm>
            <a:off x="822960" y="2449974"/>
            <a:ext cx="2438406" cy="2438402"/>
          </a:xfrm>
          <a:custGeom>
            <a:avLst/>
            <a:gdLst>
              <a:gd name="connsiteX0" fmla="*/ 366343 w 2349206"/>
              <a:gd name="connsiteY0" fmla="*/ 267632 h 2349205"/>
              <a:gd name="connsiteX1" fmla="*/ 271525 w 2349206"/>
              <a:gd name="connsiteY1" fmla="*/ 362450 h 2349205"/>
              <a:gd name="connsiteX2" fmla="*/ 366343 w 2349206"/>
              <a:gd name="connsiteY2" fmla="*/ 457268 h 2349205"/>
              <a:gd name="connsiteX3" fmla="*/ 461161 w 2349206"/>
              <a:gd name="connsiteY3" fmla="*/ 362450 h 2349205"/>
              <a:gd name="connsiteX4" fmla="*/ 366343 w 2349206"/>
              <a:gd name="connsiteY4" fmla="*/ 267632 h 2349205"/>
              <a:gd name="connsiteX5" fmla="*/ 448336 w 2349206"/>
              <a:gd name="connsiteY5" fmla="*/ 0 h 2349205"/>
              <a:gd name="connsiteX6" fmla="*/ 574437 w 2349206"/>
              <a:gd name="connsiteY6" fmla="*/ 0 h 2349205"/>
              <a:gd name="connsiteX7" fmla="*/ 605963 w 2349206"/>
              <a:gd name="connsiteY7" fmla="*/ 31526 h 2349205"/>
              <a:gd name="connsiteX8" fmla="*/ 605963 w 2349206"/>
              <a:gd name="connsiteY8" fmla="*/ 210072 h 2349205"/>
              <a:gd name="connsiteX9" fmla="*/ 682188 w 2349206"/>
              <a:gd name="connsiteY9" fmla="*/ 210072 h 2349205"/>
              <a:gd name="connsiteX10" fmla="*/ 682188 w 2349206"/>
              <a:gd name="connsiteY10" fmla="*/ 31526 h 2349205"/>
              <a:gd name="connsiteX11" fmla="*/ 713714 w 2349206"/>
              <a:gd name="connsiteY11" fmla="*/ 0 h 2349205"/>
              <a:gd name="connsiteX12" fmla="*/ 839815 w 2349206"/>
              <a:gd name="connsiteY12" fmla="*/ 0 h 2349205"/>
              <a:gd name="connsiteX13" fmla="*/ 871341 w 2349206"/>
              <a:gd name="connsiteY13" fmla="*/ 31526 h 2349205"/>
              <a:gd name="connsiteX14" fmla="*/ 871341 w 2349206"/>
              <a:gd name="connsiteY14" fmla="*/ 210072 h 2349205"/>
              <a:gd name="connsiteX15" fmla="*/ 947565 w 2349206"/>
              <a:gd name="connsiteY15" fmla="*/ 210072 h 2349205"/>
              <a:gd name="connsiteX16" fmla="*/ 947565 w 2349206"/>
              <a:gd name="connsiteY16" fmla="*/ 31526 h 2349205"/>
              <a:gd name="connsiteX17" fmla="*/ 979091 w 2349206"/>
              <a:gd name="connsiteY17" fmla="*/ 0 h 2349205"/>
              <a:gd name="connsiteX18" fmla="*/ 1105192 w 2349206"/>
              <a:gd name="connsiteY18" fmla="*/ 0 h 2349205"/>
              <a:gd name="connsiteX19" fmla="*/ 1136718 w 2349206"/>
              <a:gd name="connsiteY19" fmla="*/ 31526 h 2349205"/>
              <a:gd name="connsiteX20" fmla="*/ 1136718 w 2349206"/>
              <a:gd name="connsiteY20" fmla="*/ 210072 h 2349205"/>
              <a:gd name="connsiteX21" fmla="*/ 1212943 w 2349206"/>
              <a:gd name="connsiteY21" fmla="*/ 210072 h 2349205"/>
              <a:gd name="connsiteX22" fmla="*/ 1212943 w 2349206"/>
              <a:gd name="connsiteY22" fmla="*/ 31526 h 2349205"/>
              <a:gd name="connsiteX23" fmla="*/ 1244469 w 2349206"/>
              <a:gd name="connsiteY23" fmla="*/ 0 h 2349205"/>
              <a:gd name="connsiteX24" fmla="*/ 1370570 w 2349206"/>
              <a:gd name="connsiteY24" fmla="*/ 0 h 2349205"/>
              <a:gd name="connsiteX25" fmla="*/ 1402096 w 2349206"/>
              <a:gd name="connsiteY25" fmla="*/ 31526 h 2349205"/>
              <a:gd name="connsiteX26" fmla="*/ 1402096 w 2349206"/>
              <a:gd name="connsiteY26" fmla="*/ 210072 h 2349205"/>
              <a:gd name="connsiteX27" fmla="*/ 1478320 w 2349206"/>
              <a:gd name="connsiteY27" fmla="*/ 210072 h 2349205"/>
              <a:gd name="connsiteX28" fmla="*/ 1478320 w 2349206"/>
              <a:gd name="connsiteY28" fmla="*/ 31526 h 2349205"/>
              <a:gd name="connsiteX29" fmla="*/ 1509846 w 2349206"/>
              <a:gd name="connsiteY29" fmla="*/ 0 h 2349205"/>
              <a:gd name="connsiteX30" fmla="*/ 1635946 w 2349206"/>
              <a:gd name="connsiteY30" fmla="*/ 0 h 2349205"/>
              <a:gd name="connsiteX31" fmla="*/ 1667472 w 2349206"/>
              <a:gd name="connsiteY31" fmla="*/ 31526 h 2349205"/>
              <a:gd name="connsiteX32" fmla="*/ 1667472 w 2349206"/>
              <a:gd name="connsiteY32" fmla="*/ 210072 h 2349205"/>
              <a:gd name="connsiteX33" fmla="*/ 1743698 w 2349206"/>
              <a:gd name="connsiteY33" fmla="*/ 210072 h 2349205"/>
              <a:gd name="connsiteX34" fmla="*/ 1743698 w 2349206"/>
              <a:gd name="connsiteY34" fmla="*/ 31526 h 2349205"/>
              <a:gd name="connsiteX35" fmla="*/ 1775224 w 2349206"/>
              <a:gd name="connsiteY35" fmla="*/ 0 h 2349205"/>
              <a:gd name="connsiteX36" fmla="*/ 1901324 w 2349206"/>
              <a:gd name="connsiteY36" fmla="*/ 0 h 2349205"/>
              <a:gd name="connsiteX37" fmla="*/ 1932850 w 2349206"/>
              <a:gd name="connsiteY37" fmla="*/ 31526 h 2349205"/>
              <a:gd name="connsiteX38" fmla="*/ 1932850 w 2349206"/>
              <a:gd name="connsiteY38" fmla="*/ 210072 h 2349205"/>
              <a:gd name="connsiteX39" fmla="*/ 1987103 w 2349206"/>
              <a:gd name="connsiteY39" fmla="*/ 210072 h 2349205"/>
              <a:gd name="connsiteX40" fmla="*/ 2139132 w 2349206"/>
              <a:gd name="connsiteY40" fmla="*/ 362101 h 2349205"/>
              <a:gd name="connsiteX41" fmla="*/ 2139132 w 2349206"/>
              <a:gd name="connsiteY41" fmla="*/ 409685 h 2349205"/>
              <a:gd name="connsiteX42" fmla="*/ 2317680 w 2349206"/>
              <a:gd name="connsiteY42" fmla="*/ 409685 h 2349205"/>
              <a:gd name="connsiteX43" fmla="*/ 2349206 w 2349206"/>
              <a:gd name="connsiteY43" fmla="*/ 441211 h 2349205"/>
              <a:gd name="connsiteX44" fmla="*/ 2349206 w 2349206"/>
              <a:gd name="connsiteY44" fmla="*/ 567313 h 2349205"/>
              <a:gd name="connsiteX45" fmla="*/ 2317680 w 2349206"/>
              <a:gd name="connsiteY45" fmla="*/ 598839 h 2349205"/>
              <a:gd name="connsiteX46" fmla="*/ 2139132 w 2349206"/>
              <a:gd name="connsiteY46" fmla="*/ 598839 h 2349205"/>
              <a:gd name="connsiteX47" fmla="*/ 2139132 w 2349206"/>
              <a:gd name="connsiteY47" fmla="*/ 675064 h 2349205"/>
              <a:gd name="connsiteX48" fmla="*/ 2317680 w 2349206"/>
              <a:gd name="connsiteY48" fmla="*/ 675064 h 2349205"/>
              <a:gd name="connsiteX49" fmla="*/ 2349206 w 2349206"/>
              <a:gd name="connsiteY49" fmla="*/ 706590 h 2349205"/>
              <a:gd name="connsiteX50" fmla="*/ 2349206 w 2349206"/>
              <a:gd name="connsiteY50" fmla="*/ 832691 h 2349205"/>
              <a:gd name="connsiteX51" fmla="*/ 2317680 w 2349206"/>
              <a:gd name="connsiteY51" fmla="*/ 864217 h 2349205"/>
              <a:gd name="connsiteX52" fmla="*/ 2139132 w 2349206"/>
              <a:gd name="connsiteY52" fmla="*/ 864217 h 2349205"/>
              <a:gd name="connsiteX53" fmla="*/ 2139132 w 2349206"/>
              <a:gd name="connsiteY53" fmla="*/ 940441 h 2349205"/>
              <a:gd name="connsiteX54" fmla="*/ 2317680 w 2349206"/>
              <a:gd name="connsiteY54" fmla="*/ 940441 h 2349205"/>
              <a:gd name="connsiteX55" fmla="*/ 2349206 w 2349206"/>
              <a:gd name="connsiteY55" fmla="*/ 971967 h 2349205"/>
              <a:gd name="connsiteX56" fmla="*/ 2349206 w 2349206"/>
              <a:gd name="connsiteY56" fmla="*/ 1098068 h 2349205"/>
              <a:gd name="connsiteX57" fmla="*/ 2317680 w 2349206"/>
              <a:gd name="connsiteY57" fmla="*/ 1129594 h 2349205"/>
              <a:gd name="connsiteX58" fmla="*/ 2139132 w 2349206"/>
              <a:gd name="connsiteY58" fmla="*/ 1129594 h 2349205"/>
              <a:gd name="connsiteX59" fmla="*/ 2139132 w 2349206"/>
              <a:gd name="connsiteY59" fmla="*/ 1205819 h 2349205"/>
              <a:gd name="connsiteX60" fmla="*/ 2317680 w 2349206"/>
              <a:gd name="connsiteY60" fmla="*/ 1205819 h 2349205"/>
              <a:gd name="connsiteX61" fmla="*/ 2349206 w 2349206"/>
              <a:gd name="connsiteY61" fmla="*/ 1237345 h 2349205"/>
              <a:gd name="connsiteX62" fmla="*/ 2349206 w 2349206"/>
              <a:gd name="connsiteY62" fmla="*/ 1363446 h 2349205"/>
              <a:gd name="connsiteX63" fmla="*/ 2317680 w 2349206"/>
              <a:gd name="connsiteY63" fmla="*/ 1394972 h 2349205"/>
              <a:gd name="connsiteX64" fmla="*/ 2139132 w 2349206"/>
              <a:gd name="connsiteY64" fmla="*/ 1394972 h 2349205"/>
              <a:gd name="connsiteX65" fmla="*/ 2139132 w 2349206"/>
              <a:gd name="connsiteY65" fmla="*/ 1471196 h 2349205"/>
              <a:gd name="connsiteX66" fmla="*/ 2317680 w 2349206"/>
              <a:gd name="connsiteY66" fmla="*/ 1471196 h 2349205"/>
              <a:gd name="connsiteX67" fmla="*/ 2349206 w 2349206"/>
              <a:gd name="connsiteY67" fmla="*/ 1502722 h 2349205"/>
              <a:gd name="connsiteX68" fmla="*/ 2349206 w 2349206"/>
              <a:gd name="connsiteY68" fmla="*/ 1628823 h 2349205"/>
              <a:gd name="connsiteX69" fmla="*/ 2317680 w 2349206"/>
              <a:gd name="connsiteY69" fmla="*/ 1660349 h 2349205"/>
              <a:gd name="connsiteX70" fmla="*/ 2139132 w 2349206"/>
              <a:gd name="connsiteY70" fmla="*/ 1660349 h 2349205"/>
              <a:gd name="connsiteX71" fmla="*/ 2139132 w 2349206"/>
              <a:gd name="connsiteY71" fmla="*/ 1736574 h 2349205"/>
              <a:gd name="connsiteX72" fmla="*/ 2317680 w 2349206"/>
              <a:gd name="connsiteY72" fmla="*/ 1736574 h 2349205"/>
              <a:gd name="connsiteX73" fmla="*/ 2349206 w 2349206"/>
              <a:gd name="connsiteY73" fmla="*/ 1768100 h 2349205"/>
              <a:gd name="connsiteX74" fmla="*/ 2349206 w 2349206"/>
              <a:gd name="connsiteY74" fmla="*/ 1894201 h 2349205"/>
              <a:gd name="connsiteX75" fmla="*/ 2317680 w 2349206"/>
              <a:gd name="connsiteY75" fmla="*/ 1925727 h 2349205"/>
              <a:gd name="connsiteX76" fmla="*/ 2139132 w 2349206"/>
              <a:gd name="connsiteY76" fmla="*/ 1925727 h 2349205"/>
              <a:gd name="connsiteX77" fmla="*/ 2139132 w 2349206"/>
              <a:gd name="connsiteY77" fmla="*/ 1987101 h 2349205"/>
              <a:gd name="connsiteX78" fmla="*/ 1987103 w 2349206"/>
              <a:gd name="connsiteY78" fmla="*/ 2139130 h 2349205"/>
              <a:gd name="connsiteX79" fmla="*/ 1932850 w 2349206"/>
              <a:gd name="connsiteY79" fmla="*/ 2139130 h 2349205"/>
              <a:gd name="connsiteX80" fmla="*/ 1932850 w 2349206"/>
              <a:gd name="connsiteY80" fmla="*/ 2317679 h 2349205"/>
              <a:gd name="connsiteX81" fmla="*/ 1901324 w 2349206"/>
              <a:gd name="connsiteY81" fmla="*/ 2349205 h 2349205"/>
              <a:gd name="connsiteX82" fmla="*/ 1775224 w 2349206"/>
              <a:gd name="connsiteY82" fmla="*/ 2349205 h 2349205"/>
              <a:gd name="connsiteX83" fmla="*/ 1743698 w 2349206"/>
              <a:gd name="connsiteY83" fmla="*/ 2317679 h 2349205"/>
              <a:gd name="connsiteX84" fmla="*/ 1743698 w 2349206"/>
              <a:gd name="connsiteY84" fmla="*/ 2139130 h 2349205"/>
              <a:gd name="connsiteX85" fmla="*/ 1667472 w 2349206"/>
              <a:gd name="connsiteY85" fmla="*/ 2139130 h 2349205"/>
              <a:gd name="connsiteX86" fmla="*/ 1667472 w 2349206"/>
              <a:gd name="connsiteY86" fmla="*/ 2317679 h 2349205"/>
              <a:gd name="connsiteX87" fmla="*/ 1635946 w 2349206"/>
              <a:gd name="connsiteY87" fmla="*/ 2349205 h 2349205"/>
              <a:gd name="connsiteX88" fmla="*/ 1509846 w 2349206"/>
              <a:gd name="connsiteY88" fmla="*/ 2349205 h 2349205"/>
              <a:gd name="connsiteX89" fmla="*/ 1478320 w 2349206"/>
              <a:gd name="connsiteY89" fmla="*/ 2317679 h 2349205"/>
              <a:gd name="connsiteX90" fmla="*/ 1478320 w 2349206"/>
              <a:gd name="connsiteY90" fmla="*/ 2139130 h 2349205"/>
              <a:gd name="connsiteX91" fmla="*/ 1402096 w 2349206"/>
              <a:gd name="connsiteY91" fmla="*/ 2139130 h 2349205"/>
              <a:gd name="connsiteX92" fmla="*/ 1402096 w 2349206"/>
              <a:gd name="connsiteY92" fmla="*/ 2317679 h 2349205"/>
              <a:gd name="connsiteX93" fmla="*/ 1370570 w 2349206"/>
              <a:gd name="connsiteY93" fmla="*/ 2349205 h 2349205"/>
              <a:gd name="connsiteX94" fmla="*/ 1244469 w 2349206"/>
              <a:gd name="connsiteY94" fmla="*/ 2349205 h 2349205"/>
              <a:gd name="connsiteX95" fmla="*/ 1212943 w 2349206"/>
              <a:gd name="connsiteY95" fmla="*/ 2317679 h 2349205"/>
              <a:gd name="connsiteX96" fmla="*/ 1212943 w 2349206"/>
              <a:gd name="connsiteY96" fmla="*/ 2139130 h 2349205"/>
              <a:gd name="connsiteX97" fmla="*/ 1136718 w 2349206"/>
              <a:gd name="connsiteY97" fmla="*/ 2139130 h 2349205"/>
              <a:gd name="connsiteX98" fmla="*/ 1136718 w 2349206"/>
              <a:gd name="connsiteY98" fmla="*/ 2317679 h 2349205"/>
              <a:gd name="connsiteX99" fmla="*/ 1105192 w 2349206"/>
              <a:gd name="connsiteY99" fmla="*/ 2349205 h 2349205"/>
              <a:gd name="connsiteX100" fmla="*/ 979091 w 2349206"/>
              <a:gd name="connsiteY100" fmla="*/ 2349205 h 2349205"/>
              <a:gd name="connsiteX101" fmla="*/ 947565 w 2349206"/>
              <a:gd name="connsiteY101" fmla="*/ 2317679 h 2349205"/>
              <a:gd name="connsiteX102" fmla="*/ 947565 w 2349206"/>
              <a:gd name="connsiteY102" fmla="*/ 2139130 h 2349205"/>
              <a:gd name="connsiteX103" fmla="*/ 871341 w 2349206"/>
              <a:gd name="connsiteY103" fmla="*/ 2139130 h 2349205"/>
              <a:gd name="connsiteX104" fmla="*/ 871341 w 2349206"/>
              <a:gd name="connsiteY104" fmla="*/ 2317679 h 2349205"/>
              <a:gd name="connsiteX105" fmla="*/ 839815 w 2349206"/>
              <a:gd name="connsiteY105" fmla="*/ 2349205 h 2349205"/>
              <a:gd name="connsiteX106" fmla="*/ 713714 w 2349206"/>
              <a:gd name="connsiteY106" fmla="*/ 2349205 h 2349205"/>
              <a:gd name="connsiteX107" fmla="*/ 682188 w 2349206"/>
              <a:gd name="connsiteY107" fmla="*/ 2317679 h 2349205"/>
              <a:gd name="connsiteX108" fmla="*/ 682188 w 2349206"/>
              <a:gd name="connsiteY108" fmla="*/ 2139130 h 2349205"/>
              <a:gd name="connsiteX109" fmla="*/ 605963 w 2349206"/>
              <a:gd name="connsiteY109" fmla="*/ 2139130 h 2349205"/>
              <a:gd name="connsiteX110" fmla="*/ 605963 w 2349206"/>
              <a:gd name="connsiteY110" fmla="*/ 2317679 h 2349205"/>
              <a:gd name="connsiteX111" fmla="*/ 574437 w 2349206"/>
              <a:gd name="connsiteY111" fmla="*/ 2349205 h 2349205"/>
              <a:gd name="connsiteX112" fmla="*/ 448336 w 2349206"/>
              <a:gd name="connsiteY112" fmla="*/ 2349205 h 2349205"/>
              <a:gd name="connsiteX113" fmla="*/ 416810 w 2349206"/>
              <a:gd name="connsiteY113" fmla="*/ 2317679 h 2349205"/>
              <a:gd name="connsiteX114" fmla="*/ 416810 w 2349206"/>
              <a:gd name="connsiteY114" fmla="*/ 2139130 h 2349205"/>
              <a:gd name="connsiteX115" fmla="*/ 362103 w 2349206"/>
              <a:gd name="connsiteY115" fmla="*/ 2139130 h 2349205"/>
              <a:gd name="connsiteX116" fmla="*/ 210074 w 2349206"/>
              <a:gd name="connsiteY116" fmla="*/ 1987101 h 2349205"/>
              <a:gd name="connsiteX117" fmla="*/ 210074 w 2349206"/>
              <a:gd name="connsiteY117" fmla="*/ 1925727 h 2349205"/>
              <a:gd name="connsiteX118" fmla="*/ 31526 w 2349206"/>
              <a:gd name="connsiteY118" fmla="*/ 1925727 h 2349205"/>
              <a:gd name="connsiteX119" fmla="*/ 0 w 2349206"/>
              <a:gd name="connsiteY119" fmla="*/ 1894201 h 2349205"/>
              <a:gd name="connsiteX120" fmla="*/ 0 w 2349206"/>
              <a:gd name="connsiteY120" fmla="*/ 1768100 h 2349205"/>
              <a:gd name="connsiteX121" fmla="*/ 31526 w 2349206"/>
              <a:gd name="connsiteY121" fmla="*/ 1736574 h 2349205"/>
              <a:gd name="connsiteX122" fmla="*/ 210074 w 2349206"/>
              <a:gd name="connsiteY122" fmla="*/ 1736574 h 2349205"/>
              <a:gd name="connsiteX123" fmla="*/ 210074 w 2349206"/>
              <a:gd name="connsiteY123" fmla="*/ 1660349 h 2349205"/>
              <a:gd name="connsiteX124" fmla="*/ 31526 w 2349206"/>
              <a:gd name="connsiteY124" fmla="*/ 1660349 h 2349205"/>
              <a:gd name="connsiteX125" fmla="*/ 0 w 2349206"/>
              <a:gd name="connsiteY125" fmla="*/ 1628823 h 2349205"/>
              <a:gd name="connsiteX126" fmla="*/ 0 w 2349206"/>
              <a:gd name="connsiteY126" fmla="*/ 1502722 h 2349205"/>
              <a:gd name="connsiteX127" fmla="*/ 31526 w 2349206"/>
              <a:gd name="connsiteY127" fmla="*/ 1471196 h 2349205"/>
              <a:gd name="connsiteX128" fmla="*/ 210074 w 2349206"/>
              <a:gd name="connsiteY128" fmla="*/ 1471196 h 2349205"/>
              <a:gd name="connsiteX129" fmla="*/ 210074 w 2349206"/>
              <a:gd name="connsiteY129" fmla="*/ 1394972 h 2349205"/>
              <a:gd name="connsiteX130" fmla="*/ 31526 w 2349206"/>
              <a:gd name="connsiteY130" fmla="*/ 1394972 h 2349205"/>
              <a:gd name="connsiteX131" fmla="*/ 0 w 2349206"/>
              <a:gd name="connsiteY131" fmla="*/ 1363446 h 2349205"/>
              <a:gd name="connsiteX132" fmla="*/ 0 w 2349206"/>
              <a:gd name="connsiteY132" fmla="*/ 1237345 h 2349205"/>
              <a:gd name="connsiteX133" fmla="*/ 31526 w 2349206"/>
              <a:gd name="connsiteY133" fmla="*/ 1205819 h 2349205"/>
              <a:gd name="connsiteX134" fmla="*/ 210074 w 2349206"/>
              <a:gd name="connsiteY134" fmla="*/ 1205819 h 2349205"/>
              <a:gd name="connsiteX135" fmla="*/ 210074 w 2349206"/>
              <a:gd name="connsiteY135" fmla="*/ 1129594 h 2349205"/>
              <a:gd name="connsiteX136" fmla="*/ 31526 w 2349206"/>
              <a:gd name="connsiteY136" fmla="*/ 1129594 h 2349205"/>
              <a:gd name="connsiteX137" fmla="*/ 0 w 2349206"/>
              <a:gd name="connsiteY137" fmla="*/ 1098068 h 2349205"/>
              <a:gd name="connsiteX138" fmla="*/ 0 w 2349206"/>
              <a:gd name="connsiteY138" fmla="*/ 971967 h 2349205"/>
              <a:gd name="connsiteX139" fmla="*/ 31526 w 2349206"/>
              <a:gd name="connsiteY139" fmla="*/ 940441 h 2349205"/>
              <a:gd name="connsiteX140" fmla="*/ 210074 w 2349206"/>
              <a:gd name="connsiteY140" fmla="*/ 940441 h 2349205"/>
              <a:gd name="connsiteX141" fmla="*/ 210074 w 2349206"/>
              <a:gd name="connsiteY141" fmla="*/ 864217 h 2349205"/>
              <a:gd name="connsiteX142" fmla="*/ 31526 w 2349206"/>
              <a:gd name="connsiteY142" fmla="*/ 864217 h 2349205"/>
              <a:gd name="connsiteX143" fmla="*/ 0 w 2349206"/>
              <a:gd name="connsiteY143" fmla="*/ 832691 h 2349205"/>
              <a:gd name="connsiteX144" fmla="*/ 0 w 2349206"/>
              <a:gd name="connsiteY144" fmla="*/ 706590 h 2349205"/>
              <a:gd name="connsiteX145" fmla="*/ 31526 w 2349206"/>
              <a:gd name="connsiteY145" fmla="*/ 675064 h 2349205"/>
              <a:gd name="connsiteX146" fmla="*/ 210074 w 2349206"/>
              <a:gd name="connsiteY146" fmla="*/ 675064 h 2349205"/>
              <a:gd name="connsiteX147" fmla="*/ 210074 w 2349206"/>
              <a:gd name="connsiteY147" fmla="*/ 598839 h 2349205"/>
              <a:gd name="connsiteX148" fmla="*/ 31526 w 2349206"/>
              <a:gd name="connsiteY148" fmla="*/ 598839 h 2349205"/>
              <a:gd name="connsiteX149" fmla="*/ 0 w 2349206"/>
              <a:gd name="connsiteY149" fmla="*/ 567313 h 2349205"/>
              <a:gd name="connsiteX150" fmla="*/ 0 w 2349206"/>
              <a:gd name="connsiteY150" fmla="*/ 441211 h 2349205"/>
              <a:gd name="connsiteX151" fmla="*/ 31526 w 2349206"/>
              <a:gd name="connsiteY151" fmla="*/ 409685 h 2349205"/>
              <a:gd name="connsiteX152" fmla="*/ 210074 w 2349206"/>
              <a:gd name="connsiteY152" fmla="*/ 409685 h 2349205"/>
              <a:gd name="connsiteX153" fmla="*/ 210074 w 2349206"/>
              <a:gd name="connsiteY153" fmla="*/ 362101 h 2349205"/>
              <a:gd name="connsiteX154" fmla="*/ 362103 w 2349206"/>
              <a:gd name="connsiteY154" fmla="*/ 210072 h 2349205"/>
              <a:gd name="connsiteX155" fmla="*/ 416810 w 2349206"/>
              <a:gd name="connsiteY155" fmla="*/ 210072 h 2349205"/>
              <a:gd name="connsiteX156" fmla="*/ 416810 w 2349206"/>
              <a:gd name="connsiteY156" fmla="*/ 31526 h 2349205"/>
              <a:gd name="connsiteX157" fmla="*/ 448336 w 2349206"/>
              <a:gd name="connsiteY157" fmla="*/ 0 h 234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2349206" h="2349205">
                <a:moveTo>
                  <a:pt x="366343" y="267632"/>
                </a:moveTo>
                <a:cubicBezTo>
                  <a:pt x="313976" y="267632"/>
                  <a:pt x="271525" y="310083"/>
                  <a:pt x="271525" y="362450"/>
                </a:cubicBezTo>
                <a:cubicBezTo>
                  <a:pt x="271525" y="414817"/>
                  <a:pt x="313976" y="457268"/>
                  <a:pt x="366343" y="457268"/>
                </a:cubicBezTo>
                <a:cubicBezTo>
                  <a:pt x="418710" y="457268"/>
                  <a:pt x="461161" y="414817"/>
                  <a:pt x="461161" y="362450"/>
                </a:cubicBezTo>
                <a:cubicBezTo>
                  <a:pt x="461161" y="310083"/>
                  <a:pt x="418710" y="267632"/>
                  <a:pt x="366343" y="267632"/>
                </a:cubicBezTo>
                <a:close/>
                <a:moveTo>
                  <a:pt x="448336" y="0"/>
                </a:moveTo>
                <a:lnTo>
                  <a:pt x="574437" y="0"/>
                </a:lnTo>
                <a:cubicBezTo>
                  <a:pt x="591848" y="0"/>
                  <a:pt x="605963" y="14114"/>
                  <a:pt x="605963" y="31526"/>
                </a:cubicBezTo>
                <a:lnTo>
                  <a:pt x="605963" y="210072"/>
                </a:lnTo>
                <a:lnTo>
                  <a:pt x="682188" y="210072"/>
                </a:lnTo>
                <a:lnTo>
                  <a:pt x="682188" y="31526"/>
                </a:lnTo>
                <a:cubicBezTo>
                  <a:pt x="682188" y="14114"/>
                  <a:pt x="696303" y="0"/>
                  <a:pt x="713714" y="0"/>
                </a:cubicBezTo>
                <a:lnTo>
                  <a:pt x="839815" y="0"/>
                </a:lnTo>
                <a:cubicBezTo>
                  <a:pt x="857226" y="0"/>
                  <a:pt x="871341" y="14114"/>
                  <a:pt x="871341" y="31526"/>
                </a:cubicBezTo>
                <a:lnTo>
                  <a:pt x="871341" y="210072"/>
                </a:lnTo>
                <a:lnTo>
                  <a:pt x="947565" y="210072"/>
                </a:lnTo>
                <a:lnTo>
                  <a:pt x="947565" y="31526"/>
                </a:lnTo>
                <a:cubicBezTo>
                  <a:pt x="947565" y="14114"/>
                  <a:pt x="961680" y="0"/>
                  <a:pt x="979091" y="0"/>
                </a:cubicBezTo>
                <a:lnTo>
                  <a:pt x="1105192" y="0"/>
                </a:lnTo>
                <a:cubicBezTo>
                  <a:pt x="1122603" y="0"/>
                  <a:pt x="1136718" y="14114"/>
                  <a:pt x="1136718" y="31526"/>
                </a:cubicBezTo>
                <a:lnTo>
                  <a:pt x="1136718" y="210072"/>
                </a:lnTo>
                <a:lnTo>
                  <a:pt x="1212943" y="210072"/>
                </a:lnTo>
                <a:lnTo>
                  <a:pt x="1212943" y="31526"/>
                </a:lnTo>
                <a:cubicBezTo>
                  <a:pt x="1212943" y="14114"/>
                  <a:pt x="1227058" y="0"/>
                  <a:pt x="1244469" y="0"/>
                </a:cubicBezTo>
                <a:lnTo>
                  <a:pt x="1370570" y="0"/>
                </a:lnTo>
                <a:cubicBezTo>
                  <a:pt x="1387981" y="0"/>
                  <a:pt x="1402096" y="14114"/>
                  <a:pt x="1402096" y="31526"/>
                </a:cubicBezTo>
                <a:lnTo>
                  <a:pt x="1402096" y="210072"/>
                </a:lnTo>
                <a:lnTo>
                  <a:pt x="1478320" y="210072"/>
                </a:lnTo>
                <a:lnTo>
                  <a:pt x="1478320" y="31526"/>
                </a:lnTo>
                <a:cubicBezTo>
                  <a:pt x="1478320" y="14114"/>
                  <a:pt x="1492435" y="0"/>
                  <a:pt x="1509846" y="0"/>
                </a:cubicBezTo>
                <a:lnTo>
                  <a:pt x="1635946" y="0"/>
                </a:lnTo>
                <a:cubicBezTo>
                  <a:pt x="1653358" y="0"/>
                  <a:pt x="1667472" y="14114"/>
                  <a:pt x="1667472" y="31526"/>
                </a:cubicBezTo>
                <a:lnTo>
                  <a:pt x="1667472" y="210072"/>
                </a:lnTo>
                <a:lnTo>
                  <a:pt x="1743698" y="210072"/>
                </a:lnTo>
                <a:lnTo>
                  <a:pt x="1743698" y="31526"/>
                </a:lnTo>
                <a:cubicBezTo>
                  <a:pt x="1743698" y="14114"/>
                  <a:pt x="1757812" y="0"/>
                  <a:pt x="1775224" y="0"/>
                </a:cubicBezTo>
                <a:lnTo>
                  <a:pt x="1901324" y="0"/>
                </a:lnTo>
                <a:cubicBezTo>
                  <a:pt x="1918736" y="0"/>
                  <a:pt x="1932850" y="14114"/>
                  <a:pt x="1932850" y="31526"/>
                </a:cubicBezTo>
                <a:lnTo>
                  <a:pt x="1932850" y="210072"/>
                </a:lnTo>
                <a:lnTo>
                  <a:pt x="1987103" y="210072"/>
                </a:lnTo>
                <a:cubicBezTo>
                  <a:pt x="2071066" y="210072"/>
                  <a:pt x="2139132" y="278138"/>
                  <a:pt x="2139132" y="362101"/>
                </a:cubicBezTo>
                <a:lnTo>
                  <a:pt x="2139132" y="409685"/>
                </a:lnTo>
                <a:lnTo>
                  <a:pt x="2317680" y="409685"/>
                </a:lnTo>
                <a:cubicBezTo>
                  <a:pt x="2335092" y="409685"/>
                  <a:pt x="2349206" y="423800"/>
                  <a:pt x="2349206" y="441211"/>
                </a:cubicBezTo>
                <a:lnTo>
                  <a:pt x="2349206" y="567313"/>
                </a:lnTo>
                <a:cubicBezTo>
                  <a:pt x="2349206" y="584724"/>
                  <a:pt x="2335092" y="598839"/>
                  <a:pt x="2317680" y="598839"/>
                </a:cubicBezTo>
                <a:lnTo>
                  <a:pt x="2139132" y="598839"/>
                </a:lnTo>
                <a:lnTo>
                  <a:pt x="2139132" y="675064"/>
                </a:lnTo>
                <a:lnTo>
                  <a:pt x="2317680" y="675064"/>
                </a:lnTo>
                <a:cubicBezTo>
                  <a:pt x="2335092" y="675064"/>
                  <a:pt x="2349206" y="689179"/>
                  <a:pt x="2349206" y="706590"/>
                </a:cubicBezTo>
                <a:lnTo>
                  <a:pt x="2349206" y="832691"/>
                </a:lnTo>
                <a:cubicBezTo>
                  <a:pt x="2349206" y="850102"/>
                  <a:pt x="2335092" y="864217"/>
                  <a:pt x="2317680" y="864217"/>
                </a:cubicBezTo>
                <a:lnTo>
                  <a:pt x="2139132" y="864217"/>
                </a:lnTo>
                <a:lnTo>
                  <a:pt x="2139132" y="940441"/>
                </a:lnTo>
                <a:lnTo>
                  <a:pt x="2317680" y="940441"/>
                </a:lnTo>
                <a:cubicBezTo>
                  <a:pt x="2335092" y="940441"/>
                  <a:pt x="2349206" y="954556"/>
                  <a:pt x="2349206" y="971967"/>
                </a:cubicBezTo>
                <a:lnTo>
                  <a:pt x="2349206" y="1098068"/>
                </a:lnTo>
                <a:cubicBezTo>
                  <a:pt x="2349206" y="1115479"/>
                  <a:pt x="2335092" y="1129594"/>
                  <a:pt x="2317680" y="1129594"/>
                </a:cubicBezTo>
                <a:lnTo>
                  <a:pt x="2139132" y="1129594"/>
                </a:lnTo>
                <a:lnTo>
                  <a:pt x="2139132" y="1205819"/>
                </a:lnTo>
                <a:lnTo>
                  <a:pt x="2317680" y="1205819"/>
                </a:lnTo>
                <a:cubicBezTo>
                  <a:pt x="2335092" y="1205819"/>
                  <a:pt x="2349206" y="1219934"/>
                  <a:pt x="2349206" y="1237345"/>
                </a:cubicBezTo>
                <a:lnTo>
                  <a:pt x="2349206" y="1363446"/>
                </a:lnTo>
                <a:cubicBezTo>
                  <a:pt x="2349206" y="1380857"/>
                  <a:pt x="2335092" y="1394972"/>
                  <a:pt x="2317680" y="1394972"/>
                </a:cubicBezTo>
                <a:lnTo>
                  <a:pt x="2139132" y="1394972"/>
                </a:lnTo>
                <a:lnTo>
                  <a:pt x="2139132" y="1471196"/>
                </a:lnTo>
                <a:lnTo>
                  <a:pt x="2317680" y="1471196"/>
                </a:lnTo>
                <a:cubicBezTo>
                  <a:pt x="2335092" y="1471196"/>
                  <a:pt x="2349206" y="1485311"/>
                  <a:pt x="2349206" y="1502722"/>
                </a:cubicBezTo>
                <a:lnTo>
                  <a:pt x="2349206" y="1628823"/>
                </a:lnTo>
                <a:cubicBezTo>
                  <a:pt x="2349206" y="1646234"/>
                  <a:pt x="2335092" y="1660349"/>
                  <a:pt x="2317680" y="1660349"/>
                </a:cubicBezTo>
                <a:lnTo>
                  <a:pt x="2139132" y="1660349"/>
                </a:lnTo>
                <a:lnTo>
                  <a:pt x="2139132" y="1736574"/>
                </a:lnTo>
                <a:lnTo>
                  <a:pt x="2317680" y="1736574"/>
                </a:lnTo>
                <a:cubicBezTo>
                  <a:pt x="2335092" y="1736574"/>
                  <a:pt x="2349206" y="1750689"/>
                  <a:pt x="2349206" y="1768100"/>
                </a:cubicBezTo>
                <a:lnTo>
                  <a:pt x="2349206" y="1894201"/>
                </a:lnTo>
                <a:cubicBezTo>
                  <a:pt x="2349206" y="1911612"/>
                  <a:pt x="2335092" y="1925727"/>
                  <a:pt x="2317680" y="1925727"/>
                </a:cubicBezTo>
                <a:lnTo>
                  <a:pt x="2139132" y="1925727"/>
                </a:lnTo>
                <a:lnTo>
                  <a:pt x="2139132" y="1987101"/>
                </a:lnTo>
                <a:cubicBezTo>
                  <a:pt x="2139132" y="2071064"/>
                  <a:pt x="2071066" y="2139130"/>
                  <a:pt x="1987103" y="2139130"/>
                </a:cubicBezTo>
                <a:lnTo>
                  <a:pt x="1932850" y="2139130"/>
                </a:lnTo>
                <a:lnTo>
                  <a:pt x="1932850" y="2317679"/>
                </a:lnTo>
                <a:cubicBezTo>
                  <a:pt x="1932850" y="2335090"/>
                  <a:pt x="1918736" y="2349205"/>
                  <a:pt x="1901324" y="2349205"/>
                </a:cubicBezTo>
                <a:lnTo>
                  <a:pt x="1775224" y="2349205"/>
                </a:lnTo>
                <a:cubicBezTo>
                  <a:pt x="1757812" y="2349205"/>
                  <a:pt x="1743698" y="2335090"/>
                  <a:pt x="1743698" y="2317679"/>
                </a:cubicBezTo>
                <a:lnTo>
                  <a:pt x="1743698" y="2139130"/>
                </a:lnTo>
                <a:lnTo>
                  <a:pt x="1667472" y="2139130"/>
                </a:lnTo>
                <a:lnTo>
                  <a:pt x="1667472" y="2317679"/>
                </a:lnTo>
                <a:cubicBezTo>
                  <a:pt x="1667472" y="2335090"/>
                  <a:pt x="1653358" y="2349205"/>
                  <a:pt x="1635946" y="2349205"/>
                </a:cubicBezTo>
                <a:lnTo>
                  <a:pt x="1509846" y="2349205"/>
                </a:lnTo>
                <a:cubicBezTo>
                  <a:pt x="1492435" y="2349205"/>
                  <a:pt x="1478320" y="2335090"/>
                  <a:pt x="1478320" y="2317679"/>
                </a:cubicBezTo>
                <a:lnTo>
                  <a:pt x="1478320" y="2139130"/>
                </a:lnTo>
                <a:lnTo>
                  <a:pt x="1402096" y="2139130"/>
                </a:lnTo>
                <a:lnTo>
                  <a:pt x="1402096" y="2317679"/>
                </a:lnTo>
                <a:cubicBezTo>
                  <a:pt x="1402096" y="2335090"/>
                  <a:pt x="1387981" y="2349205"/>
                  <a:pt x="1370570" y="2349205"/>
                </a:cubicBezTo>
                <a:lnTo>
                  <a:pt x="1244469" y="2349205"/>
                </a:lnTo>
                <a:cubicBezTo>
                  <a:pt x="1227058" y="2349205"/>
                  <a:pt x="1212943" y="2335090"/>
                  <a:pt x="1212943" y="2317679"/>
                </a:cubicBezTo>
                <a:lnTo>
                  <a:pt x="1212943" y="2139130"/>
                </a:lnTo>
                <a:lnTo>
                  <a:pt x="1136718" y="2139130"/>
                </a:lnTo>
                <a:lnTo>
                  <a:pt x="1136718" y="2317679"/>
                </a:lnTo>
                <a:cubicBezTo>
                  <a:pt x="1136718" y="2335090"/>
                  <a:pt x="1122603" y="2349205"/>
                  <a:pt x="1105192" y="2349205"/>
                </a:cubicBezTo>
                <a:lnTo>
                  <a:pt x="979091" y="2349205"/>
                </a:lnTo>
                <a:cubicBezTo>
                  <a:pt x="961680" y="2349205"/>
                  <a:pt x="947565" y="2335090"/>
                  <a:pt x="947565" y="2317679"/>
                </a:cubicBezTo>
                <a:lnTo>
                  <a:pt x="947565" y="2139130"/>
                </a:lnTo>
                <a:lnTo>
                  <a:pt x="871341" y="2139130"/>
                </a:lnTo>
                <a:lnTo>
                  <a:pt x="871341" y="2317679"/>
                </a:lnTo>
                <a:cubicBezTo>
                  <a:pt x="871341" y="2335090"/>
                  <a:pt x="857226" y="2349205"/>
                  <a:pt x="839815" y="2349205"/>
                </a:cubicBezTo>
                <a:lnTo>
                  <a:pt x="713714" y="2349205"/>
                </a:lnTo>
                <a:cubicBezTo>
                  <a:pt x="696303" y="2349205"/>
                  <a:pt x="682188" y="2335090"/>
                  <a:pt x="682188" y="2317679"/>
                </a:cubicBezTo>
                <a:lnTo>
                  <a:pt x="682188" y="2139130"/>
                </a:lnTo>
                <a:lnTo>
                  <a:pt x="605963" y="2139130"/>
                </a:lnTo>
                <a:lnTo>
                  <a:pt x="605963" y="2317679"/>
                </a:lnTo>
                <a:cubicBezTo>
                  <a:pt x="605963" y="2335090"/>
                  <a:pt x="591848" y="2349205"/>
                  <a:pt x="574437" y="2349205"/>
                </a:cubicBezTo>
                <a:lnTo>
                  <a:pt x="448336" y="2349205"/>
                </a:lnTo>
                <a:cubicBezTo>
                  <a:pt x="430925" y="2349205"/>
                  <a:pt x="416810" y="2335090"/>
                  <a:pt x="416810" y="2317679"/>
                </a:cubicBezTo>
                <a:lnTo>
                  <a:pt x="416810" y="2139130"/>
                </a:lnTo>
                <a:lnTo>
                  <a:pt x="362103" y="2139130"/>
                </a:lnTo>
                <a:cubicBezTo>
                  <a:pt x="278140" y="2139130"/>
                  <a:pt x="210074" y="2071064"/>
                  <a:pt x="210074" y="1987101"/>
                </a:cubicBezTo>
                <a:lnTo>
                  <a:pt x="210074" y="1925727"/>
                </a:lnTo>
                <a:lnTo>
                  <a:pt x="31526" y="1925727"/>
                </a:lnTo>
                <a:cubicBezTo>
                  <a:pt x="14115" y="1925727"/>
                  <a:pt x="0" y="1911612"/>
                  <a:pt x="0" y="1894201"/>
                </a:cubicBezTo>
                <a:lnTo>
                  <a:pt x="0" y="1768100"/>
                </a:lnTo>
                <a:cubicBezTo>
                  <a:pt x="0" y="1750689"/>
                  <a:pt x="14115" y="1736574"/>
                  <a:pt x="31526" y="1736574"/>
                </a:cubicBezTo>
                <a:lnTo>
                  <a:pt x="210074" y="1736574"/>
                </a:lnTo>
                <a:lnTo>
                  <a:pt x="210074" y="1660349"/>
                </a:lnTo>
                <a:lnTo>
                  <a:pt x="31526" y="1660349"/>
                </a:lnTo>
                <a:cubicBezTo>
                  <a:pt x="14115" y="1660349"/>
                  <a:pt x="0" y="1646234"/>
                  <a:pt x="0" y="1628823"/>
                </a:cubicBezTo>
                <a:lnTo>
                  <a:pt x="0" y="1502722"/>
                </a:lnTo>
                <a:cubicBezTo>
                  <a:pt x="0" y="1485311"/>
                  <a:pt x="14115" y="1471196"/>
                  <a:pt x="31526" y="1471196"/>
                </a:cubicBezTo>
                <a:lnTo>
                  <a:pt x="210074" y="1471196"/>
                </a:lnTo>
                <a:lnTo>
                  <a:pt x="210074" y="1394972"/>
                </a:lnTo>
                <a:lnTo>
                  <a:pt x="31526" y="1394972"/>
                </a:lnTo>
                <a:cubicBezTo>
                  <a:pt x="14115" y="1394972"/>
                  <a:pt x="0" y="1380857"/>
                  <a:pt x="0" y="1363446"/>
                </a:cubicBezTo>
                <a:lnTo>
                  <a:pt x="0" y="1237345"/>
                </a:lnTo>
                <a:cubicBezTo>
                  <a:pt x="0" y="1219934"/>
                  <a:pt x="14115" y="1205819"/>
                  <a:pt x="31526" y="1205819"/>
                </a:cubicBezTo>
                <a:lnTo>
                  <a:pt x="210074" y="1205819"/>
                </a:lnTo>
                <a:lnTo>
                  <a:pt x="210074" y="1129594"/>
                </a:lnTo>
                <a:lnTo>
                  <a:pt x="31526" y="1129594"/>
                </a:lnTo>
                <a:cubicBezTo>
                  <a:pt x="14115" y="1129594"/>
                  <a:pt x="0" y="1115479"/>
                  <a:pt x="0" y="1098068"/>
                </a:cubicBezTo>
                <a:lnTo>
                  <a:pt x="0" y="971967"/>
                </a:lnTo>
                <a:cubicBezTo>
                  <a:pt x="0" y="954556"/>
                  <a:pt x="14115" y="940441"/>
                  <a:pt x="31526" y="940441"/>
                </a:cubicBezTo>
                <a:lnTo>
                  <a:pt x="210074" y="940441"/>
                </a:lnTo>
                <a:lnTo>
                  <a:pt x="210074" y="864217"/>
                </a:lnTo>
                <a:lnTo>
                  <a:pt x="31526" y="864217"/>
                </a:lnTo>
                <a:cubicBezTo>
                  <a:pt x="14115" y="864217"/>
                  <a:pt x="0" y="850102"/>
                  <a:pt x="0" y="832691"/>
                </a:cubicBezTo>
                <a:lnTo>
                  <a:pt x="0" y="706590"/>
                </a:lnTo>
                <a:cubicBezTo>
                  <a:pt x="0" y="689179"/>
                  <a:pt x="14115" y="675064"/>
                  <a:pt x="31526" y="675064"/>
                </a:cubicBezTo>
                <a:lnTo>
                  <a:pt x="210074" y="675064"/>
                </a:lnTo>
                <a:lnTo>
                  <a:pt x="210074" y="598839"/>
                </a:lnTo>
                <a:lnTo>
                  <a:pt x="31526" y="598839"/>
                </a:lnTo>
                <a:cubicBezTo>
                  <a:pt x="14115" y="598839"/>
                  <a:pt x="0" y="584724"/>
                  <a:pt x="0" y="567313"/>
                </a:cubicBezTo>
                <a:lnTo>
                  <a:pt x="0" y="441211"/>
                </a:lnTo>
                <a:cubicBezTo>
                  <a:pt x="0" y="423800"/>
                  <a:pt x="14115" y="409685"/>
                  <a:pt x="31526" y="409685"/>
                </a:cubicBezTo>
                <a:lnTo>
                  <a:pt x="210074" y="409685"/>
                </a:lnTo>
                <a:lnTo>
                  <a:pt x="210074" y="362101"/>
                </a:lnTo>
                <a:cubicBezTo>
                  <a:pt x="210074" y="278138"/>
                  <a:pt x="278140" y="210072"/>
                  <a:pt x="362103" y="210072"/>
                </a:cubicBezTo>
                <a:lnTo>
                  <a:pt x="416810" y="210072"/>
                </a:lnTo>
                <a:lnTo>
                  <a:pt x="416810" y="31526"/>
                </a:lnTo>
                <a:cubicBezTo>
                  <a:pt x="416810" y="14114"/>
                  <a:pt x="430925" y="0"/>
                  <a:pt x="44833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Topic 1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58636" y="2449974"/>
            <a:ext cx="2996730" cy="2438402"/>
            <a:chOff x="3343115" y="2438399"/>
            <a:chExt cx="2996730" cy="2438402"/>
          </a:xfrm>
        </p:grpSpPr>
        <p:sp>
          <p:nvSpPr>
            <p:cNvPr id="6" name="Chip"/>
            <p:cNvSpPr>
              <a:spLocks noChangeAspect="1"/>
            </p:cNvSpPr>
            <p:nvPr/>
          </p:nvSpPr>
          <p:spPr>
            <a:xfrm>
              <a:off x="3901439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Topic 2</a:t>
              </a:r>
              <a:endParaRPr lang="en-US" sz="28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343115" y="3414394"/>
              <a:ext cx="708164" cy="471491"/>
              <a:chOff x="3343115" y="3414394"/>
              <a:chExt cx="708164" cy="471491"/>
            </a:xfrm>
          </p:grpSpPr>
          <p:sp>
            <p:nvSpPr>
              <p:cNvPr id="8" name="Connector"/>
              <p:cNvSpPr/>
              <p:nvPr/>
            </p:nvSpPr>
            <p:spPr>
              <a:xfrm rot="5400000">
                <a:off x="3449715" y="3583069"/>
                <a:ext cx="196215" cy="40941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Connector"/>
              <p:cNvSpPr/>
              <p:nvPr/>
            </p:nvSpPr>
            <p:spPr>
              <a:xfrm>
                <a:off x="3636633" y="3416299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Connector"/>
              <p:cNvSpPr/>
              <p:nvPr/>
            </p:nvSpPr>
            <p:spPr>
              <a:xfrm rot="5400000">
                <a:off x="3748464" y="3307794"/>
                <a:ext cx="196215" cy="40941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1" name="Group 10"/>
          <p:cNvGrpSpPr/>
          <p:nvPr userDrawn="1"/>
        </p:nvGrpSpPr>
        <p:grpSpPr>
          <a:xfrm>
            <a:off x="5426555" y="2099138"/>
            <a:ext cx="3285648" cy="2789238"/>
            <a:chOff x="5711034" y="2087563"/>
            <a:chExt cx="3285648" cy="2789238"/>
          </a:xfrm>
        </p:grpSpPr>
        <p:sp>
          <p:nvSpPr>
            <p:cNvPr id="12" name="Chip"/>
            <p:cNvSpPr>
              <a:spLocks noChangeAspect="1"/>
            </p:cNvSpPr>
            <p:nvPr/>
          </p:nvSpPr>
          <p:spPr>
            <a:xfrm>
              <a:off x="6558276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Topic 3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711034" y="2087563"/>
              <a:ext cx="1474877" cy="469586"/>
              <a:chOff x="5711034" y="2087563"/>
              <a:chExt cx="1474877" cy="469586"/>
            </a:xfrm>
          </p:grpSpPr>
          <p:sp>
            <p:nvSpPr>
              <p:cNvPr id="14" name="Connector"/>
              <p:cNvSpPr/>
              <p:nvPr/>
            </p:nvSpPr>
            <p:spPr>
              <a:xfrm rot="5400000">
                <a:off x="6348334" y="1450264"/>
                <a:ext cx="196215" cy="147081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Connector"/>
              <p:cNvSpPr/>
              <p:nvPr/>
            </p:nvSpPr>
            <p:spPr>
              <a:xfrm>
                <a:off x="5711035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Connector"/>
              <p:cNvSpPr/>
              <p:nvPr/>
            </p:nvSpPr>
            <p:spPr>
              <a:xfrm>
                <a:off x="6989696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/>
          <p:cNvGrpSpPr/>
          <p:nvPr userDrawn="1"/>
        </p:nvGrpSpPr>
        <p:grpSpPr>
          <a:xfrm>
            <a:off x="8084922" y="2449974"/>
            <a:ext cx="3289458" cy="2831678"/>
            <a:chOff x="8361859" y="2438399"/>
            <a:chExt cx="3289458" cy="2831678"/>
          </a:xfrm>
        </p:grpSpPr>
        <p:sp>
          <p:nvSpPr>
            <p:cNvPr id="18" name="Chip"/>
            <p:cNvSpPr>
              <a:spLocks noChangeAspect="1"/>
            </p:cNvSpPr>
            <p:nvPr/>
          </p:nvSpPr>
          <p:spPr>
            <a:xfrm>
              <a:off x="9212911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Topic 4</a:t>
              </a:r>
              <a:endParaRPr lang="en-US" sz="2800" dirty="0"/>
            </a:p>
          </p:txBody>
        </p:sp>
        <p:grpSp>
          <p:nvGrpSpPr>
            <p:cNvPr id="19" name="Group 18"/>
            <p:cNvGrpSpPr/>
            <p:nvPr/>
          </p:nvGrpSpPr>
          <p:grpSpPr>
            <a:xfrm rot="10800000">
              <a:off x="8361859" y="4800491"/>
              <a:ext cx="1480591" cy="469586"/>
              <a:chOff x="5709130" y="2087563"/>
              <a:chExt cx="1480591" cy="469586"/>
            </a:xfrm>
          </p:grpSpPr>
          <p:sp>
            <p:nvSpPr>
              <p:cNvPr id="20" name="Connector"/>
              <p:cNvSpPr/>
              <p:nvPr/>
            </p:nvSpPr>
            <p:spPr>
              <a:xfrm rot="5400000">
                <a:off x="6348334" y="1450264"/>
                <a:ext cx="196215" cy="147081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Connector"/>
              <p:cNvSpPr/>
              <p:nvPr/>
            </p:nvSpPr>
            <p:spPr>
              <a:xfrm>
                <a:off x="5709130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Connector"/>
              <p:cNvSpPr/>
              <p:nvPr/>
            </p:nvSpPr>
            <p:spPr>
              <a:xfrm>
                <a:off x="6993506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48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17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on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9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0732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21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05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95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Arduino Board Outline"/>
          <p:cNvSpPr>
            <a:spLocks noChangeAspect="1"/>
          </p:cNvSpPr>
          <p:nvPr userDrawn="1"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solidFill>
            <a:srgbClr val="3C45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+mj-lt"/>
              </a:rPr>
              <a:t>DEMO</a:t>
            </a:r>
            <a:endParaRPr lang="en-US" sz="5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263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498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7" name="Microsoft Logo with Clear Space"/>
          <p:cNvGrpSpPr/>
          <p:nvPr userDrawn="1"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8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2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Freeform 15"/>
          <p:cNvSpPr>
            <a:spLocks noChangeAspect="1"/>
          </p:cNvSpPr>
          <p:nvPr userDrawn="1"/>
        </p:nvSpPr>
        <p:spPr bwMode="auto">
          <a:xfrm>
            <a:off x="171116" y="6366475"/>
            <a:ext cx="452504" cy="308805"/>
          </a:xfrm>
          <a:custGeom>
            <a:avLst/>
            <a:gdLst>
              <a:gd name="connsiteX0" fmla="*/ 4726217 w 5655223"/>
              <a:gd name="connsiteY0" fmla="*/ 2399360 h 3859326"/>
              <a:gd name="connsiteX1" fmla="*/ 4987063 w 5655223"/>
              <a:gd name="connsiteY1" fmla="*/ 2660208 h 3859326"/>
              <a:gd name="connsiteX2" fmla="*/ 4726217 w 5655223"/>
              <a:gd name="connsiteY2" fmla="*/ 2921055 h 3859326"/>
              <a:gd name="connsiteX3" fmla="*/ 4465369 w 5655223"/>
              <a:gd name="connsiteY3" fmla="*/ 2660207 h 3859326"/>
              <a:gd name="connsiteX4" fmla="*/ 4726217 w 5655223"/>
              <a:gd name="connsiteY4" fmla="*/ 2399360 h 3859326"/>
              <a:gd name="connsiteX5" fmla="*/ 929008 w 5655223"/>
              <a:gd name="connsiteY5" fmla="*/ 2399360 h 3859326"/>
              <a:gd name="connsiteX6" fmla="*/ 1189855 w 5655223"/>
              <a:gd name="connsiteY6" fmla="*/ 2660208 h 3859326"/>
              <a:gd name="connsiteX7" fmla="*/ 929008 w 5655223"/>
              <a:gd name="connsiteY7" fmla="*/ 2921054 h 3859326"/>
              <a:gd name="connsiteX8" fmla="*/ 668161 w 5655223"/>
              <a:gd name="connsiteY8" fmla="*/ 2660208 h 3859326"/>
              <a:gd name="connsiteX9" fmla="*/ 929008 w 5655223"/>
              <a:gd name="connsiteY9" fmla="*/ 2399360 h 3859326"/>
              <a:gd name="connsiteX10" fmla="*/ 1549899 w 5655223"/>
              <a:gd name="connsiteY10" fmla="*/ 1025820 h 3859326"/>
              <a:gd name="connsiteX11" fmla="*/ 1758665 w 5655223"/>
              <a:gd name="connsiteY11" fmla="*/ 1234586 h 3859326"/>
              <a:gd name="connsiteX12" fmla="*/ 1549899 w 5655223"/>
              <a:gd name="connsiteY12" fmla="*/ 1443353 h 3859326"/>
              <a:gd name="connsiteX13" fmla="*/ 1341132 w 5655223"/>
              <a:gd name="connsiteY13" fmla="*/ 1234586 h 3859326"/>
              <a:gd name="connsiteX14" fmla="*/ 1549899 w 5655223"/>
              <a:gd name="connsiteY14" fmla="*/ 1025820 h 3859326"/>
              <a:gd name="connsiteX15" fmla="*/ 3636781 w 5655223"/>
              <a:gd name="connsiteY15" fmla="*/ 814059 h 3859326"/>
              <a:gd name="connsiteX16" fmla="*/ 4031269 w 5655223"/>
              <a:gd name="connsiteY16" fmla="*/ 1208549 h 3859326"/>
              <a:gd name="connsiteX17" fmla="*/ 3636781 w 5655223"/>
              <a:gd name="connsiteY17" fmla="*/ 1603039 h 3859326"/>
              <a:gd name="connsiteX18" fmla="*/ 3242290 w 5655223"/>
              <a:gd name="connsiteY18" fmla="*/ 1208550 h 3859326"/>
              <a:gd name="connsiteX19" fmla="*/ 3636781 w 5655223"/>
              <a:gd name="connsiteY19" fmla="*/ 814059 h 3859326"/>
              <a:gd name="connsiteX20" fmla="*/ 3636781 w 5655223"/>
              <a:gd name="connsiteY20" fmla="*/ 277558 h 3859326"/>
              <a:gd name="connsiteX21" fmla="*/ 2705788 w 5655223"/>
              <a:gd name="connsiteY21" fmla="*/ 1208549 h 3859326"/>
              <a:gd name="connsiteX22" fmla="*/ 2864786 w 5655223"/>
              <a:gd name="connsiteY22" fmla="*/ 1729076 h 3859326"/>
              <a:gd name="connsiteX23" fmla="*/ 2887509 w 5655223"/>
              <a:gd name="connsiteY23" fmla="*/ 1756616 h 3859326"/>
              <a:gd name="connsiteX24" fmla="*/ 2519861 w 5655223"/>
              <a:gd name="connsiteY24" fmla="*/ 2124264 h 3859326"/>
              <a:gd name="connsiteX25" fmla="*/ 1934575 w 5655223"/>
              <a:gd name="connsiteY25" fmla="*/ 1538978 h 3859326"/>
              <a:gd name="connsiteX26" fmla="*/ 1958441 w 5655223"/>
              <a:gd name="connsiteY26" fmla="*/ 1510053 h 3859326"/>
              <a:gd name="connsiteX27" fmla="*/ 2042584 w 5655223"/>
              <a:gd name="connsiteY27" fmla="*/ 1234586 h 3859326"/>
              <a:gd name="connsiteX28" fmla="*/ 1549899 w 5655223"/>
              <a:gd name="connsiteY28" fmla="*/ 741901 h 3859326"/>
              <a:gd name="connsiteX29" fmla="*/ 1057213 w 5655223"/>
              <a:gd name="connsiteY29" fmla="*/ 1234586 h 3859326"/>
              <a:gd name="connsiteX30" fmla="*/ 1549899 w 5655223"/>
              <a:gd name="connsiteY30" fmla="*/ 1727272 h 3859326"/>
              <a:gd name="connsiteX31" fmla="*/ 1649192 w 5655223"/>
              <a:gd name="connsiteY31" fmla="*/ 1717263 h 3859326"/>
              <a:gd name="connsiteX32" fmla="*/ 1699045 w 5655223"/>
              <a:gd name="connsiteY32" fmla="*/ 1701788 h 3859326"/>
              <a:gd name="connsiteX33" fmla="*/ 2841891 w 5655223"/>
              <a:gd name="connsiteY33" fmla="*/ 2844635 h 3859326"/>
              <a:gd name="connsiteX34" fmla="*/ 2843279 w 5655223"/>
              <a:gd name="connsiteY34" fmla="*/ 2843247 h 3859326"/>
              <a:gd name="connsiteX35" fmla="*/ 2843279 w 5655223"/>
              <a:gd name="connsiteY35" fmla="*/ 2846575 h 3859326"/>
              <a:gd name="connsiteX36" fmla="*/ 4142465 w 5655223"/>
              <a:gd name="connsiteY36" fmla="*/ 2846574 h 3859326"/>
              <a:gd name="connsiteX37" fmla="*/ 4158995 w 5655223"/>
              <a:gd name="connsiteY37" fmla="*/ 2899826 h 3859326"/>
              <a:gd name="connsiteX38" fmla="*/ 4199741 w 5655223"/>
              <a:gd name="connsiteY38" fmla="*/ 2979417 h 3859326"/>
              <a:gd name="connsiteX39" fmla="*/ 4232501 w 5655223"/>
              <a:gd name="connsiteY39" fmla="*/ 3025497 h 3859326"/>
              <a:gd name="connsiteX40" fmla="*/ 3959067 w 5655223"/>
              <a:gd name="connsiteY40" fmla="*/ 3298932 h 3859326"/>
              <a:gd name="connsiteX41" fmla="*/ 1507125 w 5655223"/>
              <a:gd name="connsiteY41" fmla="*/ 3298932 h 3859326"/>
              <a:gd name="connsiteX42" fmla="*/ 1331093 w 5655223"/>
              <a:gd name="connsiteY42" fmla="*/ 3122900 h 3859326"/>
              <a:gd name="connsiteX43" fmla="*/ 1364301 w 5655223"/>
              <a:gd name="connsiteY43" fmla="*/ 3095501 h 3859326"/>
              <a:gd name="connsiteX44" fmla="*/ 1544605 w 5655223"/>
              <a:gd name="connsiteY44" fmla="*/ 2660208 h 3859326"/>
              <a:gd name="connsiteX45" fmla="*/ 929008 w 5655223"/>
              <a:gd name="connsiteY45" fmla="*/ 2044611 h 3859326"/>
              <a:gd name="connsiteX46" fmla="*/ 313411 w 5655223"/>
              <a:gd name="connsiteY46" fmla="*/ 2660208 h 3859326"/>
              <a:gd name="connsiteX47" fmla="*/ 929008 w 5655223"/>
              <a:gd name="connsiteY47" fmla="*/ 3275804 h 3859326"/>
              <a:gd name="connsiteX48" fmla="*/ 1053072 w 5655223"/>
              <a:gd name="connsiteY48" fmla="*/ 3263298 h 3859326"/>
              <a:gd name="connsiteX49" fmla="*/ 1068395 w 5655223"/>
              <a:gd name="connsiteY49" fmla="*/ 3258542 h 3859326"/>
              <a:gd name="connsiteX50" fmla="*/ 1391309 w 5655223"/>
              <a:gd name="connsiteY50" fmla="*/ 3581456 h 3859326"/>
              <a:gd name="connsiteX51" fmla="*/ 1393574 w 5655223"/>
              <a:gd name="connsiteY51" fmla="*/ 3579192 h 3859326"/>
              <a:gd name="connsiteX52" fmla="*/ 1393574 w 5655223"/>
              <a:gd name="connsiteY52" fmla="*/ 3580601 h 3859326"/>
              <a:gd name="connsiteX53" fmla="*/ 4073403 w 5655223"/>
              <a:gd name="connsiteY53" fmla="*/ 3580601 h 3859326"/>
              <a:gd name="connsiteX54" fmla="*/ 4074571 w 5655223"/>
              <a:gd name="connsiteY54" fmla="*/ 3581768 h 3859326"/>
              <a:gd name="connsiteX55" fmla="*/ 4075739 w 5655223"/>
              <a:gd name="connsiteY55" fmla="*/ 3580601 h 3859326"/>
              <a:gd name="connsiteX56" fmla="*/ 4075815 w 5655223"/>
              <a:gd name="connsiteY56" fmla="*/ 3580601 h 3859326"/>
              <a:gd name="connsiteX57" fmla="*/ 4075815 w 5655223"/>
              <a:gd name="connsiteY57" fmla="*/ 3580524 h 3859326"/>
              <a:gd name="connsiteX58" fmla="*/ 4447841 w 5655223"/>
              <a:gd name="connsiteY58" fmla="*/ 3208497 h 3859326"/>
              <a:gd name="connsiteX59" fmla="*/ 4459329 w 5655223"/>
              <a:gd name="connsiteY59" fmla="*/ 3215101 h 3859326"/>
              <a:gd name="connsiteX60" fmla="*/ 4726217 w 5655223"/>
              <a:gd name="connsiteY60" fmla="*/ 3275805 h 3859326"/>
              <a:gd name="connsiteX61" fmla="*/ 5341813 w 5655223"/>
              <a:gd name="connsiteY61" fmla="*/ 2660208 h 3859326"/>
              <a:gd name="connsiteX62" fmla="*/ 4726217 w 5655223"/>
              <a:gd name="connsiteY62" fmla="*/ 2044610 h 3859326"/>
              <a:gd name="connsiteX63" fmla="*/ 4123125 w 5655223"/>
              <a:gd name="connsiteY63" fmla="*/ 2536143 h 3859326"/>
              <a:gd name="connsiteX64" fmla="*/ 4120227 w 5655223"/>
              <a:gd name="connsiteY64" fmla="*/ 2564905 h 3859326"/>
              <a:gd name="connsiteX65" fmla="*/ 2960502 w 5655223"/>
              <a:gd name="connsiteY65" fmla="*/ 2564905 h 3859326"/>
              <a:gd name="connsiteX66" fmla="*/ 2719031 w 5655223"/>
              <a:gd name="connsiteY66" fmla="*/ 2323434 h 3859326"/>
              <a:gd name="connsiteX67" fmla="*/ 3086484 w 5655223"/>
              <a:gd name="connsiteY67" fmla="*/ 1955981 h 3859326"/>
              <a:gd name="connsiteX68" fmla="*/ 3116253 w 5655223"/>
              <a:gd name="connsiteY68" fmla="*/ 1980543 h 3859326"/>
              <a:gd name="connsiteX69" fmla="*/ 3636781 w 5655223"/>
              <a:gd name="connsiteY69" fmla="*/ 2139542 h 3859326"/>
              <a:gd name="connsiteX70" fmla="*/ 4567773 w 5655223"/>
              <a:gd name="connsiteY70" fmla="*/ 1208550 h 3859326"/>
              <a:gd name="connsiteX71" fmla="*/ 3636781 w 5655223"/>
              <a:gd name="connsiteY71" fmla="*/ 277558 h 3859326"/>
              <a:gd name="connsiteX72" fmla="*/ 3600341 w 5655223"/>
              <a:gd name="connsiteY72" fmla="*/ 0 h 3859326"/>
              <a:gd name="connsiteX73" fmla="*/ 4928641 w 5655223"/>
              <a:gd name="connsiteY73" fmla="*/ 1328300 h 3859326"/>
              <a:gd name="connsiteX74" fmla="*/ 4877265 w 5655223"/>
              <a:gd name="connsiteY74" fmla="*/ 1674582 h 3859326"/>
              <a:gd name="connsiteX75" fmla="*/ 5655223 w 5655223"/>
              <a:gd name="connsiteY75" fmla="*/ 2731648 h 3859326"/>
              <a:gd name="connsiteX76" fmla="*/ 4527553 w 5655223"/>
              <a:gd name="connsiteY76" fmla="*/ 3859319 h 3859326"/>
              <a:gd name="connsiteX77" fmla="*/ 4527517 w 5655223"/>
              <a:gd name="connsiteY77" fmla="*/ 3859312 h 3859326"/>
              <a:gd name="connsiteX78" fmla="*/ 1127742 w 5655223"/>
              <a:gd name="connsiteY78" fmla="*/ 3859312 h 3859326"/>
              <a:gd name="connsiteX79" fmla="*/ 1127672 w 5655223"/>
              <a:gd name="connsiteY79" fmla="*/ 3859326 h 3859326"/>
              <a:gd name="connsiteX80" fmla="*/ 0 w 5655223"/>
              <a:gd name="connsiteY80" fmla="*/ 2731655 h 3859326"/>
              <a:gd name="connsiteX81" fmla="*/ 774956 w 5655223"/>
              <a:gd name="connsiteY81" fmla="*/ 1675193 h 3859326"/>
              <a:gd name="connsiteX82" fmla="*/ 718410 w 5655223"/>
              <a:gd name="connsiteY82" fmla="*/ 1395118 h 3859326"/>
              <a:gd name="connsiteX83" fmla="*/ 1645565 w 5655223"/>
              <a:gd name="connsiteY83" fmla="*/ 467963 h 3859326"/>
              <a:gd name="connsiteX84" fmla="*/ 2367945 w 5655223"/>
              <a:gd name="connsiteY84" fmla="*/ 838575 h 3859326"/>
              <a:gd name="connsiteX85" fmla="*/ 3600341 w 5655223"/>
              <a:gd name="connsiteY85" fmla="*/ 0 h 385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655223" h="3859326">
                <a:moveTo>
                  <a:pt x="4726217" y="2399360"/>
                </a:moveTo>
                <a:cubicBezTo>
                  <a:pt x="4870279" y="2399360"/>
                  <a:pt x="4987063" y="2516145"/>
                  <a:pt x="4987063" y="2660208"/>
                </a:cubicBezTo>
                <a:cubicBezTo>
                  <a:pt x="4987063" y="2804269"/>
                  <a:pt x="4870279" y="2921055"/>
                  <a:pt x="4726217" y="2921055"/>
                </a:cubicBezTo>
                <a:cubicBezTo>
                  <a:pt x="4582153" y="2921055"/>
                  <a:pt x="4465369" y="2804270"/>
                  <a:pt x="4465369" y="2660207"/>
                </a:cubicBezTo>
                <a:cubicBezTo>
                  <a:pt x="4465369" y="2516145"/>
                  <a:pt x="4582153" y="2399360"/>
                  <a:pt x="4726217" y="2399360"/>
                </a:cubicBezTo>
                <a:close/>
                <a:moveTo>
                  <a:pt x="929008" y="2399360"/>
                </a:moveTo>
                <a:cubicBezTo>
                  <a:pt x="1073070" y="2399360"/>
                  <a:pt x="1189855" y="2516146"/>
                  <a:pt x="1189855" y="2660208"/>
                </a:cubicBezTo>
                <a:cubicBezTo>
                  <a:pt x="1189855" y="2804269"/>
                  <a:pt x="1073070" y="2921055"/>
                  <a:pt x="929008" y="2921054"/>
                </a:cubicBezTo>
                <a:cubicBezTo>
                  <a:pt x="784946" y="2921055"/>
                  <a:pt x="668161" y="2804269"/>
                  <a:pt x="668161" y="2660208"/>
                </a:cubicBezTo>
                <a:cubicBezTo>
                  <a:pt x="668160" y="2516145"/>
                  <a:pt x="784946" y="2399360"/>
                  <a:pt x="929008" y="2399360"/>
                </a:cubicBezTo>
                <a:close/>
                <a:moveTo>
                  <a:pt x="1549899" y="1025820"/>
                </a:moveTo>
                <a:cubicBezTo>
                  <a:pt x="1665197" y="1025820"/>
                  <a:pt x="1758665" y="1119288"/>
                  <a:pt x="1758665" y="1234586"/>
                </a:cubicBezTo>
                <a:cubicBezTo>
                  <a:pt x="1758665" y="1349884"/>
                  <a:pt x="1665197" y="1443353"/>
                  <a:pt x="1549899" y="1443353"/>
                </a:cubicBezTo>
                <a:cubicBezTo>
                  <a:pt x="1434601" y="1443353"/>
                  <a:pt x="1341133" y="1349885"/>
                  <a:pt x="1341132" y="1234586"/>
                </a:cubicBezTo>
                <a:cubicBezTo>
                  <a:pt x="1341133" y="1119288"/>
                  <a:pt x="1434601" y="1025820"/>
                  <a:pt x="1549899" y="1025820"/>
                </a:cubicBezTo>
                <a:close/>
                <a:moveTo>
                  <a:pt x="3636781" y="814059"/>
                </a:moveTo>
                <a:cubicBezTo>
                  <a:pt x="3854651" y="814060"/>
                  <a:pt x="4031269" y="990679"/>
                  <a:pt x="4031269" y="1208549"/>
                </a:cubicBezTo>
                <a:cubicBezTo>
                  <a:pt x="4031269" y="1426420"/>
                  <a:pt x="3854651" y="1603040"/>
                  <a:pt x="3636781" y="1603039"/>
                </a:cubicBezTo>
                <a:cubicBezTo>
                  <a:pt x="3418911" y="1603039"/>
                  <a:pt x="3242290" y="1426420"/>
                  <a:pt x="3242290" y="1208550"/>
                </a:cubicBezTo>
                <a:cubicBezTo>
                  <a:pt x="3242290" y="990679"/>
                  <a:pt x="3418911" y="814059"/>
                  <a:pt x="3636781" y="814059"/>
                </a:cubicBezTo>
                <a:close/>
                <a:moveTo>
                  <a:pt x="3636781" y="277558"/>
                </a:moveTo>
                <a:cubicBezTo>
                  <a:pt x="3122607" y="277558"/>
                  <a:pt x="2705788" y="694377"/>
                  <a:pt x="2705788" y="1208549"/>
                </a:cubicBezTo>
                <a:cubicBezTo>
                  <a:pt x="2705788" y="1401365"/>
                  <a:pt x="2764403" y="1580489"/>
                  <a:pt x="2864786" y="1729076"/>
                </a:cubicBezTo>
                <a:lnTo>
                  <a:pt x="2887509" y="1756616"/>
                </a:lnTo>
                <a:lnTo>
                  <a:pt x="2519861" y="2124264"/>
                </a:lnTo>
                <a:lnTo>
                  <a:pt x="1934575" y="1538978"/>
                </a:lnTo>
                <a:lnTo>
                  <a:pt x="1958441" y="1510053"/>
                </a:lnTo>
                <a:cubicBezTo>
                  <a:pt x="2011565" y="1431419"/>
                  <a:pt x="2042584" y="1336625"/>
                  <a:pt x="2042584" y="1234586"/>
                </a:cubicBezTo>
                <a:cubicBezTo>
                  <a:pt x="2042584" y="962483"/>
                  <a:pt x="1822001" y="741901"/>
                  <a:pt x="1549899" y="741901"/>
                </a:cubicBezTo>
                <a:cubicBezTo>
                  <a:pt x="1277797" y="741900"/>
                  <a:pt x="1057213" y="962483"/>
                  <a:pt x="1057213" y="1234586"/>
                </a:cubicBezTo>
                <a:cubicBezTo>
                  <a:pt x="1057213" y="1506690"/>
                  <a:pt x="1277797" y="1727273"/>
                  <a:pt x="1549899" y="1727272"/>
                </a:cubicBezTo>
                <a:cubicBezTo>
                  <a:pt x="1583912" y="1727273"/>
                  <a:pt x="1617120" y="1723826"/>
                  <a:pt x="1649192" y="1717263"/>
                </a:cubicBezTo>
                <a:lnTo>
                  <a:pt x="1699045" y="1701788"/>
                </a:lnTo>
                <a:lnTo>
                  <a:pt x="2841891" y="2844635"/>
                </a:lnTo>
                <a:lnTo>
                  <a:pt x="2843279" y="2843247"/>
                </a:lnTo>
                <a:lnTo>
                  <a:pt x="2843279" y="2846575"/>
                </a:lnTo>
                <a:lnTo>
                  <a:pt x="4142465" y="2846574"/>
                </a:lnTo>
                <a:lnTo>
                  <a:pt x="4158995" y="2899826"/>
                </a:lnTo>
                <a:cubicBezTo>
                  <a:pt x="4170677" y="2927444"/>
                  <a:pt x="4184317" y="2954033"/>
                  <a:pt x="4199741" y="2979417"/>
                </a:cubicBezTo>
                <a:lnTo>
                  <a:pt x="4232501" y="3025497"/>
                </a:lnTo>
                <a:lnTo>
                  <a:pt x="3959067" y="3298932"/>
                </a:lnTo>
                <a:lnTo>
                  <a:pt x="1507125" y="3298932"/>
                </a:lnTo>
                <a:lnTo>
                  <a:pt x="1331093" y="3122900"/>
                </a:lnTo>
                <a:lnTo>
                  <a:pt x="1364301" y="3095501"/>
                </a:lnTo>
                <a:cubicBezTo>
                  <a:pt x="1475702" y="2984099"/>
                  <a:pt x="1544605" y="2830200"/>
                  <a:pt x="1544605" y="2660208"/>
                </a:cubicBezTo>
                <a:cubicBezTo>
                  <a:pt x="1544605" y="2320222"/>
                  <a:pt x="1268993" y="2044610"/>
                  <a:pt x="929008" y="2044611"/>
                </a:cubicBezTo>
                <a:cubicBezTo>
                  <a:pt x="589023" y="2044610"/>
                  <a:pt x="313411" y="2320223"/>
                  <a:pt x="313411" y="2660208"/>
                </a:cubicBezTo>
                <a:cubicBezTo>
                  <a:pt x="313411" y="3000192"/>
                  <a:pt x="589023" y="3275804"/>
                  <a:pt x="929008" y="3275804"/>
                </a:cubicBezTo>
                <a:cubicBezTo>
                  <a:pt x="971506" y="3275805"/>
                  <a:pt x="1012998" y="3271498"/>
                  <a:pt x="1053072" y="3263298"/>
                </a:cubicBezTo>
                <a:lnTo>
                  <a:pt x="1068395" y="3258542"/>
                </a:lnTo>
                <a:lnTo>
                  <a:pt x="1391309" y="3581456"/>
                </a:lnTo>
                <a:lnTo>
                  <a:pt x="1393574" y="3579192"/>
                </a:lnTo>
                <a:lnTo>
                  <a:pt x="1393574" y="3580601"/>
                </a:lnTo>
                <a:lnTo>
                  <a:pt x="4073403" y="3580601"/>
                </a:lnTo>
                <a:lnTo>
                  <a:pt x="4074571" y="3581768"/>
                </a:lnTo>
                <a:lnTo>
                  <a:pt x="4075739" y="3580601"/>
                </a:lnTo>
                <a:lnTo>
                  <a:pt x="4075815" y="3580601"/>
                </a:lnTo>
                <a:lnTo>
                  <a:pt x="4075815" y="3580524"/>
                </a:lnTo>
                <a:lnTo>
                  <a:pt x="4447841" y="3208497"/>
                </a:lnTo>
                <a:lnTo>
                  <a:pt x="4459329" y="3215101"/>
                </a:lnTo>
                <a:cubicBezTo>
                  <a:pt x="4540067" y="3254003"/>
                  <a:pt x="4630595" y="3275805"/>
                  <a:pt x="4726217" y="3275805"/>
                </a:cubicBezTo>
                <a:cubicBezTo>
                  <a:pt x="5066201" y="3275805"/>
                  <a:pt x="5341813" y="3000193"/>
                  <a:pt x="5341813" y="2660208"/>
                </a:cubicBezTo>
                <a:cubicBezTo>
                  <a:pt x="5341813" y="2320222"/>
                  <a:pt x="5066201" y="2044610"/>
                  <a:pt x="4726217" y="2044610"/>
                </a:cubicBezTo>
                <a:cubicBezTo>
                  <a:pt x="4428729" y="2044610"/>
                  <a:pt x="4180527" y="2255626"/>
                  <a:pt x="4123125" y="2536143"/>
                </a:cubicBezTo>
                <a:lnTo>
                  <a:pt x="4120227" y="2564905"/>
                </a:lnTo>
                <a:lnTo>
                  <a:pt x="2960502" y="2564905"/>
                </a:lnTo>
                <a:lnTo>
                  <a:pt x="2719031" y="2323434"/>
                </a:lnTo>
                <a:lnTo>
                  <a:pt x="3086484" y="1955981"/>
                </a:lnTo>
                <a:lnTo>
                  <a:pt x="3116253" y="1980543"/>
                </a:lnTo>
                <a:cubicBezTo>
                  <a:pt x="3264841" y="2080926"/>
                  <a:pt x="3443967" y="2139542"/>
                  <a:pt x="3636781" y="2139542"/>
                </a:cubicBezTo>
                <a:cubicBezTo>
                  <a:pt x="4150953" y="2139542"/>
                  <a:pt x="4567773" y="1722723"/>
                  <a:pt x="4567773" y="1208550"/>
                </a:cubicBezTo>
                <a:cubicBezTo>
                  <a:pt x="4567773" y="694376"/>
                  <a:pt x="4150953" y="277558"/>
                  <a:pt x="3636781" y="277558"/>
                </a:cubicBezTo>
                <a:close/>
                <a:moveTo>
                  <a:pt x="3600341" y="0"/>
                </a:moveTo>
                <a:cubicBezTo>
                  <a:pt x="4333939" y="0"/>
                  <a:pt x="4928641" y="594702"/>
                  <a:pt x="4928641" y="1328300"/>
                </a:cubicBezTo>
                <a:cubicBezTo>
                  <a:pt x="4928641" y="1448620"/>
                  <a:pt x="4912645" y="1565200"/>
                  <a:pt x="4877265" y="1674582"/>
                </a:cubicBezTo>
                <a:cubicBezTo>
                  <a:pt x="5331069" y="1809291"/>
                  <a:pt x="5655223" y="2232619"/>
                  <a:pt x="5655223" y="2731648"/>
                </a:cubicBezTo>
                <a:cubicBezTo>
                  <a:pt x="5655223" y="3354440"/>
                  <a:pt x="5150345" y="3859319"/>
                  <a:pt x="4527553" y="3859319"/>
                </a:cubicBezTo>
                <a:lnTo>
                  <a:pt x="4527517" y="3859312"/>
                </a:lnTo>
                <a:lnTo>
                  <a:pt x="1127742" y="3859312"/>
                </a:lnTo>
                <a:cubicBezTo>
                  <a:pt x="1127721" y="3859326"/>
                  <a:pt x="1127693" y="3859326"/>
                  <a:pt x="1127672" y="3859326"/>
                </a:cubicBezTo>
                <a:cubicBezTo>
                  <a:pt x="504879" y="3859326"/>
                  <a:pt x="0" y="3354447"/>
                  <a:pt x="0" y="2731655"/>
                </a:cubicBezTo>
                <a:cubicBezTo>
                  <a:pt x="0" y="2233714"/>
                  <a:pt x="322751" y="1811143"/>
                  <a:pt x="774956" y="1675193"/>
                </a:cubicBezTo>
                <a:cubicBezTo>
                  <a:pt x="733949" y="1589622"/>
                  <a:pt x="718410" y="1494187"/>
                  <a:pt x="718410" y="1395118"/>
                </a:cubicBezTo>
                <a:cubicBezTo>
                  <a:pt x="718410" y="883062"/>
                  <a:pt x="1133509" y="467963"/>
                  <a:pt x="1645565" y="467963"/>
                </a:cubicBezTo>
                <a:cubicBezTo>
                  <a:pt x="1944568" y="467963"/>
                  <a:pt x="2210513" y="609498"/>
                  <a:pt x="2367945" y="838575"/>
                </a:cubicBezTo>
                <a:cubicBezTo>
                  <a:pt x="2560780" y="346899"/>
                  <a:pt x="3040051" y="0"/>
                  <a:pt x="360034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522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63" r:id="rId9"/>
    <p:sldLayoutId id="2147483660" r:id="rId10"/>
    <p:sldLayoutId id="2147483655" r:id="rId11"/>
    <p:sldLayoutId id="2147483662" r:id="rId12"/>
    <p:sldLayoutId id="2147483656" r:id="rId13"/>
    <p:sldLayoutId id="2147483657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retstateham.com/" TargetMode="External"/><Relationship Id="rId2" Type="http://schemas.openxmlformats.org/officeDocument/2006/relationships/hyperlink" Target="mailto:Bret.Stateham@Microsoft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hannel9.msdn.com/niners/BretStateham" TargetMode="External"/><Relationship Id="rId5" Type="http://schemas.openxmlformats.org/officeDocument/2006/relationships/hyperlink" Target="http://youtube.com/BStateham" TargetMode="External"/><Relationship Id="rId4" Type="http://schemas.openxmlformats.org/officeDocument/2006/relationships/hyperlink" Target="http://twitter.com/BretStateha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BretsPlatform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lowlab.i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unity3d.com/" TargetMode="External"/><Relationship Id="rId2" Type="http://schemas.openxmlformats.org/officeDocument/2006/relationships/hyperlink" Target="https://www.scirra.com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flowlab.io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4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it bigger</a:t>
            </a:r>
            <a:endParaRPr lang="en-US" dirty="0"/>
          </a:p>
        </p:txBody>
      </p:sp>
      <p:pic>
        <p:nvPicPr>
          <p:cNvPr id="3074" name="Picture 2" descr="C:\Users\brets\AppData\Local\Temp\SNAGHTML549017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14" y="1379217"/>
            <a:ext cx="4698522" cy="524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69954" y="3124131"/>
            <a:ext cx="35686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Width:	14</a:t>
            </a:r>
          </a:p>
          <a:p>
            <a:r>
              <a:rPr lang="en-US" sz="5400" dirty="0" smtClean="0"/>
              <a:t>Height:	12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7302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 A BETTER PLATFORM LAYOUT</a:t>
            </a:r>
            <a:endParaRPr lang="en-US" dirty="0"/>
          </a:p>
        </p:txBody>
      </p:sp>
      <p:pic>
        <p:nvPicPr>
          <p:cNvPr id="4098" name="Picture 2" descr="C:\Users\brets\AppData\Local\Temp\SNAGHTML54d7d7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419" y="1675448"/>
            <a:ext cx="9207162" cy="439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718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the scroll viewer </a:t>
            </a:r>
            <a:r>
              <a:rPr lang="en-US" dirty="0" err="1" smtClean="0"/>
              <a:t>tO</a:t>
            </a:r>
            <a:r>
              <a:rPr lang="en-US" dirty="0" smtClean="0"/>
              <a:t> PLAYER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410" y="1675448"/>
            <a:ext cx="7369179" cy="490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24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BOUNDARIES</a:t>
            </a:r>
            <a:endParaRPr lang="en-US" dirty="0"/>
          </a:p>
        </p:txBody>
      </p:sp>
      <p:pic>
        <p:nvPicPr>
          <p:cNvPr id="5128" name="Picture 8" descr="C:\Users\brets\AppData\Local\Temp\SNAGHTML55dc5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119" y="1675448"/>
            <a:ext cx="9511282" cy="456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20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pits</a:t>
            </a:r>
            <a:endParaRPr lang="en-US" dirty="0"/>
          </a:p>
        </p:txBody>
      </p:sp>
      <p:pic>
        <p:nvPicPr>
          <p:cNvPr id="6150" name="Picture 6" descr="C:\Users\brets\AppData\Local\Temp\SNAGHTML560b58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686" y="1671785"/>
            <a:ext cx="3818628" cy="465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6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pit collision logic</a:t>
            </a:r>
            <a:endParaRPr lang="en-US" dirty="0"/>
          </a:p>
        </p:txBody>
      </p:sp>
      <p:pic>
        <p:nvPicPr>
          <p:cNvPr id="7172" name="Picture 4" descr="C:\Users\brets\AppData\Local\Temp\SNAGHTML559406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33" y="1860658"/>
            <a:ext cx="10619534" cy="244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184" y="3760126"/>
            <a:ext cx="2620010" cy="2836702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>
            <a:off x="6096001" y="3347049"/>
            <a:ext cx="600376" cy="517565"/>
          </a:xfrm>
          <a:prstGeom prst="triangle">
            <a:avLst/>
          </a:prstGeom>
          <a:solidFill>
            <a:srgbClr val="20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5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 the pits in</a:t>
            </a:r>
            <a:endParaRPr lang="en-US" dirty="0"/>
          </a:p>
        </p:txBody>
      </p:sp>
      <p:pic>
        <p:nvPicPr>
          <p:cNvPr id="8196" name="Picture 4" descr="C:\Users\brets\AppData\Local\Temp\SNAGHTML5617c5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263" y="1863306"/>
            <a:ext cx="8951474" cy="427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184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behavior to hide pits</a:t>
            </a:r>
            <a:endParaRPr lang="en-US" dirty="0"/>
          </a:p>
        </p:txBody>
      </p:sp>
      <p:pic>
        <p:nvPicPr>
          <p:cNvPr id="9218" name="Picture 2" descr="C:\Users\brets\AppData\Local\Temp\SNAGHTML562a46f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83" y="2872596"/>
            <a:ext cx="10781834" cy="225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134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the coin</a:t>
            </a:r>
            <a:endParaRPr lang="en-US" dirty="0"/>
          </a:p>
        </p:txBody>
      </p:sp>
      <p:pic>
        <p:nvPicPr>
          <p:cNvPr id="10244" name="Picture 4" descr="C:\Users\brets\AppData\Local\Temp\SNAGHTML565be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985" y="1414766"/>
            <a:ext cx="3232030" cy="517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194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logic to the coin</a:t>
            </a:r>
            <a:endParaRPr lang="en-US" dirty="0"/>
          </a:p>
        </p:txBody>
      </p:sp>
      <p:pic>
        <p:nvPicPr>
          <p:cNvPr id="11266" name="Picture 2" descr="C:\Users\brets\AppData\Local\Temp\SNAGHTML567574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765" y="2682815"/>
            <a:ext cx="10154470" cy="263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01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</a:t>
            </a:r>
            <a:r>
              <a:rPr lang="en-US" dirty="0" err="1" smtClean="0"/>
              <a:t>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My name is </a:t>
            </a:r>
            <a:r>
              <a:rPr lang="en-US" b="1" dirty="0" smtClean="0"/>
              <a:t>Bret Stateham</a:t>
            </a:r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I work for </a:t>
            </a:r>
            <a:r>
              <a:rPr lang="en-US" b="1" dirty="0" smtClean="0"/>
              <a:t>Microsoft</a:t>
            </a:r>
            <a:r>
              <a:rPr lang="en-US" dirty="0" smtClean="0"/>
              <a:t> as a </a:t>
            </a:r>
            <a:r>
              <a:rPr lang="en-US" b="1" dirty="0" smtClean="0"/>
              <a:t>Technical Evangelist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can find me at:</a:t>
            </a:r>
          </a:p>
          <a:p>
            <a:pPr marL="0" indent="0">
              <a:buNone/>
            </a:pPr>
            <a:r>
              <a:rPr lang="en-US" dirty="0" smtClean="0"/>
              <a:t>Email:		</a:t>
            </a:r>
            <a:r>
              <a:rPr lang="en-US" dirty="0" smtClean="0">
                <a:hlinkClick r:id="rId2"/>
              </a:rPr>
              <a:t>Bret.Stateham@Microsoft.com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Blog:		</a:t>
            </a:r>
            <a:r>
              <a:rPr lang="en-US" dirty="0" smtClean="0">
                <a:hlinkClick r:id="rId3"/>
              </a:rPr>
              <a:t>BretStateham.com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Twitter:	</a:t>
            </a:r>
            <a:r>
              <a:rPr lang="en-US" dirty="0" smtClean="0">
                <a:hlinkClick r:id="rId4"/>
              </a:rPr>
              <a:t>@BretStateham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YouTube:	</a:t>
            </a:r>
            <a:r>
              <a:rPr lang="en-US" dirty="0" smtClean="0">
                <a:hlinkClick r:id="rId5"/>
              </a:rPr>
              <a:t>youtube.com/</a:t>
            </a:r>
            <a:r>
              <a:rPr lang="en-US" dirty="0" err="1" smtClean="0">
                <a:hlinkClick r:id="rId5"/>
              </a:rPr>
              <a:t>Bstateham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Channel 9:	</a:t>
            </a:r>
            <a:r>
              <a:rPr lang="en-US" dirty="0" smtClean="0">
                <a:hlinkClick r:id="rId6"/>
              </a:rPr>
              <a:t>channel9.msdn.com/</a:t>
            </a:r>
            <a:r>
              <a:rPr lang="en-US" dirty="0" err="1" smtClean="0">
                <a:hlinkClick r:id="rId6"/>
              </a:rPr>
              <a:t>niners</a:t>
            </a:r>
            <a:r>
              <a:rPr lang="en-US" dirty="0" smtClean="0">
                <a:hlinkClick r:id="rId6"/>
              </a:rPr>
              <a:t>/BretStateham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68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coin to player score</a:t>
            </a:r>
            <a:endParaRPr lang="en-US" dirty="0"/>
          </a:p>
        </p:txBody>
      </p:sp>
      <p:pic>
        <p:nvPicPr>
          <p:cNvPr id="1028" name="Picture 4" descr="C:\Users\brets\AppData\Local\Temp\SNAGHTML6bf05db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519" y="1794932"/>
            <a:ext cx="9615931" cy="443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923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</a:t>
            </a:r>
            <a:r>
              <a:rPr lang="en-US" dirty="0" smtClean="0"/>
              <a:t>score </a:t>
            </a:r>
            <a:r>
              <a:rPr lang="en-US" dirty="0" smtClean="0"/>
              <a:t>label</a:t>
            </a:r>
            <a:endParaRPr lang="en-US" dirty="0"/>
          </a:p>
        </p:txBody>
      </p:sp>
      <p:pic>
        <p:nvPicPr>
          <p:cNvPr id="14338" name="Picture 2" descr="C:\Users\brets\AppData\Local\Temp\SNAGHTML56cec0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923" y="1844647"/>
            <a:ext cx="4778154" cy="431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6917267" y="5283199"/>
            <a:ext cx="1016000" cy="321734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196667" y="2370666"/>
            <a:ext cx="524933" cy="287867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12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total of ten coins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038" y="1825625"/>
            <a:ext cx="65439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1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game win logic</a:t>
            </a:r>
            <a:endParaRPr lang="en-US" dirty="0"/>
          </a:p>
        </p:txBody>
      </p:sp>
      <p:pic>
        <p:nvPicPr>
          <p:cNvPr id="2050" name="Picture 2" descr="C:\Users\brets\AppData\Local\Temp\SNAGHTML6c41b1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20532"/>
            <a:ext cx="10515600" cy="416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5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the Score at </a:t>
            </a:r>
            <a:r>
              <a:rPr lang="en-US" dirty="0" err="1" smtClean="0"/>
              <a:t>STart</a:t>
            </a:r>
            <a:endParaRPr lang="en-US" dirty="0"/>
          </a:p>
        </p:txBody>
      </p:sp>
      <p:pic>
        <p:nvPicPr>
          <p:cNvPr id="3074" name="Picture 2" descr="C:\Users\brets\AppData\Local\Temp\SNAGHTML6c6293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78641"/>
            <a:ext cx="10515600" cy="304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602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enemy</a:t>
            </a:r>
            <a:endParaRPr lang="en-US" dirty="0"/>
          </a:p>
        </p:txBody>
      </p:sp>
      <p:pic>
        <p:nvPicPr>
          <p:cNvPr id="16386" name="Picture 2" descr="C:\Users\brets\AppData\Local\Temp\SNAGHTML5775c1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453" y="1612550"/>
            <a:ext cx="5147094" cy="477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74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enemy message to player</a:t>
            </a:r>
            <a:endParaRPr lang="en-US" dirty="0"/>
          </a:p>
        </p:txBody>
      </p:sp>
      <p:pic>
        <p:nvPicPr>
          <p:cNvPr id="17410" name="Picture 2" descr="C:\Users\brets\AppData\Local\Temp\SNAGHTML579677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549" y="1907695"/>
            <a:ext cx="5545108" cy="380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314" y="1241255"/>
            <a:ext cx="2910745" cy="1975619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rot="10800000">
            <a:off x="4031787" y="3216874"/>
            <a:ext cx="429797" cy="370514"/>
          </a:xfrm>
          <a:prstGeom prst="triangle">
            <a:avLst/>
          </a:prstGeom>
          <a:solidFill>
            <a:srgbClr val="20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1337" y="3213020"/>
            <a:ext cx="3217223" cy="2896956"/>
          </a:xfrm>
          <a:prstGeom prst="rect">
            <a:avLst/>
          </a:prstGeom>
        </p:spPr>
      </p:pic>
      <p:sp>
        <p:nvSpPr>
          <p:cNvPr id="8" name="Isosceles Triangle 7"/>
          <p:cNvSpPr/>
          <p:nvPr/>
        </p:nvSpPr>
        <p:spPr>
          <a:xfrm rot="16200000">
            <a:off x="7748789" y="4611478"/>
            <a:ext cx="429797" cy="370514"/>
          </a:xfrm>
          <a:prstGeom prst="triangle">
            <a:avLst/>
          </a:prstGeom>
          <a:solidFill>
            <a:srgbClr val="20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47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enemy collision sound</a:t>
            </a:r>
            <a:endParaRPr lang="en-US" dirty="0"/>
          </a:p>
        </p:txBody>
      </p:sp>
      <p:pic>
        <p:nvPicPr>
          <p:cNvPr id="4102" name="Picture 6" descr="C:\Users\brets\AppData\Local\Temp\SNAGHTML6cbc23c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1675448"/>
            <a:ext cx="7697811" cy="405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779933" y="1675448"/>
            <a:ext cx="33189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COLLISION TRIGGER SHOULD ONLY FIRE IF THE ENEMY COLLIDES WITH THE PLAYER ON THE ENEMY’S SIDES OR BOTTOM, NOT THE TOP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5602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DESTROY ENEMY ON TOP COLLISION</a:t>
            </a:r>
            <a:endParaRPr lang="en-US" dirty="0"/>
          </a:p>
        </p:txBody>
      </p:sp>
      <p:pic>
        <p:nvPicPr>
          <p:cNvPr id="5122" name="Picture 2" descr="C:\Users\brets\AppData\Local\Temp\SNAGHTML6cf161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1794933"/>
            <a:ext cx="7862089" cy="378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779933" y="1675448"/>
            <a:ext cx="33189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COLLISION TRIGGER SHOULD ONLY FIRE IF THE ENEMY COLLIDES WITH THE PLAYER ON THE ENEMY’S </a:t>
            </a:r>
            <a:r>
              <a:rPr lang="en-US" sz="2800" b="1" dirty="0" smtClean="0"/>
              <a:t>TOP (when the player “LANDS ON” the enemy)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25268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Hurt player on enemy collision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73066" y="1962768"/>
            <a:ext cx="33189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player only gets hurt if it collides with the enemy on the player’s TOP or SIDES</a:t>
            </a:r>
            <a:endParaRPr lang="en-US" sz="2800" b="1" dirty="0"/>
          </a:p>
        </p:txBody>
      </p:sp>
      <p:pic>
        <p:nvPicPr>
          <p:cNvPr id="6154" name="Picture 10" descr="C:\Users\brets\AppData\Local\Temp\SNAGHTML6e505e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06" y="1498600"/>
            <a:ext cx="8363473" cy="467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50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going to make?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3316" y="2443889"/>
            <a:ext cx="2865368" cy="30863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78900" y="1684745"/>
            <a:ext cx="5034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A “PLATFORMER” GAME!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588204" y="5643069"/>
            <a:ext cx="9015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Try mine out at </a:t>
            </a:r>
            <a:r>
              <a:rPr lang="en-US" sz="3600" dirty="0" smtClean="0">
                <a:hlinkClick r:id="rId3"/>
              </a:rPr>
              <a:t>http://aka.ms/BretsPlatformer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0785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health at game start</a:t>
            </a:r>
            <a:endParaRPr lang="en-US" dirty="0"/>
          </a:p>
        </p:txBody>
      </p:sp>
      <p:pic>
        <p:nvPicPr>
          <p:cNvPr id="7172" name="Picture 4" descr="C:\Users\brets\AppData\Local\Temp\SNAGHTML6e169ff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90" y="2116667"/>
            <a:ext cx="10510420" cy="376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681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the health bar</a:t>
            </a:r>
            <a:endParaRPr lang="en-US" dirty="0"/>
          </a:p>
        </p:txBody>
      </p:sp>
      <p:pic>
        <p:nvPicPr>
          <p:cNvPr id="9224" name="Picture 8" descr="C:\Users\brets\AppData\Local\Temp\SNAGHTML6dec11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199" y="1414603"/>
            <a:ext cx="4927602" cy="51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961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game over logic to player</a:t>
            </a:r>
            <a:endParaRPr lang="en-US" dirty="0"/>
          </a:p>
        </p:txBody>
      </p:sp>
      <p:pic>
        <p:nvPicPr>
          <p:cNvPr id="8202" name="Picture 10" descr="C:\Users\brets\AppData\Local\Temp\SNAGHTML6e0d79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575" y="1825625"/>
            <a:ext cx="901485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6156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ENEMY MOVEMENT</a:t>
            </a:r>
            <a:endParaRPr lang="en-US" dirty="0"/>
          </a:p>
        </p:txBody>
      </p:sp>
      <p:pic>
        <p:nvPicPr>
          <p:cNvPr id="20482" name="Picture 2" descr="C:\Users\brets\AppData\Local\Temp\SNAGHTML58ca9f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96" y="2734575"/>
            <a:ext cx="10331408" cy="253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6416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ENEMY FLIP BLOCK</a:t>
            </a:r>
            <a:endParaRPr lang="en-US" dirty="0"/>
          </a:p>
        </p:txBody>
      </p:sp>
      <p:pic>
        <p:nvPicPr>
          <p:cNvPr id="21508" name="Picture 4" descr="C:\Users\brets\AppData\Local\Temp\SNAGHTML58ec15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355" y="1687270"/>
            <a:ext cx="4819290" cy="462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569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 where enemy should “FLIP”</a:t>
            </a:r>
            <a:endParaRPr lang="en-US" dirty="0"/>
          </a:p>
        </p:txBody>
      </p:sp>
      <p:pic>
        <p:nvPicPr>
          <p:cNvPr id="22530" name="Picture 2" descr="C:\Users\brets\AppData\Local\Temp\SNAGHTML58f8dbf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826" y="1718288"/>
            <a:ext cx="9736348" cy="456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83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flip behavior to enemy</a:t>
            </a:r>
            <a:endParaRPr lang="en-US" dirty="0"/>
          </a:p>
        </p:txBody>
      </p:sp>
      <p:pic>
        <p:nvPicPr>
          <p:cNvPr id="23554" name="Picture 2" descr="C:\Users\brets\AppData\Local\Temp\SNAGHTML59143fb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085" y="1880559"/>
            <a:ext cx="8415830" cy="424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3204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Hide enemy flip blocks at start</a:t>
            </a:r>
            <a:endParaRPr lang="en-US" dirty="0"/>
          </a:p>
        </p:txBody>
      </p:sp>
      <p:pic>
        <p:nvPicPr>
          <p:cNvPr id="24578" name="Picture 2" descr="C:\Users\brets\AppData\Local\Temp\SNAGHTML592776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78" y="2346386"/>
            <a:ext cx="10554644" cy="330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39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We’ll use flowlab.io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3844" y="1825625"/>
            <a:ext cx="5224312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78414" y="6176963"/>
            <a:ext cx="3235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hlinkClick r:id="rId3"/>
              </a:rPr>
              <a:t>http://flowlab.io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0075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other game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using flowlab.io because:</a:t>
            </a:r>
          </a:p>
          <a:p>
            <a:pPr lvl="1"/>
            <a:r>
              <a:rPr lang="en-US" dirty="0" smtClean="0"/>
              <a:t>You can sign up for free and create up to 3 games at a time</a:t>
            </a:r>
          </a:p>
          <a:p>
            <a:pPr lvl="1"/>
            <a:r>
              <a:rPr lang="en-US" dirty="0" smtClean="0"/>
              <a:t>You don’t have to install anything</a:t>
            </a:r>
          </a:p>
          <a:p>
            <a:pPr lvl="1"/>
            <a:r>
              <a:rPr lang="en-US" dirty="0" smtClean="0"/>
              <a:t>You can easily see the code from others</a:t>
            </a:r>
          </a:p>
          <a:p>
            <a:pPr lvl="1"/>
            <a:r>
              <a:rPr lang="en-US" dirty="0" smtClean="0"/>
              <a:t>The concepts you learn here will apply to other game engines</a:t>
            </a:r>
          </a:p>
          <a:p>
            <a:r>
              <a:rPr lang="en-US" dirty="0" smtClean="0"/>
              <a:t>Want something a little more complex? Check “</a:t>
            </a:r>
            <a:r>
              <a:rPr lang="en-US" b="1" dirty="0" smtClean="0"/>
              <a:t>Construct 2</a:t>
            </a:r>
            <a:r>
              <a:rPr lang="en-US" dirty="0" smtClean="0"/>
              <a:t>” from </a:t>
            </a:r>
            <a:r>
              <a:rPr lang="en-US" dirty="0" smtClean="0">
                <a:hlinkClick r:id="rId2"/>
              </a:rPr>
              <a:t>scirra.com</a:t>
            </a:r>
            <a:endParaRPr lang="en-US" dirty="0" smtClean="0"/>
          </a:p>
          <a:p>
            <a:r>
              <a:rPr lang="en-US" dirty="0" smtClean="0"/>
              <a:t>Want something a lot more complex, but really powerful? Check out “</a:t>
            </a:r>
            <a:r>
              <a:rPr lang="en-US" b="1" dirty="0" smtClean="0"/>
              <a:t>Unity 5</a:t>
            </a:r>
            <a:r>
              <a:rPr lang="en-US" dirty="0" smtClean="0"/>
              <a:t>” from </a:t>
            </a:r>
            <a:r>
              <a:rPr lang="en-US" dirty="0" smtClean="0">
                <a:hlinkClick r:id="rId3"/>
              </a:rPr>
              <a:t>Unity3D.com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3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into http://flowlab.io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make sure you know your “</a:t>
            </a:r>
            <a:r>
              <a:rPr lang="en-US" b="1" i="1" dirty="0" smtClean="0">
                <a:solidFill>
                  <a:schemeClr val="accent3"/>
                </a:solidFill>
              </a:rPr>
              <a:t>SEAT NUMBER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Open Google Chrome and go to </a:t>
            </a:r>
            <a:r>
              <a:rPr lang="en-US" dirty="0" smtClean="0">
                <a:hlinkClick r:id="rId2"/>
              </a:rPr>
              <a:t>http://flowlab.io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User Name:	“</a:t>
            </a:r>
            <a:r>
              <a:rPr lang="en-US" b="1" dirty="0" smtClean="0"/>
              <a:t>GameStudent</a:t>
            </a:r>
            <a:r>
              <a:rPr lang="en-US" b="1" i="1" dirty="0" smtClean="0">
                <a:solidFill>
                  <a:schemeClr val="accent3"/>
                </a:solidFill>
              </a:rPr>
              <a:t>XX</a:t>
            </a:r>
            <a:r>
              <a:rPr lang="en-US" b="1" dirty="0" smtClean="0"/>
              <a:t>@outlook.com</a:t>
            </a:r>
            <a:r>
              <a:rPr lang="en-US" dirty="0" smtClean="0"/>
              <a:t>” 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sz="2400" dirty="0" smtClean="0"/>
              <a:t>(where “</a:t>
            </a:r>
            <a:r>
              <a:rPr lang="en-US" sz="2400" b="1" i="1" dirty="0" smtClean="0">
                <a:solidFill>
                  <a:schemeClr val="accent3"/>
                </a:solidFill>
              </a:rPr>
              <a:t>XX</a:t>
            </a:r>
            <a:r>
              <a:rPr lang="en-US" sz="2400" dirty="0" smtClean="0"/>
              <a:t>” is your two digit “</a:t>
            </a:r>
            <a:r>
              <a:rPr lang="en-US" sz="2400" b="1" i="1" dirty="0" smtClean="0">
                <a:solidFill>
                  <a:schemeClr val="accent3"/>
                </a:solidFill>
              </a:rPr>
              <a:t>SEAT NUMBER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endParaRPr lang="en-US" dirty="0" smtClean="0"/>
          </a:p>
          <a:p>
            <a:r>
              <a:rPr lang="en-US" dirty="0" smtClean="0"/>
              <a:t>Password:		</a:t>
            </a:r>
            <a:r>
              <a:rPr lang="en-US" b="1" dirty="0" smtClean="0"/>
              <a:t>Game0216</a:t>
            </a:r>
            <a:r>
              <a:rPr lang="en-US" dirty="0" smtClean="0"/>
              <a:t> (capital “G”, and a zero)</a:t>
            </a:r>
          </a:p>
          <a:p>
            <a:endParaRPr lang="en-US" dirty="0"/>
          </a:p>
          <a:p>
            <a:r>
              <a:rPr lang="en-US" dirty="0" smtClean="0"/>
              <a:t>If you prefer to create your own login, that is fine</a:t>
            </a:r>
          </a:p>
        </p:txBody>
      </p:sp>
    </p:spTree>
    <p:extLst>
      <p:ext uri="{BB962C8B-B14F-4D97-AF65-F5344CB8AC3E}">
        <p14:creationId xmlns:p14="http://schemas.microsoft.com/office/powerpoint/2010/main" val="330574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game</a:t>
            </a:r>
            <a:endParaRPr lang="en-US" dirty="0"/>
          </a:p>
        </p:txBody>
      </p:sp>
      <p:pic>
        <p:nvPicPr>
          <p:cNvPr id="1026" name="Picture 2" descr="C:\Users\brets\AppData\Local\Temp\SNAGHTML54155c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0" y="2961074"/>
            <a:ext cx="7369179" cy="208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79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“</a:t>
            </a:r>
            <a:r>
              <a:rPr lang="en-US" dirty="0" err="1" smtClean="0"/>
              <a:t>flowlab</a:t>
            </a:r>
            <a:r>
              <a:rPr lang="en-US" dirty="0" smtClean="0"/>
              <a:t> tutorial” game</a:t>
            </a:r>
            <a:endParaRPr lang="en-US" dirty="0"/>
          </a:p>
        </p:txBody>
      </p:sp>
      <p:pic>
        <p:nvPicPr>
          <p:cNvPr id="2050" name="Picture 2" descr="C:\Users\brets\AppData\Local\Temp\SNAGHTML5443c7f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562" y="1571696"/>
            <a:ext cx="5336876" cy="485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19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along with 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038" y="1825625"/>
            <a:ext cx="65439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07023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DevOps Theme">
  <a:themeElements>
    <a:clrScheme name="Field Notes White Colors">
      <a:dk1>
        <a:srgbClr val="1E313B"/>
      </a:dk1>
      <a:lt1>
        <a:srgbClr val="FFFFFF"/>
      </a:lt1>
      <a:dk2>
        <a:srgbClr val="3C454F"/>
      </a:dk2>
      <a:lt2>
        <a:srgbClr val="E0E0F2"/>
      </a:lt2>
      <a:accent1>
        <a:srgbClr val="71B1D1"/>
      </a:accent1>
      <a:accent2>
        <a:srgbClr val="FF8E00"/>
      </a:accent2>
      <a:accent3>
        <a:srgbClr val="8CC53D"/>
      </a:accent3>
      <a:accent4>
        <a:srgbClr val="EC2276"/>
      </a:accent4>
      <a:accent5>
        <a:srgbClr val="9B4F96"/>
      </a:accent5>
      <a:accent6>
        <a:srgbClr val="FCD116"/>
      </a:accent6>
      <a:hlink>
        <a:srgbClr val="0072C6"/>
      </a:hlink>
      <a:folHlink>
        <a:srgbClr val="0072C6"/>
      </a:folHlink>
    </a:clrScheme>
    <a:fontScheme name="IoT Fonts">
      <a:majorFont>
        <a:latin typeface="Segoe UI Black"/>
        <a:ea typeface=""/>
        <a:cs typeface=""/>
      </a:majorFont>
      <a:minorFont>
        <a:latin typeface="Segoe UI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ure DevOps Theme" id="{7FF1F243-228B-4FA3-84E2-ADE0AC2B36B7}" vid="{5C7DF221-C612-4DC4-8B27-6E904B50FB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 DevOps Theme</Template>
  <TotalTime>3853</TotalTime>
  <Words>377</Words>
  <Application>Microsoft Office PowerPoint</Application>
  <PresentationFormat>Widescreen</PresentationFormat>
  <Paragraphs>71</Paragraphs>
  <Slides>37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Segoe UI Light</vt:lpstr>
      <vt:lpstr>Segoe UI Black</vt:lpstr>
      <vt:lpstr>Arial</vt:lpstr>
      <vt:lpstr>Azure DevOps Theme</vt:lpstr>
      <vt:lpstr>Creating a game</vt:lpstr>
      <vt:lpstr>Who am i?</vt:lpstr>
      <vt:lpstr>What are we going to make?</vt:lpstr>
      <vt:lpstr>We’ll use flowlab.io</vt:lpstr>
      <vt:lpstr>Lots of other game engines</vt:lpstr>
      <vt:lpstr>LOGIN into http://flowlab.io</vt:lpstr>
      <vt:lpstr>Create a new game</vt:lpstr>
      <vt:lpstr>choose “flowlab tutorial” game</vt:lpstr>
      <vt:lpstr>Follow along with me</vt:lpstr>
      <vt:lpstr>Let’s make it bigger</vt:lpstr>
      <vt:lpstr>CREAT A BETTER PLATFORM LAYOUT</vt:lpstr>
      <vt:lpstr>Add the scroll viewer tO PLAYER</vt:lpstr>
      <vt:lpstr>ADD BOUNDARIES</vt:lpstr>
      <vt:lpstr>Create pits</vt:lpstr>
      <vt:lpstr>Add pit collision logic</vt:lpstr>
      <vt:lpstr>Fill the pits in</vt:lpstr>
      <vt:lpstr>Add behavior to hide pits</vt:lpstr>
      <vt:lpstr>Add the coin</vt:lpstr>
      <vt:lpstr>Add logic to the coin</vt:lpstr>
      <vt:lpstr>Add coin to player score</vt:lpstr>
      <vt:lpstr>Position score label</vt:lpstr>
      <vt:lpstr>Add a total of ten coins</vt:lpstr>
      <vt:lpstr>Add game win logic</vt:lpstr>
      <vt:lpstr>Reset the Score at STart</vt:lpstr>
      <vt:lpstr>Create the enemy</vt:lpstr>
      <vt:lpstr>Send enemy message to player</vt:lpstr>
      <vt:lpstr>Play enemy collision sound</vt:lpstr>
      <vt:lpstr>DESTROY ENEMY ON TOP COLLISION</vt:lpstr>
      <vt:lpstr>Hurt player on enemy collision</vt:lpstr>
      <vt:lpstr>Reset health at game start</vt:lpstr>
      <vt:lpstr>Position the health bar</vt:lpstr>
      <vt:lpstr>Add game over logic to player</vt:lpstr>
      <vt:lpstr>ADD ENEMY MOVEMENT</vt:lpstr>
      <vt:lpstr>ADD ENEMY FLIP BLOCK</vt:lpstr>
      <vt:lpstr>Place where enemy should “FLIP”</vt:lpstr>
      <vt:lpstr>Add flip behavior to enemy</vt:lpstr>
      <vt:lpstr>Hide enemy flip blocks at start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 Stateham</dc:creator>
  <cp:lastModifiedBy>Bret Stateham</cp:lastModifiedBy>
  <cp:revision>88</cp:revision>
  <dcterms:created xsi:type="dcterms:W3CDTF">2014-08-25T15:37:49Z</dcterms:created>
  <dcterms:modified xsi:type="dcterms:W3CDTF">2016-02-10T20:30:50Z</dcterms:modified>
</cp:coreProperties>
</file>