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embeddedFontLst>
    <p:embeddedFont>
      <p:font typeface="Segoe UI Light" panose="020B0502040204020203" pitchFamily="34" charset="0"/>
      <p:regular r:id="rId35"/>
      <p:italic r:id="rId36"/>
    </p:embeddedFont>
    <p:embeddedFont>
      <p:font typeface="Segoe UI Black" panose="020B0A02040204020203" pitchFamily="34" charset="0"/>
      <p:bold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3"/>
    <a:srgbClr val="1A1A1A"/>
    <a:srgbClr val="FFFFFF"/>
    <a:srgbClr val="71B1D1"/>
    <a:srgbClr val="808080"/>
    <a:srgbClr val="4D4D4D"/>
    <a:srgbClr val="3C454F"/>
    <a:srgbClr val="0F7391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2</a:t>
              </a:r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3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Topic 4</a:t>
              </a:r>
              <a:endParaRPr lang="en-US" sz="2800" dirty="0"/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etstateham.com/" TargetMode="External"/><Relationship Id="rId2" Type="http://schemas.openxmlformats.org/officeDocument/2006/relationships/hyperlink" Target="mailto:Bret.Stateham@Microsoft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nnel9.msdn.com/niners/BretStateham" TargetMode="External"/><Relationship Id="rId5" Type="http://schemas.openxmlformats.org/officeDocument/2006/relationships/hyperlink" Target="http://youtube.com/BStateham" TargetMode="External"/><Relationship Id="rId4" Type="http://schemas.openxmlformats.org/officeDocument/2006/relationships/hyperlink" Target="http://twitter.com/BretStateha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BretsPlatform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lowlab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3d.com/" TargetMode="External"/><Relationship Id="rId2" Type="http://schemas.openxmlformats.org/officeDocument/2006/relationships/hyperlink" Target="https://www.scirra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lowlab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it bigger</a:t>
            </a:r>
            <a:endParaRPr lang="en-US" dirty="0"/>
          </a:p>
        </p:txBody>
      </p:sp>
      <p:pic>
        <p:nvPicPr>
          <p:cNvPr id="3074" name="Picture 2" descr="C:\Users\brets\AppData\Local\Temp\SNAGHTML549017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14" y="1379217"/>
            <a:ext cx="4698522" cy="524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69954" y="3124131"/>
            <a:ext cx="3568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Width:	14</a:t>
            </a:r>
          </a:p>
          <a:p>
            <a:r>
              <a:rPr lang="en-US" sz="5400" dirty="0" smtClean="0"/>
              <a:t>Height:	12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730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 A BETTER PLATFORM LAYOUT</a:t>
            </a:r>
            <a:endParaRPr lang="en-US" dirty="0"/>
          </a:p>
        </p:txBody>
      </p:sp>
      <p:pic>
        <p:nvPicPr>
          <p:cNvPr id="4098" name="Picture 2" descr="C:\Users\brets\AppData\Local\Temp\SNAGHTML54d7d7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19" y="1675448"/>
            <a:ext cx="9207162" cy="439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1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scroll viewer </a:t>
            </a:r>
            <a:r>
              <a:rPr lang="en-US" dirty="0" err="1" smtClean="0"/>
              <a:t>tO</a:t>
            </a:r>
            <a:r>
              <a:rPr lang="en-US" dirty="0" smtClean="0"/>
              <a:t> PLAYER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1675448"/>
            <a:ext cx="7369179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BOUNDARIES</a:t>
            </a:r>
            <a:endParaRPr lang="en-US" dirty="0"/>
          </a:p>
        </p:txBody>
      </p:sp>
      <p:pic>
        <p:nvPicPr>
          <p:cNvPr id="5128" name="Picture 8" descr="C:\Users\brets\AppData\Local\Temp\SNAGHTML55dc5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19" y="1675448"/>
            <a:ext cx="9511282" cy="45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2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pits</a:t>
            </a:r>
            <a:endParaRPr lang="en-US" dirty="0"/>
          </a:p>
        </p:txBody>
      </p:sp>
      <p:pic>
        <p:nvPicPr>
          <p:cNvPr id="6150" name="Picture 6" descr="C:\Users\brets\AppData\Local\Temp\SNAGHTML560b58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86" y="1671785"/>
            <a:ext cx="3818628" cy="465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pit collision logic</a:t>
            </a:r>
            <a:endParaRPr lang="en-US" dirty="0"/>
          </a:p>
        </p:txBody>
      </p:sp>
      <p:pic>
        <p:nvPicPr>
          <p:cNvPr id="7172" name="Picture 4" descr="C:\Users\brets\AppData\Local\Temp\SNAGHTML559406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3" y="1860658"/>
            <a:ext cx="10619534" cy="244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184" y="3760126"/>
            <a:ext cx="2620010" cy="2836702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6096001" y="3347049"/>
            <a:ext cx="600376" cy="517565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the pits in</a:t>
            </a:r>
            <a:endParaRPr lang="en-US" dirty="0"/>
          </a:p>
        </p:txBody>
      </p:sp>
      <p:pic>
        <p:nvPicPr>
          <p:cNvPr id="8196" name="Picture 4" descr="C:\Users\brets\AppData\Local\Temp\SNAGHTML5617c5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63" y="1863306"/>
            <a:ext cx="8951474" cy="427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8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behavior to hide pits</a:t>
            </a:r>
            <a:endParaRPr lang="en-US" dirty="0"/>
          </a:p>
        </p:txBody>
      </p:sp>
      <p:pic>
        <p:nvPicPr>
          <p:cNvPr id="9218" name="Picture 2" descr="C:\Users\brets\AppData\Local\Temp\SNAGHTML562a46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3" y="2872596"/>
            <a:ext cx="10781834" cy="22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3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coin</a:t>
            </a:r>
            <a:endParaRPr lang="en-US" dirty="0"/>
          </a:p>
        </p:txBody>
      </p:sp>
      <p:pic>
        <p:nvPicPr>
          <p:cNvPr id="10244" name="Picture 4" descr="C:\Users\brets\AppData\Local\Temp\SNAGHTML565be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85" y="1414766"/>
            <a:ext cx="3232030" cy="51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9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logic to the coin</a:t>
            </a:r>
            <a:endParaRPr lang="en-US" dirty="0"/>
          </a:p>
        </p:txBody>
      </p:sp>
      <p:pic>
        <p:nvPicPr>
          <p:cNvPr id="11266" name="Picture 2" descr="C:\Users\brets\AppData\Local\Temp\SNAGHTML567574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65" y="2682815"/>
            <a:ext cx="10154470" cy="263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1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My name is </a:t>
            </a:r>
            <a:r>
              <a:rPr lang="en-US" b="1" dirty="0" smtClean="0"/>
              <a:t>Bret Stateham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 work for </a:t>
            </a:r>
            <a:r>
              <a:rPr lang="en-US" b="1" dirty="0" smtClean="0"/>
              <a:t>Microsoft</a:t>
            </a:r>
            <a:r>
              <a:rPr lang="en-US" dirty="0" smtClean="0"/>
              <a:t> as a </a:t>
            </a:r>
            <a:r>
              <a:rPr lang="en-US" b="1" dirty="0" smtClean="0"/>
              <a:t>Technical Evangelist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find me at:</a:t>
            </a:r>
          </a:p>
          <a:p>
            <a:pPr marL="0" indent="0">
              <a:buNone/>
            </a:pPr>
            <a:r>
              <a:rPr lang="en-US" dirty="0" smtClean="0"/>
              <a:t>Email:		</a:t>
            </a:r>
            <a:r>
              <a:rPr lang="en-US" dirty="0" smtClean="0">
                <a:hlinkClick r:id="rId2"/>
              </a:rPr>
              <a:t>Bret.Stateham@Microsoft.com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Blog:		</a:t>
            </a:r>
            <a:r>
              <a:rPr lang="en-US" dirty="0" smtClean="0">
                <a:hlinkClick r:id="rId3"/>
              </a:rPr>
              <a:t>BretStateham.com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Twitter:	</a:t>
            </a:r>
            <a:r>
              <a:rPr lang="en-US" dirty="0" smtClean="0">
                <a:hlinkClick r:id="rId4"/>
              </a:rPr>
              <a:t>@BretStateham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YouTube:	</a:t>
            </a:r>
            <a:r>
              <a:rPr lang="en-US" dirty="0" smtClean="0">
                <a:hlinkClick r:id="rId5"/>
              </a:rPr>
              <a:t>youtube.com/</a:t>
            </a:r>
            <a:r>
              <a:rPr lang="en-US" dirty="0" err="1" smtClean="0">
                <a:hlinkClick r:id="rId5"/>
              </a:rPr>
              <a:t>Bstateham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Channel 9:	</a:t>
            </a:r>
            <a:r>
              <a:rPr lang="en-US" dirty="0" smtClean="0">
                <a:hlinkClick r:id="rId6"/>
              </a:rPr>
              <a:t>channel9.msdn.com/</a:t>
            </a:r>
            <a:r>
              <a:rPr lang="en-US" dirty="0" err="1" smtClean="0">
                <a:hlinkClick r:id="rId6"/>
              </a:rPr>
              <a:t>niners</a:t>
            </a:r>
            <a:r>
              <a:rPr lang="en-US" dirty="0" smtClean="0">
                <a:hlinkClick r:id="rId6"/>
              </a:rPr>
              <a:t>/BretStateham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coin message to the player</a:t>
            </a:r>
            <a:endParaRPr lang="en-US" dirty="0"/>
          </a:p>
        </p:txBody>
      </p:sp>
      <p:pic>
        <p:nvPicPr>
          <p:cNvPr id="12290" name="Picture 2" descr="C:\Users\brets\AppData\Local\Temp\SNAGHTML5697d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410" y="1675448"/>
            <a:ext cx="560070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90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receives coin message</a:t>
            </a:r>
            <a:endParaRPr lang="en-US" dirty="0"/>
          </a:p>
        </p:txBody>
      </p:sp>
      <p:pic>
        <p:nvPicPr>
          <p:cNvPr id="13314" name="Picture 2" descr="C:\Users\brets\AppData\Local\Temp\SNAGHTML56bfac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26" y="1880558"/>
            <a:ext cx="10416948" cy="42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3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sore label</a:t>
            </a:r>
            <a:endParaRPr lang="en-US" dirty="0"/>
          </a:p>
        </p:txBody>
      </p:sp>
      <p:pic>
        <p:nvPicPr>
          <p:cNvPr id="14338" name="Picture 2" descr="C:\Users\brets\AppData\Local\Temp\SNAGHTML56cec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23" y="1844647"/>
            <a:ext cx="4778154" cy="431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01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total of ten coins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038" y="1825625"/>
            <a:ext cx="65439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game win logic</a:t>
            </a:r>
            <a:endParaRPr lang="en-US" dirty="0"/>
          </a:p>
        </p:txBody>
      </p:sp>
      <p:pic>
        <p:nvPicPr>
          <p:cNvPr id="15362" name="Picture 2" descr="C:\Users\brets\AppData\Local\Temp\SNAGHTML570d4c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743" y="2018582"/>
            <a:ext cx="8778446" cy="358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157" y="1030776"/>
            <a:ext cx="2432219" cy="264132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0800000">
            <a:off x="8488392" y="3672099"/>
            <a:ext cx="429797" cy="370514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enemy</a:t>
            </a:r>
            <a:endParaRPr lang="en-US" dirty="0"/>
          </a:p>
        </p:txBody>
      </p:sp>
      <p:pic>
        <p:nvPicPr>
          <p:cNvPr id="16386" name="Picture 2" descr="C:\Users\brets\AppData\Local\Temp\SNAGHTML5775c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453" y="1612550"/>
            <a:ext cx="5147094" cy="477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7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enemy message to player</a:t>
            </a:r>
            <a:endParaRPr lang="en-US" dirty="0"/>
          </a:p>
        </p:txBody>
      </p:sp>
      <p:pic>
        <p:nvPicPr>
          <p:cNvPr id="17410" name="Picture 2" descr="C:\Users\brets\AppData\Local\Temp\SNAGHTML57967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49" y="1907695"/>
            <a:ext cx="5545108" cy="38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14" y="1241255"/>
            <a:ext cx="2910745" cy="1975619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0800000">
            <a:off x="4031787" y="3216874"/>
            <a:ext cx="429797" cy="370514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337" y="3213020"/>
            <a:ext cx="3217223" cy="2896956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16200000">
            <a:off x="7748789" y="4611478"/>
            <a:ext cx="429797" cy="370514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7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Users\brets\AppData\Local\Temp\SNAGHTML58100f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534057"/>
            <a:ext cx="8080076" cy="49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game over logic to player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2960" y="3709358"/>
            <a:ext cx="8545327" cy="2838091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484" y="2922332"/>
            <a:ext cx="3177902" cy="3435568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6200000">
            <a:off x="8025819" y="4669758"/>
            <a:ext cx="429797" cy="370514"/>
          </a:xfrm>
          <a:prstGeom prst="triangle">
            <a:avLst/>
          </a:prstGeom>
          <a:solidFill>
            <a:srgbClr val="20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kill enemy collision</a:t>
            </a:r>
            <a:endParaRPr lang="en-US" dirty="0"/>
          </a:p>
        </p:txBody>
      </p:sp>
      <p:pic>
        <p:nvPicPr>
          <p:cNvPr id="19458" name="Picture 2" descr="C:\Users\brets\AppData\Local\Temp\SNAGHTML5837d6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09" y="2570673"/>
            <a:ext cx="10156582" cy="286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889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ENEMY MOVEMENT</a:t>
            </a:r>
            <a:endParaRPr lang="en-US" dirty="0"/>
          </a:p>
        </p:txBody>
      </p:sp>
      <p:pic>
        <p:nvPicPr>
          <p:cNvPr id="20482" name="Picture 2" descr="C:\Users\brets\AppData\Local\Temp\SNAGHTML58ca9f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96" y="2734575"/>
            <a:ext cx="10331408" cy="25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4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make?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316" y="2443889"/>
            <a:ext cx="2865368" cy="3086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900" y="1684745"/>
            <a:ext cx="5034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 “PLATFORMER” GAME!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88204" y="5643069"/>
            <a:ext cx="901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Try mine out at </a:t>
            </a:r>
            <a:r>
              <a:rPr lang="en-US" sz="3600" dirty="0" smtClean="0">
                <a:hlinkClick r:id="rId3"/>
              </a:rPr>
              <a:t>http://aka.ms/BretsPlatformer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78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ENEMY FLIP BLOCK</a:t>
            </a:r>
            <a:endParaRPr lang="en-US" dirty="0"/>
          </a:p>
        </p:txBody>
      </p:sp>
      <p:pic>
        <p:nvPicPr>
          <p:cNvPr id="21508" name="Picture 4" descr="C:\Users\brets\AppData\Local\Temp\SNAGHTML58ec15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55" y="1687270"/>
            <a:ext cx="4819290" cy="46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69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where enemy should “FLIP”</a:t>
            </a:r>
            <a:endParaRPr lang="en-US" dirty="0"/>
          </a:p>
        </p:txBody>
      </p:sp>
      <p:pic>
        <p:nvPicPr>
          <p:cNvPr id="22530" name="Picture 2" descr="C:\Users\brets\AppData\Local\Temp\SNAGHTML58f8db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26" y="1718288"/>
            <a:ext cx="9736348" cy="456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83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flip behavior to enemy</a:t>
            </a:r>
            <a:endParaRPr lang="en-US" dirty="0"/>
          </a:p>
        </p:txBody>
      </p:sp>
      <p:pic>
        <p:nvPicPr>
          <p:cNvPr id="23554" name="Picture 2" descr="C:\Users\brets\AppData\Local\Temp\SNAGHTML59143f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85" y="1880559"/>
            <a:ext cx="8415830" cy="424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20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enemy flip blocks at start</a:t>
            </a:r>
            <a:endParaRPr lang="en-US" dirty="0"/>
          </a:p>
        </p:txBody>
      </p:sp>
      <p:pic>
        <p:nvPicPr>
          <p:cNvPr id="24578" name="Picture 2" descr="C:\Users\brets\AppData\Local\Temp\SNAGHTML592776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8" y="2346386"/>
            <a:ext cx="10554644" cy="330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9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We’ll use flowlab.io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844" y="1825625"/>
            <a:ext cx="5224312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8414" y="6176963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hlinkClick r:id="rId3"/>
              </a:rPr>
              <a:t>http://flowlab.io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07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other game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flowlab.io because:</a:t>
            </a:r>
          </a:p>
          <a:p>
            <a:pPr lvl="1"/>
            <a:r>
              <a:rPr lang="en-US" dirty="0" smtClean="0"/>
              <a:t>You can sign up for free and create up to 3 games at a time</a:t>
            </a:r>
          </a:p>
          <a:p>
            <a:pPr lvl="1"/>
            <a:r>
              <a:rPr lang="en-US" dirty="0" smtClean="0"/>
              <a:t>You don’t have to install anything</a:t>
            </a:r>
          </a:p>
          <a:p>
            <a:pPr lvl="1"/>
            <a:r>
              <a:rPr lang="en-US" dirty="0" smtClean="0"/>
              <a:t>You can easily see the code from others</a:t>
            </a:r>
          </a:p>
          <a:p>
            <a:pPr lvl="1"/>
            <a:r>
              <a:rPr lang="en-US" dirty="0" smtClean="0"/>
              <a:t>The concepts you learn here will apply to other game engines</a:t>
            </a:r>
          </a:p>
          <a:p>
            <a:r>
              <a:rPr lang="en-US" dirty="0" smtClean="0"/>
              <a:t>Want something a little more complex? Check “</a:t>
            </a:r>
            <a:r>
              <a:rPr lang="en-US" b="1" dirty="0" smtClean="0"/>
              <a:t>Construct 2</a:t>
            </a:r>
            <a:r>
              <a:rPr lang="en-US" dirty="0" smtClean="0"/>
              <a:t>” from </a:t>
            </a:r>
            <a:r>
              <a:rPr lang="en-US" dirty="0" smtClean="0">
                <a:hlinkClick r:id="rId2"/>
              </a:rPr>
              <a:t>scirra.com</a:t>
            </a:r>
            <a:endParaRPr lang="en-US" dirty="0" smtClean="0"/>
          </a:p>
          <a:p>
            <a:r>
              <a:rPr lang="en-US" dirty="0" smtClean="0"/>
              <a:t>Want something a lot more complex, but really powerful? Check out “</a:t>
            </a:r>
            <a:r>
              <a:rPr lang="en-US" b="1" dirty="0" smtClean="0"/>
              <a:t>Unity 5</a:t>
            </a:r>
            <a:r>
              <a:rPr lang="en-US" dirty="0" smtClean="0"/>
              <a:t>” from </a:t>
            </a:r>
            <a:r>
              <a:rPr lang="en-US" dirty="0" smtClean="0">
                <a:hlinkClick r:id="rId3"/>
              </a:rPr>
              <a:t>Unity3D.com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3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into http://flowlab.io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make sure you know your “</a:t>
            </a:r>
            <a:r>
              <a:rPr lang="en-US" b="1" i="1" dirty="0" smtClean="0">
                <a:solidFill>
                  <a:schemeClr val="accent3"/>
                </a:solidFill>
              </a:rPr>
              <a:t>SEAT NUMBER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Open Google Chrome and go to </a:t>
            </a:r>
            <a:r>
              <a:rPr lang="en-US" dirty="0" smtClean="0">
                <a:hlinkClick r:id="rId2"/>
              </a:rPr>
              <a:t>http://flowlab.io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User Name:	“</a:t>
            </a:r>
            <a:r>
              <a:rPr lang="en-US" b="1" dirty="0" smtClean="0"/>
              <a:t>GameStudent</a:t>
            </a:r>
            <a:r>
              <a:rPr lang="en-US" b="1" i="1" dirty="0" smtClean="0">
                <a:solidFill>
                  <a:schemeClr val="accent3"/>
                </a:solidFill>
              </a:rPr>
              <a:t>XX</a:t>
            </a:r>
            <a:r>
              <a:rPr lang="en-US" b="1" dirty="0" smtClean="0"/>
              <a:t>@outlook.com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2400" dirty="0" smtClean="0"/>
              <a:t>(where “</a:t>
            </a:r>
            <a:r>
              <a:rPr lang="en-US" sz="2400" b="1" i="1" dirty="0" smtClean="0">
                <a:solidFill>
                  <a:schemeClr val="accent3"/>
                </a:solidFill>
              </a:rPr>
              <a:t>XX</a:t>
            </a:r>
            <a:r>
              <a:rPr lang="en-US" sz="2400" dirty="0" smtClean="0"/>
              <a:t>” is your two digit “</a:t>
            </a:r>
            <a:r>
              <a:rPr lang="en-US" sz="2400" b="1" i="1" dirty="0" smtClean="0">
                <a:solidFill>
                  <a:schemeClr val="accent3"/>
                </a:solidFill>
              </a:rPr>
              <a:t>SEAT NUMBER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endParaRPr lang="en-US" dirty="0" smtClean="0"/>
          </a:p>
          <a:p>
            <a:r>
              <a:rPr lang="en-US" dirty="0" smtClean="0"/>
              <a:t>Password:		</a:t>
            </a:r>
            <a:r>
              <a:rPr lang="en-US" b="1" dirty="0" smtClean="0"/>
              <a:t>Game0216</a:t>
            </a:r>
            <a:r>
              <a:rPr lang="en-US" dirty="0" smtClean="0"/>
              <a:t> (capital “G”, and a zero)</a:t>
            </a:r>
          </a:p>
          <a:p>
            <a:endParaRPr lang="en-US" dirty="0"/>
          </a:p>
          <a:p>
            <a:r>
              <a:rPr lang="en-US" dirty="0" smtClean="0"/>
              <a:t>If you prefer to create your own login, that is fine</a:t>
            </a:r>
          </a:p>
        </p:txBody>
      </p:sp>
    </p:spTree>
    <p:extLst>
      <p:ext uri="{BB962C8B-B14F-4D97-AF65-F5344CB8AC3E}">
        <p14:creationId xmlns:p14="http://schemas.microsoft.com/office/powerpoint/2010/main" val="330574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game</a:t>
            </a:r>
            <a:endParaRPr lang="en-US" dirty="0"/>
          </a:p>
        </p:txBody>
      </p:sp>
      <p:pic>
        <p:nvPicPr>
          <p:cNvPr id="1026" name="Picture 2" descr="C:\Users\brets\AppData\Local\Temp\SNAGHTML54155c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0" y="2961074"/>
            <a:ext cx="7369179" cy="20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9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“</a:t>
            </a:r>
            <a:r>
              <a:rPr lang="en-US" dirty="0" err="1" smtClean="0"/>
              <a:t>flowlab</a:t>
            </a:r>
            <a:r>
              <a:rPr lang="en-US" dirty="0" smtClean="0"/>
              <a:t> tutorial” game</a:t>
            </a:r>
            <a:endParaRPr lang="en-US" dirty="0"/>
          </a:p>
        </p:txBody>
      </p:sp>
      <p:pic>
        <p:nvPicPr>
          <p:cNvPr id="2050" name="Picture 2" descr="C:\Users\brets\AppData\Local\Temp\SNAGHTML5443c7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62" y="1571696"/>
            <a:ext cx="5336876" cy="485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9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 with 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038" y="1825625"/>
            <a:ext cx="65439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7023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3786</TotalTime>
  <Words>290</Words>
  <Application>Microsoft Office PowerPoint</Application>
  <PresentationFormat>Widescreen</PresentationFormat>
  <Paragraphs>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Segoe UI Light</vt:lpstr>
      <vt:lpstr>Arial</vt:lpstr>
      <vt:lpstr>Segoe UI Black</vt:lpstr>
      <vt:lpstr>Azure DevOps Theme</vt:lpstr>
      <vt:lpstr>Creating a game</vt:lpstr>
      <vt:lpstr>Who am i?</vt:lpstr>
      <vt:lpstr>What are we going to make?</vt:lpstr>
      <vt:lpstr>We’ll use flowlab.io</vt:lpstr>
      <vt:lpstr>Lots of other game engines</vt:lpstr>
      <vt:lpstr>LOGIN into http://flowlab.io</vt:lpstr>
      <vt:lpstr>Create a new game</vt:lpstr>
      <vt:lpstr>choose “flowlab tutorial” game</vt:lpstr>
      <vt:lpstr>Follow along with me</vt:lpstr>
      <vt:lpstr>Let’s make it bigger</vt:lpstr>
      <vt:lpstr>CREAT A BETTER PLATFORM LAYOUT</vt:lpstr>
      <vt:lpstr>Add the scroll viewer tO PLAYER</vt:lpstr>
      <vt:lpstr>ADD BOUNDARIES</vt:lpstr>
      <vt:lpstr>Create pits</vt:lpstr>
      <vt:lpstr>Add pit collision logic</vt:lpstr>
      <vt:lpstr>Fill the pits in</vt:lpstr>
      <vt:lpstr>Add behavior to hide pits</vt:lpstr>
      <vt:lpstr>Add the coin</vt:lpstr>
      <vt:lpstr>Add logic to the coin</vt:lpstr>
      <vt:lpstr>Send coin message to the player</vt:lpstr>
      <vt:lpstr>Player receives coin message</vt:lpstr>
      <vt:lpstr>Position sore label</vt:lpstr>
      <vt:lpstr>Add a total of ten coins</vt:lpstr>
      <vt:lpstr>Add game win logic</vt:lpstr>
      <vt:lpstr>Create the enemy</vt:lpstr>
      <vt:lpstr>Send enemy message to player</vt:lpstr>
      <vt:lpstr>Add game over logic to player</vt:lpstr>
      <vt:lpstr>Add kill enemy collision</vt:lpstr>
      <vt:lpstr>ADD ENEMY MOVEMENT</vt:lpstr>
      <vt:lpstr>ADD ENEMY FLIP BLOCK</vt:lpstr>
      <vt:lpstr>Place where enemy should “FLIP”</vt:lpstr>
      <vt:lpstr>Add flip behavior to enemy</vt:lpstr>
      <vt:lpstr>Hide enemy flip blocks at start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80</cp:revision>
  <dcterms:created xsi:type="dcterms:W3CDTF">2014-08-25T15:37:49Z</dcterms:created>
  <dcterms:modified xsi:type="dcterms:W3CDTF">2016-02-03T21:25:06Z</dcterms:modified>
</cp:coreProperties>
</file>