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handoutMasterIdLst>
    <p:handoutMasterId r:id="rId10"/>
  </p:handoutMasterIdLst>
  <p:sldIdLst>
    <p:sldId id="277" r:id="rId5"/>
    <p:sldId id="278" r:id="rId6"/>
    <p:sldId id="279"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902" y="8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a:t>
            </a:r>
            <a:r>
              <a:rPr lang="en-US" dirty="0" smtClean="0"/>
              <a:t>| </a:t>
            </a:r>
            <a:r>
              <a:rPr lang="en-US" dirty="0" smtClean="0"/>
              <a:t>Hosting Services in Windows Azure</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Windows Azure Overview</a:t>
            </a:r>
          </a:p>
          <a:p>
            <a:r>
              <a:rPr lang="en-GB" dirty="0" smtClean="0"/>
              <a:t>Windows Azure Web Sites</a:t>
            </a:r>
            <a:endParaRPr lang="en-GB" dirty="0" smtClean="0"/>
          </a:p>
          <a:p>
            <a:r>
              <a:rPr lang="en-GB" dirty="0" smtClean="0"/>
              <a:t>Windows Azure Cloud Service Web Roles</a:t>
            </a:r>
            <a:endParaRPr lang="en-GB" dirty="0" smtClean="0"/>
          </a:p>
          <a:p>
            <a:r>
              <a:rPr lang="en-GB" dirty="0" smtClean="0"/>
              <a:t>Windows Azure Cloud Service Worker Roles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Overview</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09095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44449b-ba5a-4612-98a9-381e907e54b6"/>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9</TotalTime>
  <Words>43</Words>
  <Application>Microsoft Office PowerPoint</Application>
  <PresentationFormat>Widescreen</PresentationFormat>
  <Paragraphs>11</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Segoe</vt:lpstr>
      <vt:lpstr>Segoe UI</vt:lpstr>
      <vt:lpstr>Segoe UI Light</vt:lpstr>
      <vt:lpstr>1_Office Theme</vt:lpstr>
      <vt:lpstr>PowerPoint Presentation</vt:lpstr>
      <vt:lpstr>Module Overview</vt:lpstr>
      <vt:lpstr>Windows Azure Overview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3</cp:revision>
  <dcterms:created xsi:type="dcterms:W3CDTF">2013-10-14T21:08:33Z</dcterms:created>
  <dcterms:modified xsi:type="dcterms:W3CDTF">2013-10-14T21:17:52Z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