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1"/>
  </p:notesMasterIdLst>
  <p:handoutMasterIdLst>
    <p:handoutMasterId r:id="rId22"/>
  </p:handoutMasterIdLst>
  <p:sldIdLst>
    <p:sldId id="277" r:id="rId5"/>
    <p:sldId id="278" r:id="rId6"/>
    <p:sldId id="281" r:id="rId7"/>
    <p:sldId id="284" r:id="rId8"/>
    <p:sldId id="291" r:id="rId9"/>
    <p:sldId id="285" r:id="rId10"/>
    <p:sldId id="280" r:id="rId11"/>
    <p:sldId id="283" r:id="rId12"/>
    <p:sldId id="286" r:id="rId13"/>
    <p:sldId id="288" r:id="rId14"/>
    <p:sldId id="279" r:id="rId15"/>
    <p:sldId id="287" r:id="rId16"/>
    <p:sldId id="289" r:id="rId17"/>
    <p:sldId id="282" r:id="rId18"/>
    <p:sldId id="290" r:id="rId19"/>
    <p:sldId id="269"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454F"/>
    <a:srgbClr val="303030"/>
    <a:srgbClr val="016FD2"/>
    <a:srgbClr val="006DD1"/>
    <a:srgbClr val="BFE6EF"/>
    <a:srgbClr val="CBEFF5"/>
    <a:srgbClr val="1072C1"/>
    <a:srgbClr val="48BAF6"/>
    <a:srgbClr val="C7EBF1"/>
    <a:srgbClr val="017EC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9" d="100"/>
          <a:sy n="69" d="100"/>
        </p:scale>
        <p:origin x="78" y="1122"/>
      </p:cViewPr>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11/11/2013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11/11/2013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887114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154275756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7FBA00"/>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82BF36"/>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smtClean="0"/>
              <a:t>Click to edit Master subtitle style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389134869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69"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pPr marL="914400" indent="-914400"/>
            <a:r>
              <a:rPr lang="en-US" dirty="0" smtClean="0"/>
              <a:t>05 | Data Access with Entity Framework</a:t>
            </a:r>
            <a:endParaRPr lang="en-US" dirty="0"/>
          </a:p>
        </p:txBody>
      </p:sp>
      <p:sp>
        <p:nvSpPr>
          <p:cNvPr id="4" name="Subtitle 3"/>
          <p:cNvSpPr>
            <a:spLocks noGrp="1"/>
          </p:cNvSpPr>
          <p:nvPr>
            <p:ph type="subTitle" idx="1"/>
          </p:nvPr>
        </p:nvSpPr>
        <p:spPr/>
        <p:txBody>
          <a:bodyPr/>
          <a:lstStyle/>
          <a:p>
            <a:r>
              <a:rPr lang="en-US" dirty="0" smtClean="0"/>
              <a:t>Bruno Terkaly </a:t>
            </a:r>
            <a:r>
              <a:rPr lang="en-US" dirty="0"/>
              <a:t>| </a:t>
            </a:r>
            <a:r>
              <a:rPr lang="en-US" dirty="0" smtClean="0"/>
              <a:t>Technical Evangelist</a:t>
            </a:r>
            <a:endParaRPr lang="en-US" dirty="0"/>
          </a:p>
          <a:p>
            <a:r>
              <a:rPr lang="en-US" dirty="0" smtClean="0"/>
              <a:t>Bret Stateham </a:t>
            </a:r>
            <a:r>
              <a:rPr lang="en-US" dirty="0"/>
              <a:t>| </a:t>
            </a:r>
            <a:r>
              <a:rPr lang="en-US" dirty="0" smtClean="0"/>
              <a:t>Technical Evangelist</a:t>
            </a:r>
            <a:endParaRPr lang="en-US" dirty="0"/>
          </a:p>
        </p:txBody>
      </p:sp>
    </p:spTree>
    <p:extLst>
      <p:ext uri="{BB962C8B-B14F-4D97-AF65-F5344CB8AC3E}">
        <p14:creationId xmlns:p14="http://schemas.microsoft.com/office/powerpoint/2010/main" val="8976925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Database First Workflow</a:t>
            </a:r>
            <a:endParaRPr lang="en-US" dirty="0"/>
          </a:p>
        </p:txBody>
      </p:sp>
    </p:spTree>
    <p:extLst>
      <p:ext uri="{BB962C8B-B14F-4D97-AF65-F5344CB8AC3E}">
        <p14:creationId xmlns:p14="http://schemas.microsoft.com/office/powerpoint/2010/main" val="135459396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Code First Workflow</a:t>
            </a:r>
            <a:endParaRPr lang="en-US" dirty="0"/>
          </a:p>
        </p:txBody>
      </p:sp>
      <p:sp>
        <p:nvSpPr>
          <p:cNvPr id="4" name="Subtitle 3"/>
          <p:cNvSpPr>
            <a:spLocks noGrp="1"/>
          </p:cNvSpPr>
          <p:nvPr>
            <p:ph type="subTitle" idx="1"/>
          </p:nvPr>
        </p:nvSpPr>
        <p:spPr/>
        <p:txBody>
          <a:bodyPr/>
          <a:lstStyle/>
          <a:p>
            <a:endParaRPr lang="en-US"/>
          </a:p>
        </p:txBody>
      </p:sp>
    </p:spTree>
    <p:extLst>
      <p:ext uri="{BB962C8B-B14F-4D97-AF65-F5344CB8AC3E}">
        <p14:creationId xmlns:p14="http://schemas.microsoft.com/office/powerpoint/2010/main" val="353488644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Code First Workflow</a:t>
            </a:r>
            <a:endParaRPr lang="en-US" dirty="0"/>
          </a:p>
        </p:txBody>
      </p:sp>
      <p:grpSp>
        <p:nvGrpSpPr>
          <p:cNvPr id="25" name="New Database"/>
          <p:cNvGrpSpPr/>
          <p:nvPr/>
        </p:nvGrpSpPr>
        <p:grpSpPr>
          <a:xfrm>
            <a:off x="717419" y="2503239"/>
            <a:ext cx="10750378" cy="1996213"/>
            <a:chOff x="708454" y="2404624"/>
            <a:chExt cx="10750378" cy="1996213"/>
          </a:xfrm>
        </p:grpSpPr>
        <p:sp>
          <p:nvSpPr>
            <p:cNvPr id="7" name="Rectangle 6"/>
            <p:cNvSpPr/>
            <p:nvPr/>
          </p:nvSpPr>
          <p:spPr>
            <a:xfrm>
              <a:off x="708454" y="2404624"/>
              <a:ext cx="10750378" cy="1993557"/>
            </a:xfrm>
            <a:prstGeom prst="rect">
              <a:avLst/>
            </a:prstGeom>
            <a:solidFill>
              <a:srgbClr val="95B3D7">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SQL Database Icon"/>
            <p:cNvSpPr>
              <a:spLocks noChangeAspect="1"/>
            </p:cNvSpPr>
            <p:nvPr/>
          </p:nvSpPr>
          <p:spPr>
            <a:xfrm>
              <a:off x="1408256" y="2615766"/>
              <a:ext cx="923464" cy="1220752"/>
            </a:xfrm>
            <a:custGeom>
              <a:avLst/>
              <a:gdLst>
                <a:gd name="connsiteX0" fmla="*/ 221877 w 338942"/>
                <a:gd name="connsiteY0" fmla="*/ 278494 h 448056"/>
                <a:gd name="connsiteX1" fmla="*/ 239164 w 338942"/>
                <a:gd name="connsiteY1" fmla="*/ 278494 h 448056"/>
                <a:gd name="connsiteX2" fmla="*/ 256158 w 338942"/>
                <a:gd name="connsiteY2" fmla="*/ 283280 h 448056"/>
                <a:gd name="connsiteX3" fmla="*/ 262311 w 338942"/>
                <a:gd name="connsiteY3" fmla="*/ 296465 h 448056"/>
                <a:gd name="connsiteX4" fmla="*/ 256256 w 338942"/>
                <a:gd name="connsiteY4" fmla="*/ 310237 h 448056"/>
                <a:gd name="connsiteX5" fmla="*/ 238969 w 338942"/>
                <a:gd name="connsiteY5" fmla="*/ 315413 h 448056"/>
                <a:gd name="connsiteX6" fmla="*/ 221877 w 338942"/>
                <a:gd name="connsiteY6" fmla="*/ 315413 h 448056"/>
                <a:gd name="connsiteX7" fmla="*/ 79002 w 338942"/>
                <a:gd name="connsiteY7" fmla="*/ 224288 h 448056"/>
                <a:gd name="connsiteX8" fmla="*/ 94433 w 338942"/>
                <a:gd name="connsiteY8" fmla="*/ 224288 h 448056"/>
                <a:gd name="connsiteX9" fmla="*/ 127348 w 338942"/>
                <a:gd name="connsiteY9" fmla="*/ 236204 h 448056"/>
                <a:gd name="connsiteX10" fmla="*/ 138482 w 338942"/>
                <a:gd name="connsiteY10" fmla="*/ 267262 h 448056"/>
                <a:gd name="connsiteX11" fmla="*/ 127055 w 338942"/>
                <a:gd name="connsiteY11" fmla="*/ 300470 h 448056"/>
                <a:gd name="connsiteX12" fmla="*/ 94629 w 338942"/>
                <a:gd name="connsiteY12" fmla="*/ 313069 h 448056"/>
                <a:gd name="connsiteX13" fmla="*/ 79002 w 338942"/>
                <a:gd name="connsiteY13" fmla="*/ 313069 h 448056"/>
                <a:gd name="connsiteX14" fmla="*/ 221877 w 338942"/>
                <a:gd name="connsiteY14" fmla="*/ 221847 h 448056"/>
                <a:gd name="connsiteX15" fmla="*/ 233695 w 338942"/>
                <a:gd name="connsiteY15" fmla="*/ 221847 h 448056"/>
                <a:gd name="connsiteX16" fmla="*/ 256744 w 338942"/>
                <a:gd name="connsiteY16" fmla="*/ 237278 h 448056"/>
                <a:gd name="connsiteX17" fmla="*/ 251080 w 338942"/>
                <a:gd name="connsiteY17" fmla="*/ 250268 h 448056"/>
                <a:gd name="connsiteX18" fmla="*/ 235746 w 338942"/>
                <a:gd name="connsiteY18" fmla="*/ 255054 h 448056"/>
                <a:gd name="connsiteX19" fmla="*/ 221877 w 338942"/>
                <a:gd name="connsiteY19" fmla="*/ 255054 h 448056"/>
                <a:gd name="connsiteX20" fmla="*/ 190330 w 338942"/>
                <a:gd name="connsiteY20" fmla="*/ 198602 h 448056"/>
                <a:gd name="connsiteX21" fmla="*/ 190330 w 338942"/>
                <a:gd name="connsiteY21" fmla="*/ 338658 h 448056"/>
                <a:gd name="connsiteX22" fmla="*/ 244145 w 338942"/>
                <a:gd name="connsiteY22" fmla="*/ 338658 h 448056"/>
                <a:gd name="connsiteX23" fmla="*/ 281796 w 338942"/>
                <a:gd name="connsiteY23" fmla="*/ 327329 h 448056"/>
                <a:gd name="connsiteX24" fmla="*/ 295519 w 338942"/>
                <a:gd name="connsiteY24" fmla="*/ 296856 h 448056"/>
                <a:gd name="connsiteX25" fmla="*/ 286826 w 338942"/>
                <a:gd name="connsiteY25" fmla="*/ 274783 h 448056"/>
                <a:gd name="connsiteX26" fmla="*/ 262702 w 338942"/>
                <a:gd name="connsiteY26" fmla="*/ 263453 h 448056"/>
                <a:gd name="connsiteX27" fmla="*/ 262702 w 338942"/>
                <a:gd name="connsiteY27" fmla="*/ 263063 h 448056"/>
                <a:gd name="connsiteX28" fmla="*/ 281162 w 338942"/>
                <a:gd name="connsiteY28" fmla="*/ 252514 h 448056"/>
                <a:gd name="connsiteX29" fmla="*/ 289952 w 338942"/>
                <a:gd name="connsiteY29" fmla="*/ 231418 h 448056"/>
                <a:gd name="connsiteX30" fmla="*/ 278036 w 338942"/>
                <a:gd name="connsiteY30" fmla="*/ 207685 h 448056"/>
                <a:gd name="connsiteX31" fmla="*/ 241313 w 338942"/>
                <a:gd name="connsiteY31" fmla="*/ 198602 h 448056"/>
                <a:gd name="connsiteX32" fmla="*/ 47455 w 338942"/>
                <a:gd name="connsiteY32" fmla="*/ 198602 h 448056"/>
                <a:gd name="connsiteX33" fmla="*/ 47455 w 338942"/>
                <a:gd name="connsiteY33" fmla="*/ 338658 h 448056"/>
                <a:gd name="connsiteX34" fmla="*/ 97070 w 338942"/>
                <a:gd name="connsiteY34" fmla="*/ 338658 h 448056"/>
                <a:gd name="connsiteX35" fmla="*/ 151325 w 338942"/>
                <a:gd name="connsiteY35" fmla="*/ 319076 h 448056"/>
                <a:gd name="connsiteX36" fmla="*/ 171689 w 338942"/>
                <a:gd name="connsiteY36" fmla="*/ 266872 h 448056"/>
                <a:gd name="connsiteX37" fmla="*/ 97070 w 338942"/>
                <a:gd name="connsiteY37" fmla="*/ 198602 h 448056"/>
                <a:gd name="connsiteX38" fmla="*/ 169471 w 338942"/>
                <a:gd name="connsiteY38" fmla="*/ 21905 h 448056"/>
                <a:gd name="connsiteX39" fmla="*/ 47606 w 338942"/>
                <a:gd name="connsiteY39" fmla="*/ 61850 h 448056"/>
                <a:gd name="connsiteX40" fmla="*/ 169471 w 338942"/>
                <a:gd name="connsiteY40" fmla="*/ 101795 h 448056"/>
                <a:gd name="connsiteX41" fmla="*/ 291336 w 338942"/>
                <a:gd name="connsiteY41" fmla="*/ 61850 h 448056"/>
                <a:gd name="connsiteX42" fmla="*/ 169471 w 338942"/>
                <a:gd name="connsiteY42" fmla="*/ 21905 h 448056"/>
                <a:gd name="connsiteX43" fmla="*/ 169471 w 338942"/>
                <a:gd name="connsiteY43" fmla="*/ 0 h 448056"/>
                <a:gd name="connsiteX44" fmla="*/ 338942 w 338942"/>
                <a:gd name="connsiteY44" fmla="*/ 55550 h 448056"/>
                <a:gd name="connsiteX45" fmla="*/ 338942 w 338942"/>
                <a:gd name="connsiteY45" fmla="*/ 392507 h 448056"/>
                <a:gd name="connsiteX46" fmla="*/ 338942 w 338942"/>
                <a:gd name="connsiteY46" fmla="*/ 395783 h 448056"/>
                <a:gd name="connsiteX47" fmla="*/ 337934 w 338942"/>
                <a:gd name="connsiteY47" fmla="*/ 395783 h 448056"/>
                <a:gd name="connsiteX48" fmla="*/ 169471 w 338942"/>
                <a:gd name="connsiteY48" fmla="*/ 448056 h 448056"/>
                <a:gd name="connsiteX49" fmla="*/ 1008 w 338942"/>
                <a:gd name="connsiteY49" fmla="*/ 395783 h 448056"/>
                <a:gd name="connsiteX50" fmla="*/ 0 w 338942"/>
                <a:gd name="connsiteY50" fmla="*/ 395783 h 448056"/>
                <a:gd name="connsiteX51" fmla="*/ 0 w 338942"/>
                <a:gd name="connsiteY51" fmla="*/ 392507 h 448056"/>
                <a:gd name="connsiteX52" fmla="*/ 0 w 338942"/>
                <a:gd name="connsiteY52" fmla="*/ 55550 h 448056"/>
                <a:gd name="connsiteX53" fmla="*/ 169471 w 338942"/>
                <a:gd name="connsiteY53" fmla="*/ 0 h 4480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338942" h="448056">
                  <a:moveTo>
                    <a:pt x="221877" y="278494"/>
                  </a:moveTo>
                  <a:lnTo>
                    <a:pt x="239164" y="278494"/>
                  </a:lnTo>
                  <a:cubicBezTo>
                    <a:pt x="246392" y="278494"/>
                    <a:pt x="252056" y="280090"/>
                    <a:pt x="256158" y="283280"/>
                  </a:cubicBezTo>
                  <a:cubicBezTo>
                    <a:pt x="260260" y="286471"/>
                    <a:pt x="262311" y="290866"/>
                    <a:pt x="262311" y="296465"/>
                  </a:cubicBezTo>
                  <a:cubicBezTo>
                    <a:pt x="262311" y="302195"/>
                    <a:pt x="260293" y="306786"/>
                    <a:pt x="256256" y="310237"/>
                  </a:cubicBezTo>
                  <a:cubicBezTo>
                    <a:pt x="252024" y="313687"/>
                    <a:pt x="246261" y="315413"/>
                    <a:pt x="238969" y="315413"/>
                  </a:cubicBezTo>
                  <a:lnTo>
                    <a:pt x="221877" y="315413"/>
                  </a:lnTo>
                  <a:close/>
                  <a:moveTo>
                    <a:pt x="79002" y="224288"/>
                  </a:moveTo>
                  <a:lnTo>
                    <a:pt x="94433" y="224288"/>
                  </a:lnTo>
                  <a:cubicBezTo>
                    <a:pt x="108628" y="224288"/>
                    <a:pt x="119599" y="228260"/>
                    <a:pt x="127348" y="236204"/>
                  </a:cubicBezTo>
                  <a:cubicBezTo>
                    <a:pt x="134770" y="243822"/>
                    <a:pt x="138482" y="254175"/>
                    <a:pt x="138482" y="267262"/>
                  </a:cubicBezTo>
                  <a:cubicBezTo>
                    <a:pt x="138482" y="281262"/>
                    <a:pt x="134673" y="292331"/>
                    <a:pt x="127055" y="300470"/>
                  </a:cubicBezTo>
                  <a:cubicBezTo>
                    <a:pt x="119241" y="308869"/>
                    <a:pt x="108433" y="313069"/>
                    <a:pt x="94629" y="313069"/>
                  </a:cubicBezTo>
                  <a:lnTo>
                    <a:pt x="79002" y="313069"/>
                  </a:lnTo>
                  <a:close/>
                  <a:moveTo>
                    <a:pt x="221877" y="221847"/>
                  </a:moveTo>
                  <a:lnTo>
                    <a:pt x="233695" y="221847"/>
                  </a:lnTo>
                  <a:cubicBezTo>
                    <a:pt x="249061" y="221847"/>
                    <a:pt x="256744" y="226990"/>
                    <a:pt x="256744" y="237278"/>
                  </a:cubicBezTo>
                  <a:cubicBezTo>
                    <a:pt x="256744" y="242748"/>
                    <a:pt x="254856" y="247078"/>
                    <a:pt x="251080" y="250268"/>
                  </a:cubicBezTo>
                  <a:cubicBezTo>
                    <a:pt x="247303" y="253459"/>
                    <a:pt x="242192" y="255054"/>
                    <a:pt x="235746" y="255054"/>
                  </a:cubicBezTo>
                  <a:lnTo>
                    <a:pt x="221877" y="255054"/>
                  </a:lnTo>
                  <a:close/>
                  <a:moveTo>
                    <a:pt x="190330" y="198602"/>
                  </a:moveTo>
                  <a:lnTo>
                    <a:pt x="190330" y="338658"/>
                  </a:lnTo>
                  <a:lnTo>
                    <a:pt x="244145" y="338658"/>
                  </a:lnTo>
                  <a:cubicBezTo>
                    <a:pt x="260098" y="338658"/>
                    <a:pt x="272648" y="334882"/>
                    <a:pt x="281796" y="327329"/>
                  </a:cubicBezTo>
                  <a:cubicBezTo>
                    <a:pt x="290945" y="319775"/>
                    <a:pt x="295519" y="309618"/>
                    <a:pt x="295519" y="296856"/>
                  </a:cubicBezTo>
                  <a:cubicBezTo>
                    <a:pt x="295519" y="288196"/>
                    <a:pt x="292621" y="280838"/>
                    <a:pt x="286826" y="274783"/>
                  </a:cubicBezTo>
                  <a:cubicBezTo>
                    <a:pt x="280836" y="268467"/>
                    <a:pt x="272795" y="264691"/>
                    <a:pt x="262702" y="263453"/>
                  </a:cubicBezTo>
                  <a:lnTo>
                    <a:pt x="262702" y="263063"/>
                  </a:lnTo>
                  <a:cubicBezTo>
                    <a:pt x="270060" y="261044"/>
                    <a:pt x="276213" y="257528"/>
                    <a:pt x="281162" y="252514"/>
                  </a:cubicBezTo>
                  <a:cubicBezTo>
                    <a:pt x="287022" y="246589"/>
                    <a:pt x="289952" y="239557"/>
                    <a:pt x="289952" y="231418"/>
                  </a:cubicBezTo>
                  <a:cubicBezTo>
                    <a:pt x="289952" y="221326"/>
                    <a:pt x="285980" y="213415"/>
                    <a:pt x="278036" y="207685"/>
                  </a:cubicBezTo>
                  <a:cubicBezTo>
                    <a:pt x="269637" y="201629"/>
                    <a:pt x="257396" y="198602"/>
                    <a:pt x="241313" y="198602"/>
                  </a:cubicBezTo>
                  <a:close/>
                  <a:moveTo>
                    <a:pt x="47455" y="198602"/>
                  </a:moveTo>
                  <a:lnTo>
                    <a:pt x="47455" y="338658"/>
                  </a:lnTo>
                  <a:lnTo>
                    <a:pt x="97070" y="338658"/>
                  </a:lnTo>
                  <a:cubicBezTo>
                    <a:pt x="119664" y="338658"/>
                    <a:pt x="137749" y="332131"/>
                    <a:pt x="151325" y="319076"/>
                  </a:cubicBezTo>
                  <a:cubicBezTo>
                    <a:pt x="164901" y="306021"/>
                    <a:pt x="171689" y="288619"/>
                    <a:pt x="171689" y="266872"/>
                  </a:cubicBezTo>
                  <a:cubicBezTo>
                    <a:pt x="171689" y="221358"/>
                    <a:pt x="146816" y="198602"/>
                    <a:pt x="97070" y="198602"/>
                  </a:cubicBezTo>
                  <a:close/>
                  <a:moveTo>
                    <a:pt x="169471" y="21905"/>
                  </a:moveTo>
                  <a:cubicBezTo>
                    <a:pt x="102167" y="21905"/>
                    <a:pt x="47606" y="39789"/>
                    <a:pt x="47606" y="61850"/>
                  </a:cubicBezTo>
                  <a:cubicBezTo>
                    <a:pt x="47606" y="83911"/>
                    <a:pt x="102167" y="101795"/>
                    <a:pt x="169471" y="101795"/>
                  </a:cubicBezTo>
                  <a:cubicBezTo>
                    <a:pt x="236775" y="101795"/>
                    <a:pt x="291336" y="83911"/>
                    <a:pt x="291336" y="61850"/>
                  </a:cubicBezTo>
                  <a:cubicBezTo>
                    <a:pt x="291336" y="39789"/>
                    <a:pt x="236775" y="21905"/>
                    <a:pt x="169471" y="21905"/>
                  </a:cubicBezTo>
                  <a:close/>
                  <a:moveTo>
                    <a:pt x="169471" y="0"/>
                  </a:moveTo>
                  <a:cubicBezTo>
                    <a:pt x="263067" y="0"/>
                    <a:pt x="338942" y="24870"/>
                    <a:pt x="338942" y="55550"/>
                  </a:cubicBezTo>
                  <a:lnTo>
                    <a:pt x="338942" y="392507"/>
                  </a:lnTo>
                  <a:lnTo>
                    <a:pt x="338942" y="395783"/>
                  </a:lnTo>
                  <a:lnTo>
                    <a:pt x="337934" y="395783"/>
                  </a:lnTo>
                  <a:cubicBezTo>
                    <a:pt x="333263" y="425005"/>
                    <a:pt x="259580" y="448056"/>
                    <a:pt x="169471" y="448056"/>
                  </a:cubicBezTo>
                  <a:cubicBezTo>
                    <a:pt x="79363" y="448056"/>
                    <a:pt x="5680" y="425005"/>
                    <a:pt x="1008" y="395783"/>
                  </a:cubicBezTo>
                  <a:lnTo>
                    <a:pt x="0" y="395783"/>
                  </a:lnTo>
                  <a:lnTo>
                    <a:pt x="0" y="392507"/>
                  </a:lnTo>
                  <a:lnTo>
                    <a:pt x="0" y="55550"/>
                  </a:lnTo>
                  <a:cubicBezTo>
                    <a:pt x="0" y="24870"/>
                    <a:pt x="75875" y="0"/>
                    <a:pt x="169471" y="0"/>
                  </a:cubicBezTo>
                  <a:close/>
                </a:path>
              </a:pathLst>
            </a:custGeom>
            <a:noFill/>
            <a:ln cap="rnd">
              <a:solidFill>
                <a:srgbClr val="3C454F"/>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lIns="45720" rIns="45720" rtlCol="0" anchor="ctr">
              <a:noAutofit/>
            </a:bodyPr>
            <a:lstStyle/>
            <a:p>
              <a:pPr algn="ctr"/>
              <a:endParaRPr lang="en-US" sz="800" dirty="0">
                <a:solidFill>
                  <a:schemeClr val="tx2"/>
                </a:solidFill>
              </a:endParaRPr>
            </a:p>
          </p:txBody>
        </p:sp>
        <p:sp>
          <p:nvSpPr>
            <p:cNvPr id="14" name="TextBox 13"/>
            <p:cNvSpPr txBox="1"/>
            <p:nvPr/>
          </p:nvSpPr>
          <p:spPr>
            <a:xfrm>
              <a:off x="708454" y="4031505"/>
              <a:ext cx="1585690" cy="369332"/>
            </a:xfrm>
            <a:prstGeom prst="rect">
              <a:avLst/>
            </a:prstGeom>
            <a:noFill/>
          </p:spPr>
          <p:txBody>
            <a:bodyPr wrap="none" rtlCol="0">
              <a:spAutoFit/>
            </a:bodyPr>
            <a:lstStyle/>
            <a:p>
              <a:r>
                <a:rPr lang="en-US" dirty="0" smtClean="0"/>
                <a:t>New Database</a:t>
              </a:r>
              <a:endParaRPr lang="en-US" dirty="0"/>
            </a:p>
          </p:txBody>
        </p:sp>
      </p:grpSp>
      <p:grpSp>
        <p:nvGrpSpPr>
          <p:cNvPr id="26" name="Existing Database"/>
          <p:cNvGrpSpPr/>
          <p:nvPr/>
        </p:nvGrpSpPr>
        <p:grpSpPr>
          <a:xfrm>
            <a:off x="717419" y="4620981"/>
            <a:ext cx="10750378" cy="1994081"/>
            <a:chOff x="708454" y="4522366"/>
            <a:chExt cx="10750378" cy="1994081"/>
          </a:xfrm>
        </p:grpSpPr>
        <p:sp>
          <p:nvSpPr>
            <p:cNvPr id="6" name="Rectangle 5"/>
            <p:cNvSpPr/>
            <p:nvPr/>
          </p:nvSpPr>
          <p:spPr>
            <a:xfrm>
              <a:off x="708454" y="4522366"/>
              <a:ext cx="10750378" cy="1993557"/>
            </a:xfrm>
            <a:prstGeom prst="rect">
              <a:avLst/>
            </a:prstGeom>
            <a:solidFill>
              <a:srgbClr val="95B3D7">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QL Database Icon"/>
            <p:cNvSpPr>
              <a:spLocks noChangeAspect="1"/>
            </p:cNvSpPr>
            <p:nvPr/>
          </p:nvSpPr>
          <p:spPr>
            <a:xfrm>
              <a:off x="1408256" y="4733508"/>
              <a:ext cx="923464" cy="1220752"/>
            </a:xfrm>
            <a:custGeom>
              <a:avLst/>
              <a:gdLst>
                <a:gd name="connsiteX0" fmla="*/ 221877 w 338942"/>
                <a:gd name="connsiteY0" fmla="*/ 278494 h 448056"/>
                <a:gd name="connsiteX1" fmla="*/ 239164 w 338942"/>
                <a:gd name="connsiteY1" fmla="*/ 278494 h 448056"/>
                <a:gd name="connsiteX2" fmla="*/ 256158 w 338942"/>
                <a:gd name="connsiteY2" fmla="*/ 283280 h 448056"/>
                <a:gd name="connsiteX3" fmla="*/ 262311 w 338942"/>
                <a:gd name="connsiteY3" fmla="*/ 296465 h 448056"/>
                <a:gd name="connsiteX4" fmla="*/ 256256 w 338942"/>
                <a:gd name="connsiteY4" fmla="*/ 310237 h 448056"/>
                <a:gd name="connsiteX5" fmla="*/ 238969 w 338942"/>
                <a:gd name="connsiteY5" fmla="*/ 315413 h 448056"/>
                <a:gd name="connsiteX6" fmla="*/ 221877 w 338942"/>
                <a:gd name="connsiteY6" fmla="*/ 315413 h 448056"/>
                <a:gd name="connsiteX7" fmla="*/ 79002 w 338942"/>
                <a:gd name="connsiteY7" fmla="*/ 224288 h 448056"/>
                <a:gd name="connsiteX8" fmla="*/ 94433 w 338942"/>
                <a:gd name="connsiteY8" fmla="*/ 224288 h 448056"/>
                <a:gd name="connsiteX9" fmla="*/ 127348 w 338942"/>
                <a:gd name="connsiteY9" fmla="*/ 236204 h 448056"/>
                <a:gd name="connsiteX10" fmla="*/ 138482 w 338942"/>
                <a:gd name="connsiteY10" fmla="*/ 267262 h 448056"/>
                <a:gd name="connsiteX11" fmla="*/ 127055 w 338942"/>
                <a:gd name="connsiteY11" fmla="*/ 300470 h 448056"/>
                <a:gd name="connsiteX12" fmla="*/ 94629 w 338942"/>
                <a:gd name="connsiteY12" fmla="*/ 313069 h 448056"/>
                <a:gd name="connsiteX13" fmla="*/ 79002 w 338942"/>
                <a:gd name="connsiteY13" fmla="*/ 313069 h 448056"/>
                <a:gd name="connsiteX14" fmla="*/ 221877 w 338942"/>
                <a:gd name="connsiteY14" fmla="*/ 221847 h 448056"/>
                <a:gd name="connsiteX15" fmla="*/ 233695 w 338942"/>
                <a:gd name="connsiteY15" fmla="*/ 221847 h 448056"/>
                <a:gd name="connsiteX16" fmla="*/ 256744 w 338942"/>
                <a:gd name="connsiteY16" fmla="*/ 237278 h 448056"/>
                <a:gd name="connsiteX17" fmla="*/ 251080 w 338942"/>
                <a:gd name="connsiteY17" fmla="*/ 250268 h 448056"/>
                <a:gd name="connsiteX18" fmla="*/ 235746 w 338942"/>
                <a:gd name="connsiteY18" fmla="*/ 255054 h 448056"/>
                <a:gd name="connsiteX19" fmla="*/ 221877 w 338942"/>
                <a:gd name="connsiteY19" fmla="*/ 255054 h 448056"/>
                <a:gd name="connsiteX20" fmla="*/ 190330 w 338942"/>
                <a:gd name="connsiteY20" fmla="*/ 198602 h 448056"/>
                <a:gd name="connsiteX21" fmla="*/ 190330 w 338942"/>
                <a:gd name="connsiteY21" fmla="*/ 338658 h 448056"/>
                <a:gd name="connsiteX22" fmla="*/ 244145 w 338942"/>
                <a:gd name="connsiteY22" fmla="*/ 338658 h 448056"/>
                <a:gd name="connsiteX23" fmla="*/ 281796 w 338942"/>
                <a:gd name="connsiteY23" fmla="*/ 327329 h 448056"/>
                <a:gd name="connsiteX24" fmla="*/ 295519 w 338942"/>
                <a:gd name="connsiteY24" fmla="*/ 296856 h 448056"/>
                <a:gd name="connsiteX25" fmla="*/ 286826 w 338942"/>
                <a:gd name="connsiteY25" fmla="*/ 274783 h 448056"/>
                <a:gd name="connsiteX26" fmla="*/ 262702 w 338942"/>
                <a:gd name="connsiteY26" fmla="*/ 263453 h 448056"/>
                <a:gd name="connsiteX27" fmla="*/ 262702 w 338942"/>
                <a:gd name="connsiteY27" fmla="*/ 263063 h 448056"/>
                <a:gd name="connsiteX28" fmla="*/ 281162 w 338942"/>
                <a:gd name="connsiteY28" fmla="*/ 252514 h 448056"/>
                <a:gd name="connsiteX29" fmla="*/ 289952 w 338942"/>
                <a:gd name="connsiteY29" fmla="*/ 231418 h 448056"/>
                <a:gd name="connsiteX30" fmla="*/ 278036 w 338942"/>
                <a:gd name="connsiteY30" fmla="*/ 207685 h 448056"/>
                <a:gd name="connsiteX31" fmla="*/ 241313 w 338942"/>
                <a:gd name="connsiteY31" fmla="*/ 198602 h 448056"/>
                <a:gd name="connsiteX32" fmla="*/ 47455 w 338942"/>
                <a:gd name="connsiteY32" fmla="*/ 198602 h 448056"/>
                <a:gd name="connsiteX33" fmla="*/ 47455 w 338942"/>
                <a:gd name="connsiteY33" fmla="*/ 338658 h 448056"/>
                <a:gd name="connsiteX34" fmla="*/ 97070 w 338942"/>
                <a:gd name="connsiteY34" fmla="*/ 338658 h 448056"/>
                <a:gd name="connsiteX35" fmla="*/ 151325 w 338942"/>
                <a:gd name="connsiteY35" fmla="*/ 319076 h 448056"/>
                <a:gd name="connsiteX36" fmla="*/ 171689 w 338942"/>
                <a:gd name="connsiteY36" fmla="*/ 266872 h 448056"/>
                <a:gd name="connsiteX37" fmla="*/ 97070 w 338942"/>
                <a:gd name="connsiteY37" fmla="*/ 198602 h 448056"/>
                <a:gd name="connsiteX38" fmla="*/ 169471 w 338942"/>
                <a:gd name="connsiteY38" fmla="*/ 21905 h 448056"/>
                <a:gd name="connsiteX39" fmla="*/ 47606 w 338942"/>
                <a:gd name="connsiteY39" fmla="*/ 61850 h 448056"/>
                <a:gd name="connsiteX40" fmla="*/ 169471 w 338942"/>
                <a:gd name="connsiteY40" fmla="*/ 101795 h 448056"/>
                <a:gd name="connsiteX41" fmla="*/ 291336 w 338942"/>
                <a:gd name="connsiteY41" fmla="*/ 61850 h 448056"/>
                <a:gd name="connsiteX42" fmla="*/ 169471 w 338942"/>
                <a:gd name="connsiteY42" fmla="*/ 21905 h 448056"/>
                <a:gd name="connsiteX43" fmla="*/ 169471 w 338942"/>
                <a:gd name="connsiteY43" fmla="*/ 0 h 448056"/>
                <a:gd name="connsiteX44" fmla="*/ 338942 w 338942"/>
                <a:gd name="connsiteY44" fmla="*/ 55550 h 448056"/>
                <a:gd name="connsiteX45" fmla="*/ 338942 w 338942"/>
                <a:gd name="connsiteY45" fmla="*/ 392507 h 448056"/>
                <a:gd name="connsiteX46" fmla="*/ 338942 w 338942"/>
                <a:gd name="connsiteY46" fmla="*/ 395783 h 448056"/>
                <a:gd name="connsiteX47" fmla="*/ 337934 w 338942"/>
                <a:gd name="connsiteY47" fmla="*/ 395783 h 448056"/>
                <a:gd name="connsiteX48" fmla="*/ 169471 w 338942"/>
                <a:gd name="connsiteY48" fmla="*/ 448056 h 448056"/>
                <a:gd name="connsiteX49" fmla="*/ 1008 w 338942"/>
                <a:gd name="connsiteY49" fmla="*/ 395783 h 448056"/>
                <a:gd name="connsiteX50" fmla="*/ 0 w 338942"/>
                <a:gd name="connsiteY50" fmla="*/ 395783 h 448056"/>
                <a:gd name="connsiteX51" fmla="*/ 0 w 338942"/>
                <a:gd name="connsiteY51" fmla="*/ 392507 h 448056"/>
                <a:gd name="connsiteX52" fmla="*/ 0 w 338942"/>
                <a:gd name="connsiteY52" fmla="*/ 55550 h 448056"/>
                <a:gd name="connsiteX53" fmla="*/ 169471 w 338942"/>
                <a:gd name="connsiteY53" fmla="*/ 0 h 4480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338942" h="448056">
                  <a:moveTo>
                    <a:pt x="221877" y="278494"/>
                  </a:moveTo>
                  <a:lnTo>
                    <a:pt x="239164" y="278494"/>
                  </a:lnTo>
                  <a:cubicBezTo>
                    <a:pt x="246392" y="278494"/>
                    <a:pt x="252056" y="280090"/>
                    <a:pt x="256158" y="283280"/>
                  </a:cubicBezTo>
                  <a:cubicBezTo>
                    <a:pt x="260260" y="286471"/>
                    <a:pt x="262311" y="290866"/>
                    <a:pt x="262311" y="296465"/>
                  </a:cubicBezTo>
                  <a:cubicBezTo>
                    <a:pt x="262311" y="302195"/>
                    <a:pt x="260293" y="306786"/>
                    <a:pt x="256256" y="310237"/>
                  </a:cubicBezTo>
                  <a:cubicBezTo>
                    <a:pt x="252024" y="313687"/>
                    <a:pt x="246261" y="315413"/>
                    <a:pt x="238969" y="315413"/>
                  </a:cubicBezTo>
                  <a:lnTo>
                    <a:pt x="221877" y="315413"/>
                  </a:lnTo>
                  <a:close/>
                  <a:moveTo>
                    <a:pt x="79002" y="224288"/>
                  </a:moveTo>
                  <a:lnTo>
                    <a:pt x="94433" y="224288"/>
                  </a:lnTo>
                  <a:cubicBezTo>
                    <a:pt x="108628" y="224288"/>
                    <a:pt x="119599" y="228260"/>
                    <a:pt x="127348" y="236204"/>
                  </a:cubicBezTo>
                  <a:cubicBezTo>
                    <a:pt x="134770" y="243822"/>
                    <a:pt x="138482" y="254175"/>
                    <a:pt x="138482" y="267262"/>
                  </a:cubicBezTo>
                  <a:cubicBezTo>
                    <a:pt x="138482" y="281262"/>
                    <a:pt x="134673" y="292331"/>
                    <a:pt x="127055" y="300470"/>
                  </a:cubicBezTo>
                  <a:cubicBezTo>
                    <a:pt x="119241" y="308869"/>
                    <a:pt x="108433" y="313069"/>
                    <a:pt x="94629" y="313069"/>
                  </a:cubicBezTo>
                  <a:lnTo>
                    <a:pt x="79002" y="313069"/>
                  </a:lnTo>
                  <a:close/>
                  <a:moveTo>
                    <a:pt x="221877" y="221847"/>
                  </a:moveTo>
                  <a:lnTo>
                    <a:pt x="233695" y="221847"/>
                  </a:lnTo>
                  <a:cubicBezTo>
                    <a:pt x="249061" y="221847"/>
                    <a:pt x="256744" y="226990"/>
                    <a:pt x="256744" y="237278"/>
                  </a:cubicBezTo>
                  <a:cubicBezTo>
                    <a:pt x="256744" y="242748"/>
                    <a:pt x="254856" y="247078"/>
                    <a:pt x="251080" y="250268"/>
                  </a:cubicBezTo>
                  <a:cubicBezTo>
                    <a:pt x="247303" y="253459"/>
                    <a:pt x="242192" y="255054"/>
                    <a:pt x="235746" y="255054"/>
                  </a:cubicBezTo>
                  <a:lnTo>
                    <a:pt x="221877" y="255054"/>
                  </a:lnTo>
                  <a:close/>
                  <a:moveTo>
                    <a:pt x="190330" y="198602"/>
                  </a:moveTo>
                  <a:lnTo>
                    <a:pt x="190330" y="338658"/>
                  </a:lnTo>
                  <a:lnTo>
                    <a:pt x="244145" y="338658"/>
                  </a:lnTo>
                  <a:cubicBezTo>
                    <a:pt x="260098" y="338658"/>
                    <a:pt x="272648" y="334882"/>
                    <a:pt x="281796" y="327329"/>
                  </a:cubicBezTo>
                  <a:cubicBezTo>
                    <a:pt x="290945" y="319775"/>
                    <a:pt x="295519" y="309618"/>
                    <a:pt x="295519" y="296856"/>
                  </a:cubicBezTo>
                  <a:cubicBezTo>
                    <a:pt x="295519" y="288196"/>
                    <a:pt x="292621" y="280838"/>
                    <a:pt x="286826" y="274783"/>
                  </a:cubicBezTo>
                  <a:cubicBezTo>
                    <a:pt x="280836" y="268467"/>
                    <a:pt x="272795" y="264691"/>
                    <a:pt x="262702" y="263453"/>
                  </a:cubicBezTo>
                  <a:lnTo>
                    <a:pt x="262702" y="263063"/>
                  </a:lnTo>
                  <a:cubicBezTo>
                    <a:pt x="270060" y="261044"/>
                    <a:pt x="276213" y="257528"/>
                    <a:pt x="281162" y="252514"/>
                  </a:cubicBezTo>
                  <a:cubicBezTo>
                    <a:pt x="287022" y="246589"/>
                    <a:pt x="289952" y="239557"/>
                    <a:pt x="289952" y="231418"/>
                  </a:cubicBezTo>
                  <a:cubicBezTo>
                    <a:pt x="289952" y="221326"/>
                    <a:pt x="285980" y="213415"/>
                    <a:pt x="278036" y="207685"/>
                  </a:cubicBezTo>
                  <a:cubicBezTo>
                    <a:pt x="269637" y="201629"/>
                    <a:pt x="257396" y="198602"/>
                    <a:pt x="241313" y="198602"/>
                  </a:cubicBezTo>
                  <a:close/>
                  <a:moveTo>
                    <a:pt x="47455" y="198602"/>
                  </a:moveTo>
                  <a:lnTo>
                    <a:pt x="47455" y="338658"/>
                  </a:lnTo>
                  <a:lnTo>
                    <a:pt x="97070" y="338658"/>
                  </a:lnTo>
                  <a:cubicBezTo>
                    <a:pt x="119664" y="338658"/>
                    <a:pt x="137749" y="332131"/>
                    <a:pt x="151325" y="319076"/>
                  </a:cubicBezTo>
                  <a:cubicBezTo>
                    <a:pt x="164901" y="306021"/>
                    <a:pt x="171689" y="288619"/>
                    <a:pt x="171689" y="266872"/>
                  </a:cubicBezTo>
                  <a:cubicBezTo>
                    <a:pt x="171689" y="221358"/>
                    <a:pt x="146816" y="198602"/>
                    <a:pt x="97070" y="198602"/>
                  </a:cubicBezTo>
                  <a:close/>
                  <a:moveTo>
                    <a:pt x="169471" y="21905"/>
                  </a:moveTo>
                  <a:cubicBezTo>
                    <a:pt x="102167" y="21905"/>
                    <a:pt x="47606" y="39789"/>
                    <a:pt x="47606" y="61850"/>
                  </a:cubicBezTo>
                  <a:cubicBezTo>
                    <a:pt x="47606" y="83911"/>
                    <a:pt x="102167" y="101795"/>
                    <a:pt x="169471" y="101795"/>
                  </a:cubicBezTo>
                  <a:cubicBezTo>
                    <a:pt x="236775" y="101795"/>
                    <a:pt x="291336" y="83911"/>
                    <a:pt x="291336" y="61850"/>
                  </a:cubicBezTo>
                  <a:cubicBezTo>
                    <a:pt x="291336" y="39789"/>
                    <a:pt x="236775" y="21905"/>
                    <a:pt x="169471" y="21905"/>
                  </a:cubicBezTo>
                  <a:close/>
                  <a:moveTo>
                    <a:pt x="169471" y="0"/>
                  </a:moveTo>
                  <a:cubicBezTo>
                    <a:pt x="263067" y="0"/>
                    <a:pt x="338942" y="24870"/>
                    <a:pt x="338942" y="55550"/>
                  </a:cubicBezTo>
                  <a:lnTo>
                    <a:pt x="338942" y="392507"/>
                  </a:lnTo>
                  <a:lnTo>
                    <a:pt x="338942" y="395783"/>
                  </a:lnTo>
                  <a:lnTo>
                    <a:pt x="337934" y="395783"/>
                  </a:lnTo>
                  <a:cubicBezTo>
                    <a:pt x="333263" y="425005"/>
                    <a:pt x="259580" y="448056"/>
                    <a:pt x="169471" y="448056"/>
                  </a:cubicBezTo>
                  <a:cubicBezTo>
                    <a:pt x="79363" y="448056"/>
                    <a:pt x="5680" y="425005"/>
                    <a:pt x="1008" y="395783"/>
                  </a:cubicBezTo>
                  <a:lnTo>
                    <a:pt x="0" y="395783"/>
                  </a:lnTo>
                  <a:lnTo>
                    <a:pt x="0" y="392507"/>
                  </a:lnTo>
                  <a:lnTo>
                    <a:pt x="0" y="55550"/>
                  </a:lnTo>
                  <a:cubicBezTo>
                    <a:pt x="0" y="24870"/>
                    <a:pt x="75875" y="0"/>
                    <a:pt x="169471" y="0"/>
                  </a:cubicBezTo>
                  <a:close/>
                </a:path>
              </a:pathLst>
            </a:cu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45720" rIns="45720" rtlCol="0" anchor="ctr">
              <a:noAutofit/>
            </a:bodyPr>
            <a:lstStyle/>
            <a:p>
              <a:pPr algn="ctr"/>
              <a:endParaRPr lang="en-US" sz="800" dirty="0">
                <a:solidFill>
                  <a:schemeClr val="tx2"/>
                </a:solidFill>
              </a:endParaRPr>
            </a:p>
          </p:txBody>
        </p:sp>
        <p:sp>
          <p:nvSpPr>
            <p:cNvPr id="15" name="TextBox 14"/>
            <p:cNvSpPr txBox="1"/>
            <p:nvPr/>
          </p:nvSpPr>
          <p:spPr>
            <a:xfrm>
              <a:off x="708454" y="6147115"/>
              <a:ext cx="1871025" cy="369332"/>
            </a:xfrm>
            <a:prstGeom prst="rect">
              <a:avLst/>
            </a:prstGeom>
            <a:noFill/>
          </p:spPr>
          <p:txBody>
            <a:bodyPr wrap="none" rtlCol="0">
              <a:spAutoFit/>
            </a:bodyPr>
            <a:lstStyle/>
            <a:p>
              <a:r>
                <a:rPr lang="en-US" dirty="0" smtClean="0"/>
                <a:t>Existing Database</a:t>
              </a:r>
              <a:endParaRPr lang="en-US" dirty="0"/>
            </a:p>
          </p:txBody>
        </p:sp>
      </p:grpSp>
      <p:grpSp>
        <p:nvGrpSpPr>
          <p:cNvPr id="27" name="Use Designer"/>
          <p:cNvGrpSpPr/>
          <p:nvPr/>
        </p:nvGrpSpPr>
        <p:grpSpPr>
          <a:xfrm>
            <a:off x="3040486" y="920839"/>
            <a:ext cx="4078819" cy="5693701"/>
            <a:chOff x="3031521" y="822224"/>
            <a:chExt cx="4078819" cy="5693701"/>
          </a:xfrm>
        </p:grpSpPr>
        <p:sp>
          <p:nvSpPr>
            <p:cNvPr id="8" name="Rectangle 7"/>
            <p:cNvSpPr/>
            <p:nvPr/>
          </p:nvSpPr>
          <p:spPr>
            <a:xfrm rot="5400000">
              <a:off x="2225345" y="1630930"/>
              <a:ext cx="5691172" cy="4078818"/>
            </a:xfrm>
            <a:prstGeom prst="rect">
              <a:avLst/>
            </a:prstGeom>
            <a:solidFill>
              <a:srgbClr val="95B3D7">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3031521" y="822224"/>
              <a:ext cx="1460656" cy="369332"/>
            </a:xfrm>
            <a:prstGeom prst="rect">
              <a:avLst/>
            </a:prstGeom>
            <a:noFill/>
          </p:spPr>
          <p:txBody>
            <a:bodyPr wrap="none" rtlCol="0">
              <a:spAutoFit/>
            </a:bodyPr>
            <a:lstStyle/>
            <a:p>
              <a:r>
                <a:rPr lang="en-US" dirty="0" smtClean="0"/>
                <a:t>Use Designer</a:t>
              </a:r>
              <a:endParaRPr lang="en-US" dirty="0"/>
            </a:p>
          </p:txBody>
        </p:sp>
        <p:grpSp>
          <p:nvGrpSpPr>
            <p:cNvPr id="18" name="Tables"/>
            <p:cNvGrpSpPr/>
            <p:nvPr/>
          </p:nvGrpSpPr>
          <p:grpSpPr>
            <a:xfrm>
              <a:off x="4651392" y="1125818"/>
              <a:ext cx="839078" cy="1041600"/>
              <a:chOff x="9715112" y="1923790"/>
              <a:chExt cx="1706721" cy="2118658"/>
            </a:xfrm>
          </p:grpSpPr>
          <p:sp>
            <p:nvSpPr>
              <p:cNvPr id="19" name="Table Icon (Bret's)"/>
              <p:cNvSpPr>
                <a:spLocks noChangeAspect="1"/>
              </p:cNvSpPr>
              <p:nvPr/>
            </p:nvSpPr>
            <p:spPr>
              <a:xfrm>
                <a:off x="9715112" y="2866534"/>
                <a:ext cx="726334" cy="726334"/>
              </a:xfrm>
              <a:custGeom>
                <a:avLst/>
                <a:gdLst>
                  <a:gd name="connsiteX0" fmla="*/ 688969 w 964557"/>
                  <a:gd name="connsiteY0" fmla="*/ 750538 h 964557"/>
                  <a:gd name="connsiteX1" fmla="*/ 688969 w 964557"/>
                  <a:gd name="connsiteY1" fmla="*/ 858282 h 964557"/>
                  <a:gd name="connsiteX2" fmla="*/ 826763 w 964557"/>
                  <a:gd name="connsiteY2" fmla="*/ 858282 h 964557"/>
                  <a:gd name="connsiteX3" fmla="*/ 826763 w 964557"/>
                  <a:gd name="connsiteY3" fmla="*/ 750538 h 964557"/>
                  <a:gd name="connsiteX4" fmla="*/ 413382 w 964557"/>
                  <a:gd name="connsiteY4" fmla="*/ 750538 h 964557"/>
                  <a:gd name="connsiteX5" fmla="*/ 413382 w 964557"/>
                  <a:gd name="connsiteY5" fmla="*/ 858282 h 964557"/>
                  <a:gd name="connsiteX6" fmla="*/ 551176 w 964557"/>
                  <a:gd name="connsiteY6" fmla="*/ 858282 h 964557"/>
                  <a:gd name="connsiteX7" fmla="*/ 551176 w 964557"/>
                  <a:gd name="connsiteY7" fmla="*/ 750538 h 964557"/>
                  <a:gd name="connsiteX8" fmla="*/ 137794 w 964557"/>
                  <a:gd name="connsiteY8" fmla="*/ 750538 h 964557"/>
                  <a:gd name="connsiteX9" fmla="*/ 137794 w 964557"/>
                  <a:gd name="connsiteY9" fmla="*/ 858282 h 964557"/>
                  <a:gd name="connsiteX10" fmla="*/ 275588 w 964557"/>
                  <a:gd name="connsiteY10" fmla="*/ 858282 h 964557"/>
                  <a:gd name="connsiteX11" fmla="*/ 275588 w 964557"/>
                  <a:gd name="connsiteY11" fmla="*/ 750538 h 964557"/>
                  <a:gd name="connsiteX12" fmla="*/ 688969 w 964557"/>
                  <a:gd name="connsiteY12" fmla="*/ 535050 h 964557"/>
                  <a:gd name="connsiteX13" fmla="*/ 688969 w 964557"/>
                  <a:gd name="connsiteY13" fmla="*/ 642794 h 964557"/>
                  <a:gd name="connsiteX14" fmla="*/ 826763 w 964557"/>
                  <a:gd name="connsiteY14" fmla="*/ 642794 h 964557"/>
                  <a:gd name="connsiteX15" fmla="*/ 826763 w 964557"/>
                  <a:gd name="connsiteY15" fmla="*/ 535050 h 964557"/>
                  <a:gd name="connsiteX16" fmla="*/ 413382 w 964557"/>
                  <a:gd name="connsiteY16" fmla="*/ 535050 h 964557"/>
                  <a:gd name="connsiteX17" fmla="*/ 413382 w 964557"/>
                  <a:gd name="connsiteY17" fmla="*/ 642794 h 964557"/>
                  <a:gd name="connsiteX18" fmla="*/ 551176 w 964557"/>
                  <a:gd name="connsiteY18" fmla="*/ 642794 h 964557"/>
                  <a:gd name="connsiteX19" fmla="*/ 551176 w 964557"/>
                  <a:gd name="connsiteY19" fmla="*/ 535050 h 964557"/>
                  <a:gd name="connsiteX20" fmla="*/ 137794 w 964557"/>
                  <a:gd name="connsiteY20" fmla="*/ 535050 h 964557"/>
                  <a:gd name="connsiteX21" fmla="*/ 137794 w 964557"/>
                  <a:gd name="connsiteY21" fmla="*/ 642794 h 964557"/>
                  <a:gd name="connsiteX22" fmla="*/ 275588 w 964557"/>
                  <a:gd name="connsiteY22" fmla="*/ 642794 h 964557"/>
                  <a:gd name="connsiteX23" fmla="*/ 275588 w 964557"/>
                  <a:gd name="connsiteY23" fmla="*/ 535050 h 964557"/>
                  <a:gd name="connsiteX24" fmla="*/ 688969 w 964557"/>
                  <a:gd name="connsiteY24" fmla="*/ 321030 h 964557"/>
                  <a:gd name="connsiteX25" fmla="*/ 688969 w 964557"/>
                  <a:gd name="connsiteY25" fmla="*/ 428774 h 964557"/>
                  <a:gd name="connsiteX26" fmla="*/ 826763 w 964557"/>
                  <a:gd name="connsiteY26" fmla="*/ 428774 h 964557"/>
                  <a:gd name="connsiteX27" fmla="*/ 826763 w 964557"/>
                  <a:gd name="connsiteY27" fmla="*/ 321030 h 964557"/>
                  <a:gd name="connsiteX28" fmla="*/ 413382 w 964557"/>
                  <a:gd name="connsiteY28" fmla="*/ 321030 h 964557"/>
                  <a:gd name="connsiteX29" fmla="*/ 413382 w 964557"/>
                  <a:gd name="connsiteY29" fmla="*/ 428774 h 964557"/>
                  <a:gd name="connsiteX30" fmla="*/ 551176 w 964557"/>
                  <a:gd name="connsiteY30" fmla="*/ 428774 h 964557"/>
                  <a:gd name="connsiteX31" fmla="*/ 551176 w 964557"/>
                  <a:gd name="connsiteY31" fmla="*/ 321030 h 964557"/>
                  <a:gd name="connsiteX32" fmla="*/ 137794 w 964557"/>
                  <a:gd name="connsiteY32" fmla="*/ 321030 h 964557"/>
                  <a:gd name="connsiteX33" fmla="*/ 137794 w 964557"/>
                  <a:gd name="connsiteY33" fmla="*/ 428774 h 964557"/>
                  <a:gd name="connsiteX34" fmla="*/ 275588 w 964557"/>
                  <a:gd name="connsiteY34" fmla="*/ 428774 h 964557"/>
                  <a:gd name="connsiteX35" fmla="*/ 275588 w 964557"/>
                  <a:gd name="connsiteY35" fmla="*/ 321030 h 964557"/>
                  <a:gd name="connsiteX36" fmla="*/ 0 w 964557"/>
                  <a:gd name="connsiteY36" fmla="*/ 0 h 964557"/>
                  <a:gd name="connsiteX37" fmla="*/ 964557 w 964557"/>
                  <a:gd name="connsiteY37" fmla="*/ 0 h 964557"/>
                  <a:gd name="connsiteX38" fmla="*/ 964557 w 964557"/>
                  <a:gd name="connsiteY38" fmla="*/ 964557 h 964557"/>
                  <a:gd name="connsiteX39" fmla="*/ 0 w 964557"/>
                  <a:gd name="connsiteY39" fmla="*/ 964557 h 964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964557" h="964557">
                    <a:moveTo>
                      <a:pt x="688969" y="750538"/>
                    </a:moveTo>
                    <a:lnTo>
                      <a:pt x="688969" y="858282"/>
                    </a:lnTo>
                    <a:lnTo>
                      <a:pt x="826763" y="858282"/>
                    </a:lnTo>
                    <a:lnTo>
                      <a:pt x="826763" y="750538"/>
                    </a:lnTo>
                    <a:close/>
                    <a:moveTo>
                      <a:pt x="413382" y="750538"/>
                    </a:moveTo>
                    <a:lnTo>
                      <a:pt x="413382" y="858282"/>
                    </a:lnTo>
                    <a:lnTo>
                      <a:pt x="551176" y="858282"/>
                    </a:lnTo>
                    <a:lnTo>
                      <a:pt x="551176" y="750538"/>
                    </a:lnTo>
                    <a:close/>
                    <a:moveTo>
                      <a:pt x="137794" y="750538"/>
                    </a:moveTo>
                    <a:lnTo>
                      <a:pt x="137794" y="858282"/>
                    </a:lnTo>
                    <a:lnTo>
                      <a:pt x="275588" y="858282"/>
                    </a:lnTo>
                    <a:lnTo>
                      <a:pt x="275588" y="750538"/>
                    </a:lnTo>
                    <a:close/>
                    <a:moveTo>
                      <a:pt x="688969" y="535050"/>
                    </a:moveTo>
                    <a:lnTo>
                      <a:pt x="688969" y="642794"/>
                    </a:lnTo>
                    <a:lnTo>
                      <a:pt x="826763" y="642794"/>
                    </a:lnTo>
                    <a:lnTo>
                      <a:pt x="826763" y="535050"/>
                    </a:lnTo>
                    <a:close/>
                    <a:moveTo>
                      <a:pt x="413382" y="535050"/>
                    </a:moveTo>
                    <a:lnTo>
                      <a:pt x="413382" y="642794"/>
                    </a:lnTo>
                    <a:lnTo>
                      <a:pt x="551176" y="642794"/>
                    </a:lnTo>
                    <a:lnTo>
                      <a:pt x="551176" y="535050"/>
                    </a:lnTo>
                    <a:close/>
                    <a:moveTo>
                      <a:pt x="137794" y="535050"/>
                    </a:moveTo>
                    <a:lnTo>
                      <a:pt x="137794" y="642794"/>
                    </a:lnTo>
                    <a:lnTo>
                      <a:pt x="275588" y="642794"/>
                    </a:lnTo>
                    <a:lnTo>
                      <a:pt x="275588" y="535050"/>
                    </a:lnTo>
                    <a:close/>
                    <a:moveTo>
                      <a:pt x="688969" y="321030"/>
                    </a:moveTo>
                    <a:lnTo>
                      <a:pt x="688969" y="428774"/>
                    </a:lnTo>
                    <a:lnTo>
                      <a:pt x="826763" y="428774"/>
                    </a:lnTo>
                    <a:lnTo>
                      <a:pt x="826763" y="321030"/>
                    </a:lnTo>
                    <a:close/>
                    <a:moveTo>
                      <a:pt x="413382" y="321030"/>
                    </a:moveTo>
                    <a:lnTo>
                      <a:pt x="413382" y="428774"/>
                    </a:lnTo>
                    <a:lnTo>
                      <a:pt x="551176" y="428774"/>
                    </a:lnTo>
                    <a:lnTo>
                      <a:pt x="551176" y="321030"/>
                    </a:lnTo>
                    <a:close/>
                    <a:moveTo>
                      <a:pt x="137794" y="321030"/>
                    </a:moveTo>
                    <a:lnTo>
                      <a:pt x="137794" y="428774"/>
                    </a:lnTo>
                    <a:lnTo>
                      <a:pt x="275588" y="428774"/>
                    </a:lnTo>
                    <a:lnTo>
                      <a:pt x="275588" y="321030"/>
                    </a:lnTo>
                    <a:close/>
                    <a:moveTo>
                      <a:pt x="0" y="0"/>
                    </a:moveTo>
                    <a:lnTo>
                      <a:pt x="964557" y="0"/>
                    </a:lnTo>
                    <a:lnTo>
                      <a:pt x="964557" y="964557"/>
                    </a:lnTo>
                    <a:lnTo>
                      <a:pt x="0" y="964557"/>
                    </a:lnTo>
                    <a:close/>
                  </a:path>
                </a:pathLst>
              </a:cu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able Icon (Bret's)"/>
              <p:cNvSpPr>
                <a:spLocks noChangeAspect="1"/>
              </p:cNvSpPr>
              <p:nvPr/>
            </p:nvSpPr>
            <p:spPr>
              <a:xfrm>
                <a:off x="10332330" y="1923790"/>
                <a:ext cx="726334" cy="726334"/>
              </a:xfrm>
              <a:custGeom>
                <a:avLst/>
                <a:gdLst>
                  <a:gd name="connsiteX0" fmla="*/ 688969 w 964557"/>
                  <a:gd name="connsiteY0" fmla="*/ 750538 h 964557"/>
                  <a:gd name="connsiteX1" fmla="*/ 688969 w 964557"/>
                  <a:gd name="connsiteY1" fmla="*/ 858282 h 964557"/>
                  <a:gd name="connsiteX2" fmla="*/ 826763 w 964557"/>
                  <a:gd name="connsiteY2" fmla="*/ 858282 h 964557"/>
                  <a:gd name="connsiteX3" fmla="*/ 826763 w 964557"/>
                  <a:gd name="connsiteY3" fmla="*/ 750538 h 964557"/>
                  <a:gd name="connsiteX4" fmla="*/ 413382 w 964557"/>
                  <a:gd name="connsiteY4" fmla="*/ 750538 h 964557"/>
                  <a:gd name="connsiteX5" fmla="*/ 413382 w 964557"/>
                  <a:gd name="connsiteY5" fmla="*/ 858282 h 964557"/>
                  <a:gd name="connsiteX6" fmla="*/ 551176 w 964557"/>
                  <a:gd name="connsiteY6" fmla="*/ 858282 h 964557"/>
                  <a:gd name="connsiteX7" fmla="*/ 551176 w 964557"/>
                  <a:gd name="connsiteY7" fmla="*/ 750538 h 964557"/>
                  <a:gd name="connsiteX8" fmla="*/ 137794 w 964557"/>
                  <a:gd name="connsiteY8" fmla="*/ 750538 h 964557"/>
                  <a:gd name="connsiteX9" fmla="*/ 137794 w 964557"/>
                  <a:gd name="connsiteY9" fmla="*/ 858282 h 964557"/>
                  <a:gd name="connsiteX10" fmla="*/ 275588 w 964557"/>
                  <a:gd name="connsiteY10" fmla="*/ 858282 h 964557"/>
                  <a:gd name="connsiteX11" fmla="*/ 275588 w 964557"/>
                  <a:gd name="connsiteY11" fmla="*/ 750538 h 964557"/>
                  <a:gd name="connsiteX12" fmla="*/ 688969 w 964557"/>
                  <a:gd name="connsiteY12" fmla="*/ 535050 h 964557"/>
                  <a:gd name="connsiteX13" fmla="*/ 688969 w 964557"/>
                  <a:gd name="connsiteY13" fmla="*/ 642794 h 964557"/>
                  <a:gd name="connsiteX14" fmla="*/ 826763 w 964557"/>
                  <a:gd name="connsiteY14" fmla="*/ 642794 h 964557"/>
                  <a:gd name="connsiteX15" fmla="*/ 826763 w 964557"/>
                  <a:gd name="connsiteY15" fmla="*/ 535050 h 964557"/>
                  <a:gd name="connsiteX16" fmla="*/ 413382 w 964557"/>
                  <a:gd name="connsiteY16" fmla="*/ 535050 h 964557"/>
                  <a:gd name="connsiteX17" fmla="*/ 413382 w 964557"/>
                  <a:gd name="connsiteY17" fmla="*/ 642794 h 964557"/>
                  <a:gd name="connsiteX18" fmla="*/ 551176 w 964557"/>
                  <a:gd name="connsiteY18" fmla="*/ 642794 h 964557"/>
                  <a:gd name="connsiteX19" fmla="*/ 551176 w 964557"/>
                  <a:gd name="connsiteY19" fmla="*/ 535050 h 964557"/>
                  <a:gd name="connsiteX20" fmla="*/ 137794 w 964557"/>
                  <a:gd name="connsiteY20" fmla="*/ 535050 h 964557"/>
                  <a:gd name="connsiteX21" fmla="*/ 137794 w 964557"/>
                  <a:gd name="connsiteY21" fmla="*/ 642794 h 964557"/>
                  <a:gd name="connsiteX22" fmla="*/ 275588 w 964557"/>
                  <a:gd name="connsiteY22" fmla="*/ 642794 h 964557"/>
                  <a:gd name="connsiteX23" fmla="*/ 275588 w 964557"/>
                  <a:gd name="connsiteY23" fmla="*/ 535050 h 964557"/>
                  <a:gd name="connsiteX24" fmla="*/ 688969 w 964557"/>
                  <a:gd name="connsiteY24" fmla="*/ 321030 h 964557"/>
                  <a:gd name="connsiteX25" fmla="*/ 688969 w 964557"/>
                  <a:gd name="connsiteY25" fmla="*/ 428774 h 964557"/>
                  <a:gd name="connsiteX26" fmla="*/ 826763 w 964557"/>
                  <a:gd name="connsiteY26" fmla="*/ 428774 h 964557"/>
                  <a:gd name="connsiteX27" fmla="*/ 826763 w 964557"/>
                  <a:gd name="connsiteY27" fmla="*/ 321030 h 964557"/>
                  <a:gd name="connsiteX28" fmla="*/ 413382 w 964557"/>
                  <a:gd name="connsiteY28" fmla="*/ 321030 h 964557"/>
                  <a:gd name="connsiteX29" fmla="*/ 413382 w 964557"/>
                  <a:gd name="connsiteY29" fmla="*/ 428774 h 964557"/>
                  <a:gd name="connsiteX30" fmla="*/ 551176 w 964557"/>
                  <a:gd name="connsiteY30" fmla="*/ 428774 h 964557"/>
                  <a:gd name="connsiteX31" fmla="*/ 551176 w 964557"/>
                  <a:gd name="connsiteY31" fmla="*/ 321030 h 964557"/>
                  <a:gd name="connsiteX32" fmla="*/ 137794 w 964557"/>
                  <a:gd name="connsiteY32" fmla="*/ 321030 h 964557"/>
                  <a:gd name="connsiteX33" fmla="*/ 137794 w 964557"/>
                  <a:gd name="connsiteY33" fmla="*/ 428774 h 964557"/>
                  <a:gd name="connsiteX34" fmla="*/ 275588 w 964557"/>
                  <a:gd name="connsiteY34" fmla="*/ 428774 h 964557"/>
                  <a:gd name="connsiteX35" fmla="*/ 275588 w 964557"/>
                  <a:gd name="connsiteY35" fmla="*/ 321030 h 964557"/>
                  <a:gd name="connsiteX36" fmla="*/ 0 w 964557"/>
                  <a:gd name="connsiteY36" fmla="*/ 0 h 964557"/>
                  <a:gd name="connsiteX37" fmla="*/ 964557 w 964557"/>
                  <a:gd name="connsiteY37" fmla="*/ 0 h 964557"/>
                  <a:gd name="connsiteX38" fmla="*/ 964557 w 964557"/>
                  <a:gd name="connsiteY38" fmla="*/ 964557 h 964557"/>
                  <a:gd name="connsiteX39" fmla="*/ 0 w 964557"/>
                  <a:gd name="connsiteY39" fmla="*/ 964557 h 964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964557" h="964557">
                    <a:moveTo>
                      <a:pt x="688969" y="750538"/>
                    </a:moveTo>
                    <a:lnTo>
                      <a:pt x="688969" y="858282"/>
                    </a:lnTo>
                    <a:lnTo>
                      <a:pt x="826763" y="858282"/>
                    </a:lnTo>
                    <a:lnTo>
                      <a:pt x="826763" y="750538"/>
                    </a:lnTo>
                    <a:close/>
                    <a:moveTo>
                      <a:pt x="413382" y="750538"/>
                    </a:moveTo>
                    <a:lnTo>
                      <a:pt x="413382" y="858282"/>
                    </a:lnTo>
                    <a:lnTo>
                      <a:pt x="551176" y="858282"/>
                    </a:lnTo>
                    <a:lnTo>
                      <a:pt x="551176" y="750538"/>
                    </a:lnTo>
                    <a:close/>
                    <a:moveTo>
                      <a:pt x="137794" y="750538"/>
                    </a:moveTo>
                    <a:lnTo>
                      <a:pt x="137794" y="858282"/>
                    </a:lnTo>
                    <a:lnTo>
                      <a:pt x="275588" y="858282"/>
                    </a:lnTo>
                    <a:lnTo>
                      <a:pt x="275588" y="750538"/>
                    </a:lnTo>
                    <a:close/>
                    <a:moveTo>
                      <a:pt x="688969" y="535050"/>
                    </a:moveTo>
                    <a:lnTo>
                      <a:pt x="688969" y="642794"/>
                    </a:lnTo>
                    <a:lnTo>
                      <a:pt x="826763" y="642794"/>
                    </a:lnTo>
                    <a:lnTo>
                      <a:pt x="826763" y="535050"/>
                    </a:lnTo>
                    <a:close/>
                    <a:moveTo>
                      <a:pt x="413382" y="535050"/>
                    </a:moveTo>
                    <a:lnTo>
                      <a:pt x="413382" y="642794"/>
                    </a:lnTo>
                    <a:lnTo>
                      <a:pt x="551176" y="642794"/>
                    </a:lnTo>
                    <a:lnTo>
                      <a:pt x="551176" y="535050"/>
                    </a:lnTo>
                    <a:close/>
                    <a:moveTo>
                      <a:pt x="137794" y="535050"/>
                    </a:moveTo>
                    <a:lnTo>
                      <a:pt x="137794" y="642794"/>
                    </a:lnTo>
                    <a:lnTo>
                      <a:pt x="275588" y="642794"/>
                    </a:lnTo>
                    <a:lnTo>
                      <a:pt x="275588" y="535050"/>
                    </a:lnTo>
                    <a:close/>
                    <a:moveTo>
                      <a:pt x="688969" y="321030"/>
                    </a:moveTo>
                    <a:lnTo>
                      <a:pt x="688969" y="428774"/>
                    </a:lnTo>
                    <a:lnTo>
                      <a:pt x="826763" y="428774"/>
                    </a:lnTo>
                    <a:lnTo>
                      <a:pt x="826763" y="321030"/>
                    </a:lnTo>
                    <a:close/>
                    <a:moveTo>
                      <a:pt x="413382" y="321030"/>
                    </a:moveTo>
                    <a:lnTo>
                      <a:pt x="413382" y="428774"/>
                    </a:lnTo>
                    <a:lnTo>
                      <a:pt x="551176" y="428774"/>
                    </a:lnTo>
                    <a:lnTo>
                      <a:pt x="551176" y="321030"/>
                    </a:lnTo>
                    <a:close/>
                    <a:moveTo>
                      <a:pt x="137794" y="321030"/>
                    </a:moveTo>
                    <a:lnTo>
                      <a:pt x="137794" y="428774"/>
                    </a:lnTo>
                    <a:lnTo>
                      <a:pt x="275588" y="428774"/>
                    </a:lnTo>
                    <a:lnTo>
                      <a:pt x="275588" y="321030"/>
                    </a:lnTo>
                    <a:close/>
                    <a:moveTo>
                      <a:pt x="0" y="0"/>
                    </a:moveTo>
                    <a:lnTo>
                      <a:pt x="964557" y="0"/>
                    </a:lnTo>
                    <a:lnTo>
                      <a:pt x="964557" y="964557"/>
                    </a:lnTo>
                    <a:lnTo>
                      <a:pt x="0" y="964557"/>
                    </a:lnTo>
                    <a:close/>
                  </a:path>
                </a:pathLst>
              </a:cu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able Icon (Bret's)"/>
              <p:cNvSpPr>
                <a:spLocks noChangeAspect="1"/>
              </p:cNvSpPr>
              <p:nvPr/>
            </p:nvSpPr>
            <p:spPr>
              <a:xfrm>
                <a:off x="10695499" y="3316114"/>
                <a:ext cx="726334" cy="726334"/>
              </a:xfrm>
              <a:custGeom>
                <a:avLst/>
                <a:gdLst>
                  <a:gd name="connsiteX0" fmla="*/ 688969 w 964557"/>
                  <a:gd name="connsiteY0" fmla="*/ 750538 h 964557"/>
                  <a:gd name="connsiteX1" fmla="*/ 688969 w 964557"/>
                  <a:gd name="connsiteY1" fmla="*/ 858282 h 964557"/>
                  <a:gd name="connsiteX2" fmla="*/ 826763 w 964557"/>
                  <a:gd name="connsiteY2" fmla="*/ 858282 h 964557"/>
                  <a:gd name="connsiteX3" fmla="*/ 826763 w 964557"/>
                  <a:gd name="connsiteY3" fmla="*/ 750538 h 964557"/>
                  <a:gd name="connsiteX4" fmla="*/ 413382 w 964557"/>
                  <a:gd name="connsiteY4" fmla="*/ 750538 h 964557"/>
                  <a:gd name="connsiteX5" fmla="*/ 413382 w 964557"/>
                  <a:gd name="connsiteY5" fmla="*/ 858282 h 964557"/>
                  <a:gd name="connsiteX6" fmla="*/ 551176 w 964557"/>
                  <a:gd name="connsiteY6" fmla="*/ 858282 h 964557"/>
                  <a:gd name="connsiteX7" fmla="*/ 551176 w 964557"/>
                  <a:gd name="connsiteY7" fmla="*/ 750538 h 964557"/>
                  <a:gd name="connsiteX8" fmla="*/ 137794 w 964557"/>
                  <a:gd name="connsiteY8" fmla="*/ 750538 h 964557"/>
                  <a:gd name="connsiteX9" fmla="*/ 137794 w 964557"/>
                  <a:gd name="connsiteY9" fmla="*/ 858282 h 964557"/>
                  <a:gd name="connsiteX10" fmla="*/ 275588 w 964557"/>
                  <a:gd name="connsiteY10" fmla="*/ 858282 h 964557"/>
                  <a:gd name="connsiteX11" fmla="*/ 275588 w 964557"/>
                  <a:gd name="connsiteY11" fmla="*/ 750538 h 964557"/>
                  <a:gd name="connsiteX12" fmla="*/ 688969 w 964557"/>
                  <a:gd name="connsiteY12" fmla="*/ 535050 h 964557"/>
                  <a:gd name="connsiteX13" fmla="*/ 688969 w 964557"/>
                  <a:gd name="connsiteY13" fmla="*/ 642794 h 964557"/>
                  <a:gd name="connsiteX14" fmla="*/ 826763 w 964557"/>
                  <a:gd name="connsiteY14" fmla="*/ 642794 h 964557"/>
                  <a:gd name="connsiteX15" fmla="*/ 826763 w 964557"/>
                  <a:gd name="connsiteY15" fmla="*/ 535050 h 964557"/>
                  <a:gd name="connsiteX16" fmla="*/ 413382 w 964557"/>
                  <a:gd name="connsiteY16" fmla="*/ 535050 h 964557"/>
                  <a:gd name="connsiteX17" fmla="*/ 413382 w 964557"/>
                  <a:gd name="connsiteY17" fmla="*/ 642794 h 964557"/>
                  <a:gd name="connsiteX18" fmla="*/ 551176 w 964557"/>
                  <a:gd name="connsiteY18" fmla="*/ 642794 h 964557"/>
                  <a:gd name="connsiteX19" fmla="*/ 551176 w 964557"/>
                  <a:gd name="connsiteY19" fmla="*/ 535050 h 964557"/>
                  <a:gd name="connsiteX20" fmla="*/ 137794 w 964557"/>
                  <a:gd name="connsiteY20" fmla="*/ 535050 h 964557"/>
                  <a:gd name="connsiteX21" fmla="*/ 137794 w 964557"/>
                  <a:gd name="connsiteY21" fmla="*/ 642794 h 964557"/>
                  <a:gd name="connsiteX22" fmla="*/ 275588 w 964557"/>
                  <a:gd name="connsiteY22" fmla="*/ 642794 h 964557"/>
                  <a:gd name="connsiteX23" fmla="*/ 275588 w 964557"/>
                  <a:gd name="connsiteY23" fmla="*/ 535050 h 964557"/>
                  <a:gd name="connsiteX24" fmla="*/ 688969 w 964557"/>
                  <a:gd name="connsiteY24" fmla="*/ 321030 h 964557"/>
                  <a:gd name="connsiteX25" fmla="*/ 688969 w 964557"/>
                  <a:gd name="connsiteY25" fmla="*/ 428774 h 964557"/>
                  <a:gd name="connsiteX26" fmla="*/ 826763 w 964557"/>
                  <a:gd name="connsiteY26" fmla="*/ 428774 h 964557"/>
                  <a:gd name="connsiteX27" fmla="*/ 826763 w 964557"/>
                  <a:gd name="connsiteY27" fmla="*/ 321030 h 964557"/>
                  <a:gd name="connsiteX28" fmla="*/ 413382 w 964557"/>
                  <a:gd name="connsiteY28" fmla="*/ 321030 h 964557"/>
                  <a:gd name="connsiteX29" fmla="*/ 413382 w 964557"/>
                  <a:gd name="connsiteY29" fmla="*/ 428774 h 964557"/>
                  <a:gd name="connsiteX30" fmla="*/ 551176 w 964557"/>
                  <a:gd name="connsiteY30" fmla="*/ 428774 h 964557"/>
                  <a:gd name="connsiteX31" fmla="*/ 551176 w 964557"/>
                  <a:gd name="connsiteY31" fmla="*/ 321030 h 964557"/>
                  <a:gd name="connsiteX32" fmla="*/ 137794 w 964557"/>
                  <a:gd name="connsiteY32" fmla="*/ 321030 h 964557"/>
                  <a:gd name="connsiteX33" fmla="*/ 137794 w 964557"/>
                  <a:gd name="connsiteY33" fmla="*/ 428774 h 964557"/>
                  <a:gd name="connsiteX34" fmla="*/ 275588 w 964557"/>
                  <a:gd name="connsiteY34" fmla="*/ 428774 h 964557"/>
                  <a:gd name="connsiteX35" fmla="*/ 275588 w 964557"/>
                  <a:gd name="connsiteY35" fmla="*/ 321030 h 964557"/>
                  <a:gd name="connsiteX36" fmla="*/ 0 w 964557"/>
                  <a:gd name="connsiteY36" fmla="*/ 0 h 964557"/>
                  <a:gd name="connsiteX37" fmla="*/ 964557 w 964557"/>
                  <a:gd name="connsiteY37" fmla="*/ 0 h 964557"/>
                  <a:gd name="connsiteX38" fmla="*/ 964557 w 964557"/>
                  <a:gd name="connsiteY38" fmla="*/ 964557 h 964557"/>
                  <a:gd name="connsiteX39" fmla="*/ 0 w 964557"/>
                  <a:gd name="connsiteY39" fmla="*/ 964557 h 964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964557" h="964557">
                    <a:moveTo>
                      <a:pt x="688969" y="750538"/>
                    </a:moveTo>
                    <a:lnTo>
                      <a:pt x="688969" y="858282"/>
                    </a:lnTo>
                    <a:lnTo>
                      <a:pt x="826763" y="858282"/>
                    </a:lnTo>
                    <a:lnTo>
                      <a:pt x="826763" y="750538"/>
                    </a:lnTo>
                    <a:close/>
                    <a:moveTo>
                      <a:pt x="413382" y="750538"/>
                    </a:moveTo>
                    <a:lnTo>
                      <a:pt x="413382" y="858282"/>
                    </a:lnTo>
                    <a:lnTo>
                      <a:pt x="551176" y="858282"/>
                    </a:lnTo>
                    <a:lnTo>
                      <a:pt x="551176" y="750538"/>
                    </a:lnTo>
                    <a:close/>
                    <a:moveTo>
                      <a:pt x="137794" y="750538"/>
                    </a:moveTo>
                    <a:lnTo>
                      <a:pt x="137794" y="858282"/>
                    </a:lnTo>
                    <a:lnTo>
                      <a:pt x="275588" y="858282"/>
                    </a:lnTo>
                    <a:lnTo>
                      <a:pt x="275588" y="750538"/>
                    </a:lnTo>
                    <a:close/>
                    <a:moveTo>
                      <a:pt x="688969" y="535050"/>
                    </a:moveTo>
                    <a:lnTo>
                      <a:pt x="688969" y="642794"/>
                    </a:lnTo>
                    <a:lnTo>
                      <a:pt x="826763" y="642794"/>
                    </a:lnTo>
                    <a:lnTo>
                      <a:pt x="826763" y="535050"/>
                    </a:lnTo>
                    <a:close/>
                    <a:moveTo>
                      <a:pt x="413382" y="535050"/>
                    </a:moveTo>
                    <a:lnTo>
                      <a:pt x="413382" y="642794"/>
                    </a:lnTo>
                    <a:lnTo>
                      <a:pt x="551176" y="642794"/>
                    </a:lnTo>
                    <a:lnTo>
                      <a:pt x="551176" y="535050"/>
                    </a:lnTo>
                    <a:close/>
                    <a:moveTo>
                      <a:pt x="137794" y="535050"/>
                    </a:moveTo>
                    <a:lnTo>
                      <a:pt x="137794" y="642794"/>
                    </a:lnTo>
                    <a:lnTo>
                      <a:pt x="275588" y="642794"/>
                    </a:lnTo>
                    <a:lnTo>
                      <a:pt x="275588" y="535050"/>
                    </a:lnTo>
                    <a:close/>
                    <a:moveTo>
                      <a:pt x="688969" y="321030"/>
                    </a:moveTo>
                    <a:lnTo>
                      <a:pt x="688969" y="428774"/>
                    </a:lnTo>
                    <a:lnTo>
                      <a:pt x="826763" y="428774"/>
                    </a:lnTo>
                    <a:lnTo>
                      <a:pt x="826763" y="321030"/>
                    </a:lnTo>
                    <a:close/>
                    <a:moveTo>
                      <a:pt x="413382" y="321030"/>
                    </a:moveTo>
                    <a:lnTo>
                      <a:pt x="413382" y="428774"/>
                    </a:lnTo>
                    <a:lnTo>
                      <a:pt x="551176" y="428774"/>
                    </a:lnTo>
                    <a:lnTo>
                      <a:pt x="551176" y="321030"/>
                    </a:lnTo>
                    <a:close/>
                    <a:moveTo>
                      <a:pt x="137794" y="321030"/>
                    </a:moveTo>
                    <a:lnTo>
                      <a:pt x="137794" y="428774"/>
                    </a:lnTo>
                    <a:lnTo>
                      <a:pt x="275588" y="428774"/>
                    </a:lnTo>
                    <a:lnTo>
                      <a:pt x="275588" y="321030"/>
                    </a:lnTo>
                    <a:close/>
                    <a:moveTo>
                      <a:pt x="0" y="0"/>
                    </a:moveTo>
                    <a:lnTo>
                      <a:pt x="964557" y="0"/>
                    </a:lnTo>
                    <a:lnTo>
                      <a:pt x="964557" y="964557"/>
                    </a:lnTo>
                    <a:lnTo>
                      <a:pt x="0" y="964557"/>
                    </a:lnTo>
                    <a:close/>
                  </a:path>
                </a:pathLst>
              </a:cu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21"/>
              <p:cNvSpPr/>
              <p:nvPr/>
            </p:nvSpPr>
            <p:spPr>
              <a:xfrm>
                <a:off x="10043160" y="2282093"/>
                <a:ext cx="289170" cy="584439"/>
              </a:xfrm>
              <a:custGeom>
                <a:avLst/>
                <a:gdLst>
                  <a:gd name="connsiteX0" fmla="*/ 762000 w 762000"/>
                  <a:gd name="connsiteY0" fmla="*/ 0 h 594360"/>
                  <a:gd name="connsiteX1" fmla="*/ 472440 w 762000"/>
                  <a:gd name="connsiteY1" fmla="*/ 0 h 594360"/>
                  <a:gd name="connsiteX2" fmla="*/ 472440 w 762000"/>
                  <a:gd name="connsiteY2" fmla="*/ 7620 h 594360"/>
                  <a:gd name="connsiteX3" fmla="*/ 472440 w 762000"/>
                  <a:gd name="connsiteY3" fmla="*/ 594360 h 594360"/>
                  <a:gd name="connsiteX4" fmla="*/ 30480 w 762000"/>
                  <a:gd name="connsiteY4" fmla="*/ 175260 h 594360"/>
                  <a:gd name="connsiteX5" fmla="*/ 30480 w 762000"/>
                  <a:gd name="connsiteY5" fmla="*/ 175260 h 594360"/>
                  <a:gd name="connsiteX6" fmla="*/ 0 w 762000"/>
                  <a:gd name="connsiteY6" fmla="*/ 160020 h 594360"/>
                  <a:gd name="connsiteX0" fmla="*/ 731520 w 731520"/>
                  <a:gd name="connsiteY0" fmla="*/ 0 h 594360"/>
                  <a:gd name="connsiteX1" fmla="*/ 441960 w 731520"/>
                  <a:gd name="connsiteY1" fmla="*/ 0 h 594360"/>
                  <a:gd name="connsiteX2" fmla="*/ 441960 w 731520"/>
                  <a:gd name="connsiteY2" fmla="*/ 7620 h 594360"/>
                  <a:gd name="connsiteX3" fmla="*/ 441960 w 731520"/>
                  <a:gd name="connsiteY3" fmla="*/ 594360 h 594360"/>
                  <a:gd name="connsiteX4" fmla="*/ 0 w 731520"/>
                  <a:gd name="connsiteY4" fmla="*/ 175260 h 594360"/>
                  <a:gd name="connsiteX5" fmla="*/ 0 w 731520"/>
                  <a:gd name="connsiteY5" fmla="*/ 175260 h 594360"/>
                  <a:gd name="connsiteX0" fmla="*/ 731520 w 731520"/>
                  <a:gd name="connsiteY0" fmla="*/ 0 h 594360"/>
                  <a:gd name="connsiteX1" fmla="*/ 441960 w 731520"/>
                  <a:gd name="connsiteY1" fmla="*/ 0 h 594360"/>
                  <a:gd name="connsiteX2" fmla="*/ 441960 w 731520"/>
                  <a:gd name="connsiteY2" fmla="*/ 7620 h 594360"/>
                  <a:gd name="connsiteX3" fmla="*/ 441960 w 731520"/>
                  <a:gd name="connsiteY3" fmla="*/ 594360 h 594360"/>
                  <a:gd name="connsiteX4" fmla="*/ 0 w 731520"/>
                  <a:gd name="connsiteY4" fmla="*/ 175260 h 594360"/>
                  <a:gd name="connsiteX0" fmla="*/ 289560 w 289560"/>
                  <a:gd name="connsiteY0" fmla="*/ 0 h 594360"/>
                  <a:gd name="connsiteX1" fmla="*/ 0 w 289560"/>
                  <a:gd name="connsiteY1" fmla="*/ 0 h 594360"/>
                  <a:gd name="connsiteX2" fmla="*/ 0 w 289560"/>
                  <a:gd name="connsiteY2" fmla="*/ 7620 h 594360"/>
                  <a:gd name="connsiteX3" fmla="*/ 0 w 289560"/>
                  <a:gd name="connsiteY3" fmla="*/ 594360 h 594360"/>
                </a:gdLst>
                <a:ahLst/>
                <a:cxnLst>
                  <a:cxn ang="0">
                    <a:pos x="connsiteX0" y="connsiteY0"/>
                  </a:cxn>
                  <a:cxn ang="0">
                    <a:pos x="connsiteX1" y="connsiteY1"/>
                  </a:cxn>
                  <a:cxn ang="0">
                    <a:pos x="connsiteX2" y="connsiteY2"/>
                  </a:cxn>
                  <a:cxn ang="0">
                    <a:pos x="connsiteX3" y="connsiteY3"/>
                  </a:cxn>
                </a:cxnLst>
                <a:rect l="l" t="t" r="r" b="b"/>
                <a:pathLst>
                  <a:path w="289560" h="594360">
                    <a:moveTo>
                      <a:pt x="289560" y="0"/>
                    </a:moveTo>
                    <a:lnTo>
                      <a:pt x="0" y="0"/>
                    </a:lnTo>
                    <a:lnTo>
                      <a:pt x="0" y="7620"/>
                    </a:lnTo>
                    <a:lnTo>
                      <a:pt x="0" y="594360"/>
                    </a:lnTo>
                  </a:path>
                </a:pathLst>
              </a:custGeom>
              <a:noFill/>
              <a:ln w="57150">
                <a:solidFill>
                  <a:srgbClr val="3C45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22"/>
              <p:cNvSpPr/>
              <p:nvPr/>
            </p:nvSpPr>
            <p:spPr>
              <a:xfrm flipH="1">
                <a:off x="11058665" y="2461149"/>
                <a:ext cx="171824" cy="854963"/>
              </a:xfrm>
              <a:custGeom>
                <a:avLst/>
                <a:gdLst>
                  <a:gd name="connsiteX0" fmla="*/ 762000 w 762000"/>
                  <a:gd name="connsiteY0" fmla="*/ 0 h 594360"/>
                  <a:gd name="connsiteX1" fmla="*/ 472440 w 762000"/>
                  <a:gd name="connsiteY1" fmla="*/ 0 h 594360"/>
                  <a:gd name="connsiteX2" fmla="*/ 472440 w 762000"/>
                  <a:gd name="connsiteY2" fmla="*/ 7620 h 594360"/>
                  <a:gd name="connsiteX3" fmla="*/ 472440 w 762000"/>
                  <a:gd name="connsiteY3" fmla="*/ 594360 h 594360"/>
                  <a:gd name="connsiteX4" fmla="*/ 30480 w 762000"/>
                  <a:gd name="connsiteY4" fmla="*/ 175260 h 594360"/>
                  <a:gd name="connsiteX5" fmla="*/ 30480 w 762000"/>
                  <a:gd name="connsiteY5" fmla="*/ 175260 h 594360"/>
                  <a:gd name="connsiteX6" fmla="*/ 0 w 762000"/>
                  <a:gd name="connsiteY6" fmla="*/ 160020 h 594360"/>
                  <a:gd name="connsiteX0" fmla="*/ 731520 w 731520"/>
                  <a:gd name="connsiteY0" fmla="*/ 0 h 594360"/>
                  <a:gd name="connsiteX1" fmla="*/ 441960 w 731520"/>
                  <a:gd name="connsiteY1" fmla="*/ 0 h 594360"/>
                  <a:gd name="connsiteX2" fmla="*/ 441960 w 731520"/>
                  <a:gd name="connsiteY2" fmla="*/ 7620 h 594360"/>
                  <a:gd name="connsiteX3" fmla="*/ 441960 w 731520"/>
                  <a:gd name="connsiteY3" fmla="*/ 594360 h 594360"/>
                  <a:gd name="connsiteX4" fmla="*/ 0 w 731520"/>
                  <a:gd name="connsiteY4" fmla="*/ 175260 h 594360"/>
                  <a:gd name="connsiteX5" fmla="*/ 0 w 731520"/>
                  <a:gd name="connsiteY5" fmla="*/ 175260 h 594360"/>
                  <a:gd name="connsiteX0" fmla="*/ 731520 w 731520"/>
                  <a:gd name="connsiteY0" fmla="*/ 0 h 594360"/>
                  <a:gd name="connsiteX1" fmla="*/ 441960 w 731520"/>
                  <a:gd name="connsiteY1" fmla="*/ 0 h 594360"/>
                  <a:gd name="connsiteX2" fmla="*/ 441960 w 731520"/>
                  <a:gd name="connsiteY2" fmla="*/ 7620 h 594360"/>
                  <a:gd name="connsiteX3" fmla="*/ 441960 w 731520"/>
                  <a:gd name="connsiteY3" fmla="*/ 594360 h 594360"/>
                  <a:gd name="connsiteX4" fmla="*/ 0 w 731520"/>
                  <a:gd name="connsiteY4" fmla="*/ 175260 h 594360"/>
                  <a:gd name="connsiteX0" fmla="*/ 289560 w 289560"/>
                  <a:gd name="connsiteY0" fmla="*/ 0 h 594360"/>
                  <a:gd name="connsiteX1" fmla="*/ 0 w 289560"/>
                  <a:gd name="connsiteY1" fmla="*/ 0 h 594360"/>
                  <a:gd name="connsiteX2" fmla="*/ 0 w 289560"/>
                  <a:gd name="connsiteY2" fmla="*/ 7620 h 594360"/>
                  <a:gd name="connsiteX3" fmla="*/ 0 w 289560"/>
                  <a:gd name="connsiteY3" fmla="*/ 594360 h 594360"/>
                </a:gdLst>
                <a:ahLst/>
                <a:cxnLst>
                  <a:cxn ang="0">
                    <a:pos x="connsiteX0" y="connsiteY0"/>
                  </a:cxn>
                  <a:cxn ang="0">
                    <a:pos x="connsiteX1" y="connsiteY1"/>
                  </a:cxn>
                  <a:cxn ang="0">
                    <a:pos x="connsiteX2" y="connsiteY2"/>
                  </a:cxn>
                  <a:cxn ang="0">
                    <a:pos x="connsiteX3" y="connsiteY3"/>
                  </a:cxn>
                </a:cxnLst>
                <a:rect l="l" t="t" r="r" b="b"/>
                <a:pathLst>
                  <a:path w="289560" h="594360">
                    <a:moveTo>
                      <a:pt x="289560" y="0"/>
                    </a:moveTo>
                    <a:lnTo>
                      <a:pt x="0" y="0"/>
                    </a:lnTo>
                    <a:lnTo>
                      <a:pt x="0" y="7620"/>
                    </a:lnTo>
                    <a:lnTo>
                      <a:pt x="0" y="594360"/>
                    </a:lnTo>
                  </a:path>
                </a:pathLst>
              </a:custGeom>
              <a:noFill/>
              <a:ln w="57150">
                <a:solidFill>
                  <a:srgbClr val="3C45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31" name="Write Code"/>
          <p:cNvGrpSpPr/>
          <p:nvPr/>
        </p:nvGrpSpPr>
        <p:grpSpPr>
          <a:xfrm>
            <a:off x="7388978" y="920839"/>
            <a:ext cx="4078819" cy="5693701"/>
            <a:chOff x="7380013" y="822224"/>
            <a:chExt cx="4078819" cy="5693701"/>
          </a:xfrm>
        </p:grpSpPr>
        <p:sp>
          <p:nvSpPr>
            <p:cNvPr id="9" name="Rectangle 8"/>
            <p:cNvSpPr/>
            <p:nvPr/>
          </p:nvSpPr>
          <p:spPr>
            <a:xfrm rot="5400000">
              <a:off x="6572573" y="1629667"/>
              <a:ext cx="5693699" cy="4078818"/>
            </a:xfrm>
            <a:prstGeom prst="rect">
              <a:avLst/>
            </a:prstGeom>
            <a:solidFill>
              <a:srgbClr val="95B3D7">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Write Code"/>
            <p:cNvSpPr txBox="1"/>
            <p:nvPr/>
          </p:nvSpPr>
          <p:spPr>
            <a:xfrm>
              <a:off x="7380013" y="822224"/>
              <a:ext cx="1284326" cy="369332"/>
            </a:xfrm>
            <a:prstGeom prst="rect">
              <a:avLst/>
            </a:prstGeom>
            <a:noFill/>
          </p:spPr>
          <p:txBody>
            <a:bodyPr wrap="none" rtlCol="0">
              <a:spAutoFit/>
            </a:bodyPr>
            <a:lstStyle/>
            <a:p>
              <a:r>
                <a:rPr lang="en-US" dirty="0" smtClean="0"/>
                <a:t>Write Code</a:t>
              </a:r>
              <a:endParaRPr lang="en-US" dirty="0"/>
            </a:p>
          </p:txBody>
        </p:sp>
        <p:sp>
          <p:nvSpPr>
            <p:cNvPr id="30" name="Code Icon"/>
            <p:cNvSpPr txBox="1"/>
            <p:nvPr/>
          </p:nvSpPr>
          <p:spPr>
            <a:xfrm>
              <a:off x="8897157" y="1289578"/>
              <a:ext cx="1037593" cy="621172"/>
            </a:xfrm>
            <a:custGeom>
              <a:avLst/>
              <a:gdLst/>
              <a:ahLst/>
              <a:cxnLst/>
              <a:rect l="l" t="t" r="r" b="b"/>
              <a:pathLst>
                <a:path w="1037593" h="621172">
                  <a:moveTo>
                    <a:pt x="516620" y="363327"/>
                  </a:moveTo>
                  <a:cubicBezTo>
                    <a:pt x="527559" y="363327"/>
                    <a:pt x="537381" y="365839"/>
                    <a:pt x="546088" y="370862"/>
                  </a:cubicBezTo>
                  <a:cubicBezTo>
                    <a:pt x="554794" y="375884"/>
                    <a:pt x="562161" y="382693"/>
                    <a:pt x="568189" y="391288"/>
                  </a:cubicBezTo>
                  <a:cubicBezTo>
                    <a:pt x="574216" y="399883"/>
                    <a:pt x="578793" y="409706"/>
                    <a:pt x="581918" y="420756"/>
                  </a:cubicBezTo>
                  <a:cubicBezTo>
                    <a:pt x="585044" y="431807"/>
                    <a:pt x="586606" y="443359"/>
                    <a:pt x="586606" y="455415"/>
                  </a:cubicBezTo>
                  <a:cubicBezTo>
                    <a:pt x="586606" y="476176"/>
                    <a:pt x="582811" y="495710"/>
                    <a:pt x="575221" y="514016"/>
                  </a:cubicBezTo>
                  <a:cubicBezTo>
                    <a:pt x="567631" y="532321"/>
                    <a:pt x="556301" y="548283"/>
                    <a:pt x="541232" y="561901"/>
                  </a:cubicBezTo>
                  <a:cubicBezTo>
                    <a:pt x="526163" y="575519"/>
                    <a:pt x="507244" y="586290"/>
                    <a:pt x="484473" y="594215"/>
                  </a:cubicBezTo>
                  <a:cubicBezTo>
                    <a:pt x="461702" y="602141"/>
                    <a:pt x="435136" y="606103"/>
                    <a:pt x="404776" y="606103"/>
                  </a:cubicBezTo>
                  <a:lnTo>
                    <a:pt x="404776" y="552860"/>
                  </a:lnTo>
                  <a:cubicBezTo>
                    <a:pt x="418170" y="553306"/>
                    <a:pt x="430672" y="552525"/>
                    <a:pt x="442280" y="550516"/>
                  </a:cubicBezTo>
                  <a:cubicBezTo>
                    <a:pt x="453889" y="548507"/>
                    <a:pt x="463990" y="545325"/>
                    <a:pt x="472585" y="540972"/>
                  </a:cubicBezTo>
                  <a:cubicBezTo>
                    <a:pt x="481180" y="536619"/>
                    <a:pt x="487933" y="531094"/>
                    <a:pt x="492845" y="524396"/>
                  </a:cubicBezTo>
                  <a:cubicBezTo>
                    <a:pt x="497756" y="517699"/>
                    <a:pt x="500212" y="509774"/>
                    <a:pt x="500212" y="500621"/>
                  </a:cubicBezTo>
                  <a:cubicBezTo>
                    <a:pt x="500212" y="494147"/>
                    <a:pt x="499263" y="488622"/>
                    <a:pt x="497365" y="484045"/>
                  </a:cubicBezTo>
                  <a:cubicBezTo>
                    <a:pt x="495468" y="479469"/>
                    <a:pt x="493068" y="475339"/>
                    <a:pt x="490166" y="471655"/>
                  </a:cubicBezTo>
                  <a:cubicBezTo>
                    <a:pt x="487264" y="467972"/>
                    <a:pt x="484194" y="464400"/>
                    <a:pt x="480957" y="460940"/>
                  </a:cubicBezTo>
                  <a:cubicBezTo>
                    <a:pt x="477720" y="457480"/>
                    <a:pt x="474650" y="453796"/>
                    <a:pt x="471748" y="449889"/>
                  </a:cubicBezTo>
                  <a:cubicBezTo>
                    <a:pt x="468846" y="445983"/>
                    <a:pt x="466446" y="441518"/>
                    <a:pt x="464549" y="436495"/>
                  </a:cubicBezTo>
                  <a:cubicBezTo>
                    <a:pt x="462651" y="431472"/>
                    <a:pt x="461702" y="425388"/>
                    <a:pt x="461702" y="418245"/>
                  </a:cubicBezTo>
                  <a:cubicBezTo>
                    <a:pt x="461702" y="411324"/>
                    <a:pt x="462930" y="404571"/>
                    <a:pt x="465386" y="397985"/>
                  </a:cubicBezTo>
                  <a:cubicBezTo>
                    <a:pt x="467841" y="391400"/>
                    <a:pt x="471413" y="385540"/>
                    <a:pt x="476101" y="380405"/>
                  </a:cubicBezTo>
                  <a:cubicBezTo>
                    <a:pt x="480789" y="375271"/>
                    <a:pt x="486538" y="371141"/>
                    <a:pt x="493347" y="368015"/>
                  </a:cubicBezTo>
                  <a:cubicBezTo>
                    <a:pt x="500156" y="364890"/>
                    <a:pt x="507913" y="363327"/>
                    <a:pt x="516620" y="363327"/>
                  </a:cubicBezTo>
                  <a:close/>
                  <a:moveTo>
                    <a:pt x="518629" y="144661"/>
                  </a:moveTo>
                  <a:cubicBezTo>
                    <a:pt x="527112" y="144661"/>
                    <a:pt x="535037" y="146224"/>
                    <a:pt x="542404" y="149349"/>
                  </a:cubicBezTo>
                  <a:cubicBezTo>
                    <a:pt x="549771" y="152475"/>
                    <a:pt x="556134" y="156772"/>
                    <a:pt x="561492" y="162242"/>
                  </a:cubicBezTo>
                  <a:cubicBezTo>
                    <a:pt x="566849" y="167711"/>
                    <a:pt x="571091" y="174129"/>
                    <a:pt x="574216" y="181496"/>
                  </a:cubicBezTo>
                  <a:cubicBezTo>
                    <a:pt x="577342" y="188863"/>
                    <a:pt x="578904" y="196677"/>
                    <a:pt x="578904" y="204937"/>
                  </a:cubicBezTo>
                  <a:cubicBezTo>
                    <a:pt x="578904" y="213420"/>
                    <a:pt x="577342" y="221345"/>
                    <a:pt x="574216" y="228712"/>
                  </a:cubicBezTo>
                  <a:cubicBezTo>
                    <a:pt x="571091" y="236079"/>
                    <a:pt x="566849" y="242441"/>
                    <a:pt x="561492" y="247799"/>
                  </a:cubicBezTo>
                  <a:cubicBezTo>
                    <a:pt x="556134" y="253157"/>
                    <a:pt x="549771" y="257399"/>
                    <a:pt x="542404" y="260524"/>
                  </a:cubicBezTo>
                  <a:cubicBezTo>
                    <a:pt x="535037" y="263649"/>
                    <a:pt x="527112" y="265212"/>
                    <a:pt x="518629" y="265212"/>
                  </a:cubicBezTo>
                  <a:cubicBezTo>
                    <a:pt x="510146" y="265212"/>
                    <a:pt x="502276" y="263649"/>
                    <a:pt x="495021" y="260524"/>
                  </a:cubicBezTo>
                  <a:cubicBezTo>
                    <a:pt x="487766" y="257399"/>
                    <a:pt x="481403" y="253157"/>
                    <a:pt x="475934" y="247799"/>
                  </a:cubicBezTo>
                  <a:cubicBezTo>
                    <a:pt x="470465" y="242441"/>
                    <a:pt x="466167" y="236079"/>
                    <a:pt x="463042" y="228712"/>
                  </a:cubicBezTo>
                  <a:cubicBezTo>
                    <a:pt x="459916" y="221345"/>
                    <a:pt x="458354" y="213420"/>
                    <a:pt x="458354" y="204937"/>
                  </a:cubicBezTo>
                  <a:cubicBezTo>
                    <a:pt x="458354" y="196677"/>
                    <a:pt x="459916" y="188863"/>
                    <a:pt x="463042" y="181496"/>
                  </a:cubicBezTo>
                  <a:cubicBezTo>
                    <a:pt x="466167" y="174129"/>
                    <a:pt x="470465" y="167711"/>
                    <a:pt x="475934" y="162242"/>
                  </a:cubicBezTo>
                  <a:cubicBezTo>
                    <a:pt x="481403" y="156772"/>
                    <a:pt x="487766" y="152475"/>
                    <a:pt x="495021" y="149349"/>
                  </a:cubicBezTo>
                  <a:cubicBezTo>
                    <a:pt x="502276" y="146224"/>
                    <a:pt x="510146" y="144661"/>
                    <a:pt x="518629" y="144661"/>
                  </a:cubicBezTo>
                  <a:close/>
                  <a:moveTo>
                    <a:pt x="783766" y="0"/>
                  </a:moveTo>
                  <a:lnTo>
                    <a:pt x="811895" y="0"/>
                  </a:lnTo>
                  <a:cubicBezTo>
                    <a:pt x="858329" y="0"/>
                    <a:pt x="892932" y="11107"/>
                    <a:pt x="915702" y="33319"/>
                  </a:cubicBezTo>
                  <a:cubicBezTo>
                    <a:pt x="938473" y="55532"/>
                    <a:pt x="949858" y="90860"/>
                    <a:pt x="949858" y="139304"/>
                  </a:cubicBezTo>
                  <a:lnTo>
                    <a:pt x="949858" y="195561"/>
                  </a:lnTo>
                  <a:cubicBezTo>
                    <a:pt x="949858" y="218555"/>
                    <a:pt x="954937" y="235800"/>
                    <a:pt x="965095" y="247297"/>
                  </a:cubicBezTo>
                  <a:cubicBezTo>
                    <a:pt x="975252" y="258794"/>
                    <a:pt x="992274" y="264542"/>
                    <a:pt x="1016161" y="264542"/>
                  </a:cubicBezTo>
                  <a:lnTo>
                    <a:pt x="1037593" y="264542"/>
                  </a:lnTo>
                  <a:lnTo>
                    <a:pt x="1037593" y="327832"/>
                  </a:lnTo>
                  <a:lnTo>
                    <a:pt x="1016161" y="327832"/>
                  </a:lnTo>
                  <a:cubicBezTo>
                    <a:pt x="1004106" y="327832"/>
                    <a:pt x="993837" y="329115"/>
                    <a:pt x="985354" y="331683"/>
                  </a:cubicBezTo>
                  <a:cubicBezTo>
                    <a:pt x="976871" y="334250"/>
                    <a:pt x="970006" y="338212"/>
                    <a:pt x="964760" y="343570"/>
                  </a:cubicBezTo>
                  <a:cubicBezTo>
                    <a:pt x="959514" y="348928"/>
                    <a:pt x="955719" y="355793"/>
                    <a:pt x="953375" y="364164"/>
                  </a:cubicBezTo>
                  <a:cubicBezTo>
                    <a:pt x="951030" y="372536"/>
                    <a:pt x="949858" y="382526"/>
                    <a:pt x="949858" y="394135"/>
                  </a:cubicBezTo>
                  <a:lnTo>
                    <a:pt x="949858" y="482204"/>
                  </a:lnTo>
                  <a:cubicBezTo>
                    <a:pt x="949858" y="505198"/>
                    <a:pt x="947235" y="525345"/>
                    <a:pt x="941989" y="542646"/>
                  </a:cubicBezTo>
                  <a:cubicBezTo>
                    <a:pt x="936743" y="559948"/>
                    <a:pt x="928539" y="574403"/>
                    <a:pt x="917377" y="586011"/>
                  </a:cubicBezTo>
                  <a:cubicBezTo>
                    <a:pt x="906215" y="597620"/>
                    <a:pt x="891927" y="606382"/>
                    <a:pt x="874514" y="612298"/>
                  </a:cubicBezTo>
                  <a:cubicBezTo>
                    <a:pt x="857101" y="618214"/>
                    <a:pt x="836228" y="621172"/>
                    <a:pt x="811895" y="621172"/>
                  </a:cubicBezTo>
                  <a:lnTo>
                    <a:pt x="783766" y="621172"/>
                  </a:lnTo>
                  <a:lnTo>
                    <a:pt x="783766" y="558218"/>
                  </a:lnTo>
                  <a:lnTo>
                    <a:pt x="805198" y="558218"/>
                  </a:lnTo>
                  <a:cubicBezTo>
                    <a:pt x="815913" y="558218"/>
                    <a:pt x="825568" y="556990"/>
                    <a:pt x="834163" y="554534"/>
                  </a:cubicBezTo>
                  <a:cubicBezTo>
                    <a:pt x="842758" y="552078"/>
                    <a:pt x="850181" y="547893"/>
                    <a:pt x="856432" y="541977"/>
                  </a:cubicBezTo>
                  <a:cubicBezTo>
                    <a:pt x="862682" y="536061"/>
                    <a:pt x="867482" y="528359"/>
                    <a:pt x="870831" y="518871"/>
                  </a:cubicBezTo>
                  <a:cubicBezTo>
                    <a:pt x="874179" y="509383"/>
                    <a:pt x="875854" y="497607"/>
                    <a:pt x="875854" y="483543"/>
                  </a:cubicBezTo>
                  <a:lnTo>
                    <a:pt x="875854" y="396479"/>
                  </a:lnTo>
                  <a:cubicBezTo>
                    <a:pt x="875854" y="379735"/>
                    <a:pt x="877249" y="365392"/>
                    <a:pt x="880040" y="353449"/>
                  </a:cubicBezTo>
                  <a:cubicBezTo>
                    <a:pt x="882830" y="341505"/>
                    <a:pt x="887072" y="331571"/>
                    <a:pt x="892764" y="323646"/>
                  </a:cubicBezTo>
                  <a:cubicBezTo>
                    <a:pt x="898457" y="315721"/>
                    <a:pt x="905768" y="309637"/>
                    <a:pt x="914698" y="305396"/>
                  </a:cubicBezTo>
                  <a:cubicBezTo>
                    <a:pt x="923628" y="301154"/>
                    <a:pt x="934120" y="298140"/>
                    <a:pt x="946175" y="296354"/>
                  </a:cubicBezTo>
                  <a:cubicBezTo>
                    <a:pt x="922288" y="293452"/>
                    <a:pt x="904596" y="284020"/>
                    <a:pt x="893099" y="268058"/>
                  </a:cubicBezTo>
                  <a:cubicBezTo>
                    <a:pt x="881602" y="252097"/>
                    <a:pt x="875854" y="227596"/>
                    <a:pt x="875854" y="194556"/>
                  </a:cubicBezTo>
                  <a:lnTo>
                    <a:pt x="875854" y="138634"/>
                  </a:lnTo>
                  <a:cubicBezTo>
                    <a:pt x="875854" y="124123"/>
                    <a:pt x="874179" y="112012"/>
                    <a:pt x="870831" y="102301"/>
                  </a:cubicBezTo>
                  <a:cubicBezTo>
                    <a:pt x="867482" y="92590"/>
                    <a:pt x="862682" y="84832"/>
                    <a:pt x="856432" y="79028"/>
                  </a:cubicBezTo>
                  <a:cubicBezTo>
                    <a:pt x="850181" y="73224"/>
                    <a:pt x="842758" y="69094"/>
                    <a:pt x="834163" y="66638"/>
                  </a:cubicBezTo>
                  <a:cubicBezTo>
                    <a:pt x="825568" y="64183"/>
                    <a:pt x="815913" y="62955"/>
                    <a:pt x="805198" y="62955"/>
                  </a:cubicBezTo>
                  <a:lnTo>
                    <a:pt x="783766" y="62955"/>
                  </a:lnTo>
                  <a:close/>
                  <a:moveTo>
                    <a:pt x="225363" y="0"/>
                  </a:moveTo>
                  <a:lnTo>
                    <a:pt x="253492" y="0"/>
                  </a:lnTo>
                  <a:lnTo>
                    <a:pt x="253492" y="62955"/>
                  </a:lnTo>
                  <a:lnTo>
                    <a:pt x="232395" y="62955"/>
                  </a:lnTo>
                  <a:cubicBezTo>
                    <a:pt x="221680" y="62955"/>
                    <a:pt x="212024" y="64238"/>
                    <a:pt x="203430" y="66806"/>
                  </a:cubicBezTo>
                  <a:cubicBezTo>
                    <a:pt x="194835" y="69373"/>
                    <a:pt x="187412" y="73559"/>
                    <a:pt x="181161" y="79363"/>
                  </a:cubicBezTo>
                  <a:cubicBezTo>
                    <a:pt x="174910" y="85167"/>
                    <a:pt x="170111" y="92813"/>
                    <a:pt x="166762" y="102301"/>
                  </a:cubicBezTo>
                  <a:cubicBezTo>
                    <a:pt x="163414" y="111789"/>
                    <a:pt x="161739" y="123565"/>
                    <a:pt x="161739" y="137629"/>
                  </a:cubicBezTo>
                  <a:lnTo>
                    <a:pt x="161739" y="196230"/>
                  </a:lnTo>
                  <a:cubicBezTo>
                    <a:pt x="161739" y="212973"/>
                    <a:pt x="160344" y="227261"/>
                    <a:pt x="157553" y="239093"/>
                  </a:cubicBezTo>
                  <a:cubicBezTo>
                    <a:pt x="154763" y="250925"/>
                    <a:pt x="150465" y="260803"/>
                    <a:pt x="144661" y="268728"/>
                  </a:cubicBezTo>
                  <a:cubicBezTo>
                    <a:pt x="138857" y="276653"/>
                    <a:pt x="131490" y="282792"/>
                    <a:pt x="122560" y="287146"/>
                  </a:cubicBezTo>
                  <a:cubicBezTo>
                    <a:pt x="113630" y="291499"/>
                    <a:pt x="103138" y="294568"/>
                    <a:pt x="91083" y="296354"/>
                  </a:cubicBezTo>
                  <a:cubicBezTo>
                    <a:pt x="114970" y="299033"/>
                    <a:pt x="132718" y="308354"/>
                    <a:pt x="144326" y="324316"/>
                  </a:cubicBezTo>
                  <a:cubicBezTo>
                    <a:pt x="155935" y="340277"/>
                    <a:pt x="161739" y="364778"/>
                    <a:pt x="161739" y="397818"/>
                  </a:cubicBezTo>
                  <a:lnTo>
                    <a:pt x="161739" y="482873"/>
                  </a:lnTo>
                  <a:cubicBezTo>
                    <a:pt x="161739" y="497384"/>
                    <a:pt x="163414" y="509439"/>
                    <a:pt x="166762" y="519039"/>
                  </a:cubicBezTo>
                  <a:cubicBezTo>
                    <a:pt x="170111" y="528638"/>
                    <a:pt x="174910" y="536340"/>
                    <a:pt x="181161" y="542144"/>
                  </a:cubicBezTo>
                  <a:cubicBezTo>
                    <a:pt x="187412" y="547948"/>
                    <a:pt x="194835" y="552078"/>
                    <a:pt x="203430" y="554534"/>
                  </a:cubicBezTo>
                  <a:cubicBezTo>
                    <a:pt x="212024" y="556990"/>
                    <a:pt x="221680" y="558218"/>
                    <a:pt x="232395" y="558218"/>
                  </a:cubicBezTo>
                  <a:lnTo>
                    <a:pt x="253492" y="558218"/>
                  </a:lnTo>
                  <a:lnTo>
                    <a:pt x="253492" y="621172"/>
                  </a:lnTo>
                  <a:lnTo>
                    <a:pt x="225363" y="621172"/>
                  </a:lnTo>
                  <a:cubicBezTo>
                    <a:pt x="179152" y="621172"/>
                    <a:pt x="144661" y="610066"/>
                    <a:pt x="121890" y="587853"/>
                  </a:cubicBezTo>
                  <a:cubicBezTo>
                    <a:pt x="99120" y="565640"/>
                    <a:pt x="87734" y="530424"/>
                    <a:pt x="87734" y="482204"/>
                  </a:cubicBezTo>
                  <a:lnTo>
                    <a:pt x="87734" y="397148"/>
                  </a:lnTo>
                  <a:cubicBezTo>
                    <a:pt x="87734" y="374154"/>
                    <a:pt x="82600" y="356853"/>
                    <a:pt x="72331" y="345244"/>
                  </a:cubicBezTo>
                  <a:cubicBezTo>
                    <a:pt x="62062" y="333636"/>
                    <a:pt x="44984" y="327832"/>
                    <a:pt x="21097" y="327832"/>
                  </a:cubicBezTo>
                  <a:lnTo>
                    <a:pt x="0" y="327832"/>
                  </a:lnTo>
                  <a:lnTo>
                    <a:pt x="0" y="264542"/>
                  </a:lnTo>
                  <a:lnTo>
                    <a:pt x="21097" y="264542"/>
                  </a:lnTo>
                  <a:cubicBezTo>
                    <a:pt x="33152" y="264542"/>
                    <a:pt x="43421" y="263259"/>
                    <a:pt x="51904" y="260692"/>
                  </a:cubicBezTo>
                  <a:cubicBezTo>
                    <a:pt x="60387" y="258124"/>
                    <a:pt x="67308" y="254162"/>
                    <a:pt x="72666" y="248804"/>
                  </a:cubicBezTo>
                  <a:cubicBezTo>
                    <a:pt x="78023" y="243446"/>
                    <a:pt x="81874" y="236581"/>
                    <a:pt x="84218" y="228210"/>
                  </a:cubicBezTo>
                  <a:cubicBezTo>
                    <a:pt x="86562" y="219838"/>
                    <a:pt x="87734" y="209848"/>
                    <a:pt x="87734" y="198239"/>
                  </a:cubicBezTo>
                  <a:lnTo>
                    <a:pt x="87734" y="139304"/>
                  </a:lnTo>
                  <a:cubicBezTo>
                    <a:pt x="87734" y="116310"/>
                    <a:pt x="90358" y="96106"/>
                    <a:pt x="95604" y="78693"/>
                  </a:cubicBezTo>
                  <a:cubicBezTo>
                    <a:pt x="100850" y="61280"/>
                    <a:pt x="109054" y="46770"/>
                    <a:pt x="120216" y="35161"/>
                  </a:cubicBezTo>
                  <a:cubicBezTo>
                    <a:pt x="131378" y="23552"/>
                    <a:pt x="145610" y="14790"/>
                    <a:pt x="162911" y="8874"/>
                  </a:cubicBezTo>
                  <a:cubicBezTo>
                    <a:pt x="180212" y="2958"/>
                    <a:pt x="201030" y="0"/>
                    <a:pt x="225363" y="0"/>
                  </a:cubicBezTo>
                  <a:close/>
                </a:path>
              </a:pathLst>
            </a:custGeom>
            <a:solidFill>
              <a:srgbClr val="3C454F"/>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400" b="1" dirty="0">
                <a:solidFill>
                  <a:srgbClr val="3C454F"/>
                </a:solidFill>
                <a:latin typeface="Consolas" panose="020B0609020204030204" pitchFamily="49" charset="0"/>
                <a:cs typeface="Consolas" panose="020B0609020204030204" pitchFamily="49" charset="0"/>
              </a:endParaRPr>
            </a:p>
          </p:txBody>
        </p:sp>
      </p:grpSp>
      <p:sp>
        <p:nvSpPr>
          <p:cNvPr id="2" name="Highlight Rectangle"/>
          <p:cNvSpPr/>
          <p:nvPr/>
        </p:nvSpPr>
        <p:spPr>
          <a:xfrm>
            <a:off x="7388978" y="2500583"/>
            <a:ext cx="4078819" cy="199621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Database First"/>
          <p:cNvSpPr txBox="1"/>
          <p:nvPr/>
        </p:nvSpPr>
        <p:spPr>
          <a:xfrm>
            <a:off x="3227294" y="4752078"/>
            <a:ext cx="3729318" cy="1600438"/>
          </a:xfrm>
          <a:prstGeom prst="rect">
            <a:avLst/>
          </a:prstGeom>
          <a:noFill/>
          <a:ln>
            <a:noFill/>
          </a:ln>
        </p:spPr>
        <p:txBody>
          <a:bodyPr wrap="square" rtlCol="0">
            <a:spAutoFit/>
          </a:bodyPr>
          <a:lstStyle/>
          <a:p>
            <a:r>
              <a:rPr lang="en-US" b="1" dirty="0" smtClean="0"/>
              <a:t>Database First:</a:t>
            </a:r>
          </a:p>
          <a:p>
            <a:pPr marL="285750" indent="-285750">
              <a:buFont typeface="Arial" panose="020B0604020202020204" pitchFamily="34" charset="0"/>
              <a:buChar char="•"/>
            </a:pPr>
            <a:r>
              <a:rPr lang="en-US" sz="1600" dirty="0" smtClean="0"/>
              <a:t>Reverse engineer existing database</a:t>
            </a:r>
          </a:p>
          <a:p>
            <a:pPr marL="285750" indent="-285750">
              <a:buFont typeface="Arial" panose="020B0604020202020204" pitchFamily="34" charset="0"/>
              <a:buChar char="•"/>
            </a:pPr>
            <a:r>
              <a:rPr lang="en-US" sz="1600" dirty="0" smtClean="0"/>
              <a:t>Designer generates model</a:t>
            </a:r>
          </a:p>
          <a:p>
            <a:pPr marL="285750" indent="-285750">
              <a:buFont typeface="Arial" panose="020B0604020202020204" pitchFamily="34" charset="0"/>
              <a:buChar char="•"/>
            </a:pPr>
            <a:r>
              <a:rPr lang="en-US" sz="1600" dirty="0" smtClean="0"/>
              <a:t>Classes are generated off the model</a:t>
            </a:r>
          </a:p>
          <a:p>
            <a:pPr marL="285750" indent="-285750">
              <a:buFont typeface="Arial" panose="020B0604020202020204" pitchFamily="34" charset="0"/>
              <a:buChar char="•"/>
            </a:pPr>
            <a:r>
              <a:rPr lang="en-US" sz="1600" dirty="0" smtClean="0"/>
              <a:t>You can update the database</a:t>
            </a:r>
          </a:p>
          <a:p>
            <a:pPr marL="285750" indent="-285750">
              <a:buFont typeface="Arial" panose="020B0604020202020204" pitchFamily="34" charset="0"/>
              <a:buChar char="•"/>
            </a:pPr>
            <a:r>
              <a:rPr lang="en-US" sz="1600" dirty="0" smtClean="0"/>
              <a:t>You can modify the classes / mapping</a:t>
            </a:r>
            <a:endParaRPr lang="en-US" sz="1600" dirty="0"/>
          </a:p>
        </p:txBody>
      </p:sp>
      <p:sp>
        <p:nvSpPr>
          <p:cNvPr id="33" name="Model First"/>
          <p:cNvSpPr txBox="1"/>
          <p:nvPr/>
        </p:nvSpPr>
        <p:spPr>
          <a:xfrm>
            <a:off x="3227294" y="2572185"/>
            <a:ext cx="3729318" cy="1846659"/>
          </a:xfrm>
          <a:prstGeom prst="rect">
            <a:avLst/>
          </a:prstGeom>
          <a:noFill/>
          <a:ln>
            <a:noFill/>
          </a:ln>
        </p:spPr>
        <p:txBody>
          <a:bodyPr wrap="square" rtlCol="0">
            <a:spAutoFit/>
          </a:bodyPr>
          <a:lstStyle/>
          <a:p>
            <a:r>
              <a:rPr lang="en-US" b="1" dirty="0" smtClean="0"/>
              <a:t>Model First:</a:t>
            </a:r>
          </a:p>
          <a:p>
            <a:pPr marL="285750" indent="-285750">
              <a:buFont typeface="Arial" panose="020B0604020202020204" pitchFamily="34" charset="0"/>
              <a:buChar char="•"/>
            </a:pPr>
            <a:r>
              <a:rPr lang="en-US" sz="1600" dirty="0" smtClean="0"/>
              <a:t>Create your model in the designer</a:t>
            </a:r>
          </a:p>
          <a:p>
            <a:pPr marL="285750" indent="-285750">
              <a:buFont typeface="Arial" panose="020B0604020202020204" pitchFamily="34" charset="0"/>
              <a:buChar char="•"/>
            </a:pPr>
            <a:r>
              <a:rPr lang="en-US" sz="1600" dirty="0" smtClean="0"/>
              <a:t>Database is generated from model</a:t>
            </a:r>
          </a:p>
          <a:p>
            <a:pPr marL="285750" indent="-285750">
              <a:buFont typeface="Arial" panose="020B0604020202020204" pitchFamily="34" charset="0"/>
              <a:buChar char="•"/>
            </a:pPr>
            <a:r>
              <a:rPr lang="en-US" sz="1600" dirty="0" smtClean="0"/>
              <a:t>Classes are generated from model</a:t>
            </a:r>
          </a:p>
          <a:p>
            <a:pPr marL="285750" indent="-285750">
              <a:buFont typeface="Arial" panose="020B0604020202020204" pitchFamily="34" charset="0"/>
              <a:buChar char="•"/>
            </a:pPr>
            <a:r>
              <a:rPr lang="en-US" sz="1600" dirty="0" smtClean="0"/>
              <a:t>Can update model</a:t>
            </a:r>
          </a:p>
          <a:p>
            <a:pPr marL="285750" indent="-285750">
              <a:buFont typeface="Arial" panose="020B0604020202020204" pitchFamily="34" charset="0"/>
              <a:buChar char="•"/>
            </a:pPr>
            <a:r>
              <a:rPr lang="en-US" sz="1600" dirty="0" smtClean="0"/>
              <a:t>Database updates </a:t>
            </a:r>
            <a:r>
              <a:rPr lang="en-US" sz="1600" i="1" dirty="0" smtClean="0"/>
              <a:t>replace</a:t>
            </a:r>
            <a:r>
              <a:rPr lang="en-US" sz="1600" dirty="0" smtClean="0"/>
              <a:t> old objects</a:t>
            </a:r>
          </a:p>
          <a:p>
            <a:pPr marL="285750" indent="-285750">
              <a:buFont typeface="Arial" panose="020B0604020202020204" pitchFamily="34" charset="0"/>
              <a:buChar char="•"/>
            </a:pPr>
            <a:endParaRPr lang="en-US" sz="1600" dirty="0"/>
          </a:p>
        </p:txBody>
      </p:sp>
      <p:sp>
        <p:nvSpPr>
          <p:cNvPr id="34" name="Code First"/>
          <p:cNvSpPr txBox="1"/>
          <p:nvPr/>
        </p:nvSpPr>
        <p:spPr>
          <a:xfrm>
            <a:off x="7560259" y="2572185"/>
            <a:ext cx="3729318" cy="1846659"/>
          </a:xfrm>
          <a:prstGeom prst="rect">
            <a:avLst/>
          </a:prstGeom>
          <a:noFill/>
          <a:ln>
            <a:noFill/>
          </a:ln>
        </p:spPr>
        <p:txBody>
          <a:bodyPr wrap="square" rtlCol="0">
            <a:spAutoFit/>
          </a:bodyPr>
          <a:lstStyle/>
          <a:p>
            <a:r>
              <a:rPr lang="en-US" b="1" dirty="0" smtClean="0"/>
              <a:t>Code First:</a:t>
            </a:r>
          </a:p>
          <a:p>
            <a:pPr marL="285750" indent="-285750">
              <a:buFont typeface="Arial" panose="020B0604020202020204" pitchFamily="34" charset="0"/>
              <a:buChar char="•"/>
            </a:pPr>
            <a:r>
              <a:rPr lang="en-US" sz="1600" dirty="0" smtClean="0"/>
              <a:t>Create your classes in code</a:t>
            </a:r>
          </a:p>
          <a:p>
            <a:pPr marL="285750" indent="-285750">
              <a:buFont typeface="Arial" panose="020B0604020202020204" pitchFamily="34" charset="0"/>
              <a:buChar char="•"/>
            </a:pPr>
            <a:r>
              <a:rPr lang="en-US" sz="1600" dirty="0" smtClean="0"/>
              <a:t>Mappings are defined in code</a:t>
            </a:r>
          </a:p>
          <a:p>
            <a:pPr marL="285750" indent="-285750">
              <a:buFont typeface="Arial" panose="020B0604020202020204" pitchFamily="34" charset="0"/>
              <a:buChar char="•"/>
            </a:pPr>
            <a:r>
              <a:rPr lang="en-US" sz="1600" dirty="0" smtClean="0"/>
              <a:t>Database is generated from code</a:t>
            </a:r>
          </a:p>
          <a:p>
            <a:pPr marL="285750" indent="-285750">
              <a:buFont typeface="Arial" panose="020B0604020202020204" pitchFamily="34" charset="0"/>
              <a:buChar char="•"/>
            </a:pPr>
            <a:r>
              <a:rPr lang="en-US" sz="1600" dirty="0" smtClean="0"/>
              <a:t>Updates are done using “migrations”</a:t>
            </a:r>
          </a:p>
          <a:p>
            <a:pPr marL="285750" indent="-285750">
              <a:buFont typeface="Arial" panose="020B0604020202020204" pitchFamily="34" charset="0"/>
              <a:buChar char="•"/>
            </a:pPr>
            <a:endParaRPr lang="en-US" sz="1600" dirty="0" smtClean="0"/>
          </a:p>
          <a:p>
            <a:pPr marL="285750" indent="-285750">
              <a:buFont typeface="Arial" panose="020B0604020202020204" pitchFamily="34" charset="0"/>
              <a:buChar char="•"/>
            </a:pPr>
            <a:endParaRPr lang="en-US" sz="1600" dirty="0"/>
          </a:p>
        </p:txBody>
      </p:sp>
      <p:sp>
        <p:nvSpPr>
          <p:cNvPr id="35" name="Code First"/>
          <p:cNvSpPr txBox="1"/>
          <p:nvPr/>
        </p:nvSpPr>
        <p:spPr>
          <a:xfrm>
            <a:off x="7560259" y="4694429"/>
            <a:ext cx="3729318" cy="1600438"/>
          </a:xfrm>
          <a:prstGeom prst="rect">
            <a:avLst/>
          </a:prstGeom>
          <a:noFill/>
          <a:ln>
            <a:noFill/>
          </a:ln>
        </p:spPr>
        <p:txBody>
          <a:bodyPr wrap="square" rtlCol="0">
            <a:spAutoFit/>
          </a:bodyPr>
          <a:lstStyle/>
          <a:p>
            <a:r>
              <a:rPr lang="en-US" b="1" dirty="0" smtClean="0"/>
              <a:t>Code Second: (not an official name)</a:t>
            </a:r>
          </a:p>
          <a:p>
            <a:pPr marL="285750" indent="-285750">
              <a:buFont typeface="Arial" panose="020B0604020202020204" pitchFamily="34" charset="0"/>
              <a:buChar char="•"/>
            </a:pPr>
            <a:r>
              <a:rPr lang="en-US" sz="1600" dirty="0" smtClean="0"/>
              <a:t>Create your classes in code</a:t>
            </a:r>
          </a:p>
          <a:p>
            <a:pPr marL="285750" indent="-285750">
              <a:buFont typeface="Arial" panose="020B0604020202020204" pitchFamily="34" charset="0"/>
              <a:buChar char="•"/>
            </a:pPr>
            <a:r>
              <a:rPr lang="en-US" sz="1600" dirty="0" smtClean="0"/>
              <a:t>Use Entity Framework Power Tools</a:t>
            </a:r>
          </a:p>
          <a:p>
            <a:pPr marL="285750" indent="-285750">
              <a:buFont typeface="Arial" panose="020B0604020202020204" pitchFamily="34" charset="0"/>
              <a:buChar char="•"/>
            </a:pPr>
            <a:r>
              <a:rPr lang="en-US" sz="1600" dirty="0" smtClean="0"/>
              <a:t>Reverse engineer model in designer</a:t>
            </a:r>
          </a:p>
          <a:p>
            <a:pPr marL="285750" indent="-285750">
              <a:buFont typeface="Arial" panose="020B0604020202020204" pitchFamily="34" charset="0"/>
              <a:buChar char="•"/>
            </a:pPr>
            <a:endParaRPr lang="en-US" sz="1600" dirty="0" smtClean="0"/>
          </a:p>
          <a:p>
            <a:pPr marL="285750" indent="-285750">
              <a:buFont typeface="Arial" panose="020B0604020202020204" pitchFamily="34" charset="0"/>
              <a:buChar char="•"/>
            </a:pPr>
            <a:endParaRPr lang="en-US" sz="1600" dirty="0"/>
          </a:p>
        </p:txBody>
      </p:sp>
    </p:spTree>
    <p:extLst>
      <p:ext uri="{BB962C8B-B14F-4D97-AF65-F5344CB8AC3E}">
        <p14:creationId xmlns:p14="http://schemas.microsoft.com/office/powerpoint/2010/main" val="144852162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Code First Workflow</a:t>
            </a:r>
            <a:endParaRPr lang="en-US" dirty="0"/>
          </a:p>
        </p:txBody>
      </p:sp>
    </p:spTree>
    <p:extLst>
      <p:ext uri="{BB962C8B-B14F-4D97-AF65-F5344CB8AC3E}">
        <p14:creationId xmlns:p14="http://schemas.microsoft.com/office/powerpoint/2010/main" val="242344970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WCF Data Services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64225795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OData Where Art Though?</a:t>
            </a:r>
            <a:endParaRPr lang="en-US" dirty="0"/>
          </a:p>
        </p:txBody>
      </p:sp>
      <p:sp>
        <p:nvSpPr>
          <p:cNvPr id="5" name="Content Placeholder 4"/>
          <p:cNvSpPr>
            <a:spLocks noGrp="1"/>
          </p:cNvSpPr>
          <p:nvPr>
            <p:ph sz="quarter" idx="10"/>
          </p:nvPr>
        </p:nvSpPr>
        <p:spPr/>
        <p:txBody>
          <a:bodyPr/>
          <a:lstStyle/>
          <a:p>
            <a:endParaRPr lang="en-US"/>
          </a:p>
        </p:txBody>
      </p:sp>
    </p:spTree>
    <p:extLst>
      <p:ext uri="{BB962C8B-B14F-4D97-AF65-F5344CB8AC3E}">
        <p14:creationId xmlns:p14="http://schemas.microsoft.com/office/powerpoint/2010/main" val="247648606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smtClean="0"/>
              <a:t>Entity Data Models</a:t>
            </a:r>
          </a:p>
          <a:p>
            <a:r>
              <a:rPr lang="en-GB" dirty="0" smtClean="0"/>
              <a:t>Database First Workflow</a:t>
            </a:r>
          </a:p>
          <a:p>
            <a:r>
              <a:rPr lang="en-GB" dirty="0" smtClean="0"/>
              <a:t>Code First Workflow</a:t>
            </a:r>
          </a:p>
          <a:p>
            <a:r>
              <a:rPr lang="en-GB" dirty="0" smtClean="0"/>
              <a:t>WCF Data Services</a:t>
            </a:r>
            <a:endParaRPr lang="en-GB" dirty="0"/>
          </a:p>
        </p:txBody>
      </p:sp>
      <p:sp>
        <p:nvSpPr>
          <p:cNvPr id="2" name="Title 1"/>
          <p:cNvSpPr>
            <a:spLocks noGrp="1"/>
          </p:cNvSpPr>
          <p:nvPr>
            <p:ph type="title"/>
          </p:nvPr>
        </p:nvSpPr>
        <p:spPr/>
        <p:txBody>
          <a:bodyPr/>
          <a:lstStyle/>
          <a:p>
            <a:r>
              <a:rPr lang="en-US" smtClean="0"/>
              <a:t>Module Overview</a:t>
            </a:r>
            <a:endParaRPr lang="en-US" dirty="0"/>
          </a:p>
        </p:txBody>
      </p:sp>
    </p:spTree>
    <p:extLst>
      <p:ext uri="{BB962C8B-B14F-4D97-AF65-F5344CB8AC3E}">
        <p14:creationId xmlns:p14="http://schemas.microsoft.com/office/powerpoint/2010/main" val="3183499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Entity Data Models</a:t>
            </a:r>
            <a:endParaRPr lang="en-US" dirty="0"/>
          </a:p>
        </p:txBody>
      </p:sp>
      <p:sp>
        <p:nvSpPr>
          <p:cNvPr id="4" name="Subtitle 3"/>
          <p:cNvSpPr>
            <a:spLocks noGrp="1"/>
          </p:cNvSpPr>
          <p:nvPr>
            <p:ph type="subTitle" idx="1"/>
          </p:nvPr>
        </p:nvSpPr>
        <p:spPr/>
        <p:txBody>
          <a:bodyPr/>
          <a:lstStyle/>
          <a:p>
            <a:endParaRPr lang="en-US"/>
          </a:p>
        </p:txBody>
      </p:sp>
    </p:spTree>
    <p:extLst>
      <p:ext uri="{BB962C8B-B14F-4D97-AF65-F5344CB8AC3E}">
        <p14:creationId xmlns:p14="http://schemas.microsoft.com/office/powerpoint/2010/main" val="309087454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Object/Relational Mappers (ORMs)</a:t>
            </a:r>
            <a:endParaRPr lang="en-US" dirty="0"/>
          </a:p>
        </p:txBody>
      </p:sp>
      <p:grpSp>
        <p:nvGrpSpPr>
          <p:cNvPr id="10" name="Relational Database"/>
          <p:cNvGrpSpPr/>
          <p:nvPr/>
        </p:nvGrpSpPr>
        <p:grpSpPr>
          <a:xfrm>
            <a:off x="717419" y="1245703"/>
            <a:ext cx="10750378" cy="1535598"/>
            <a:chOff x="708454" y="4522367"/>
            <a:chExt cx="10750378" cy="1535598"/>
          </a:xfrm>
        </p:grpSpPr>
        <p:sp>
          <p:nvSpPr>
            <p:cNvPr id="11" name="Rectangle 10"/>
            <p:cNvSpPr/>
            <p:nvPr/>
          </p:nvSpPr>
          <p:spPr>
            <a:xfrm>
              <a:off x="708454" y="4522367"/>
              <a:ext cx="10750378" cy="1535598"/>
            </a:xfrm>
            <a:prstGeom prst="rect">
              <a:avLst/>
            </a:prstGeom>
            <a:solidFill>
              <a:srgbClr val="95B3D7">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QL Database Icon"/>
            <p:cNvSpPr>
              <a:spLocks noChangeAspect="1"/>
            </p:cNvSpPr>
            <p:nvPr/>
          </p:nvSpPr>
          <p:spPr>
            <a:xfrm>
              <a:off x="1255856" y="4733508"/>
              <a:ext cx="591206" cy="781531"/>
            </a:xfrm>
            <a:custGeom>
              <a:avLst/>
              <a:gdLst>
                <a:gd name="connsiteX0" fmla="*/ 221877 w 338942"/>
                <a:gd name="connsiteY0" fmla="*/ 278494 h 448056"/>
                <a:gd name="connsiteX1" fmla="*/ 239164 w 338942"/>
                <a:gd name="connsiteY1" fmla="*/ 278494 h 448056"/>
                <a:gd name="connsiteX2" fmla="*/ 256158 w 338942"/>
                <a:gd name="connsiteY2" fmla="*/ 283280 h 448056"/>
                <a:gd name="connsiteX3" fmla="*/ 262311 w 338942"/>
                <a:gd name="connsiteY3" fmla="*/ 296465 h 448056"/>
                <a:gd name="connsiteX4" fmla="*/ 256256 w 338942"/>
                <a:gd name="connsiteY4" fmla="*/ 310237 h 448056"/>
                <a:gd name="connsiteX5" fmla="*/ 238969 w 338942"/>
                <a:gd name="connsiteY5" fmla="*/ 315413 h 448056"/>
                <a:gd name="connsiteX6" fmla="*/ 221877 w 338942"/>
                <a:gd name="connsiteY6" fmla="*/ 315413 h 448056"/>
                <a:gd name="connsiteX7" fmla="*/ 79002 w 338942"/>
                <a:gd name="connsiteY7" fmla="*/ 224288 h 448056"/>
                <a:gd name="connsiteX8" fmla="*/ 94433 w 338942"/>
                <a:gd name="connsiteY8" fmla="*/ 224288 h 448056"/>
                <a:gd name="connsiteX9" fmla="*/ 127348 w 338942"/>
                <a:gd name="connsiteY9" fmla="*/ 236204 h 448056"/>
                <a:gd name="connsiteX10" fmla="*/ 138482 w 338942"/>
                <a:gd name="connsiteY10" fmla="*/ 267262 h 448056"/>
                <a:gd name="connsiteX11" fmla="*/ 127055 w 338942"/>
                <a:gd name="connsiteY11" fmla="*/ 300470 h 448056"/>
                <a:gd name="connsiteX12" fmla="*/ 94629 w 338942"/>
                <a:gd name="connsiteY12" fmla="*/ 313069 h 448056"/>
                <a:gd name="connsiteX13" fmla="*/ 79002 w 338942"/>
                <a:gd name="connsiteY13" fmla="*/ 313069 h 448056"/>
                <a:gd name="connsiteX14" fmla="*/ 221877 w 338942"/>
                <a:gd name="connsiteY14" fmla="*/ 221847 h 448056"/>
                <a:gd name="connsiteX15" fmla="*/ 233695 w 338942"/>
                <a:gd name="connsiteY15" fmla="*/ 221847 h 448056"/>
                <a:gd name="connsiteX16" fmla="*/ 256744 w 338942"/>
                <a:gd name="connsiteY16" fmla="*/ 237278 h 448056"/>
                <a:gd name="connsiteX17" fmla="*/ 251080 w 338942"/>
                <a:gd name="connsiteY17" fmla="*/ 250268 h 448056"/>
                <a:gd name="connsiteX18" fmla="*/ 235746 w 338942"/>
                <a:gd name="connsiteY18" fmla="*/ 255054 h 448056"/>
                <a:gd name="connsiteX19" fmla="*/ 221877 w 338942"/>
                <a:gd name="connsiteY19" fmla="*/ 255054 h 448056"/>
                <a:gd name="connsiteX20" fmla="*/ 190330 w 338942"/>
                <a:gd name="connsiteY20" fmla="*/ 198602 h 448056"/>
                <a:gd name="connsiteX21" fmla="*/ 190330 w 338942"/>
                <a:gd name="connsiteY21" fmla="*/ 338658 h 448056"/>
                <a:gd name="connsiteX22" fmla="*/ 244145 w 338942"/>
                <a:gd name="connsiteY22" fmla="*/ 338658 h 448056"/>
                <a:gd name="connsiteX23" fmla="*/ 281796 w 338942"/>
                <a:gd name="connsiteY23" fmla="*/ 327329 h 448056"/>
                <a:gd name="connsiteX24" fmla="*/ 295519 w 338942"/>
                <a:gd name="connsiteY24" fmla="*/ 296856 h 448056"/>
                <a:gd name="connsiteX25" fmla="*/ 286826 w 338942"/>
                <a:gd name="connsiteY25" fmla="*/ 274783 h 448056"/>
                <a:gd name="connsiteX26" fmla="*/ 262702 w 338942"/>
                <a:gd name="connsiteY26" fmla="*/ 263453 h 448056"/>
                <a:gd name="connsiteX27" fmla="*/ 262702 w 338942"/>
                <a:gd name="connsiteY27" fmla="*/ 263063 h 448056"/>
                <a:gd name="connsiteX28" fmla="*/ 281162 w 338942"/>
                <a:gd name="connsiteY28" fmla="*/ 252514 h 448056"/>
                <a:gd name="connsiteX29" fmla="*/ 289952 w 338942"/>
                <a:gd name="connsiteY29" fmla="*/ 231418 h 448056"/>
                <a:gd name="connsiteX30" fmla="*/ 278036 w 338942"/>
                <a:gd name="connsiteY30" fmla="*/ 207685 h 448056"/>
                <a:gd name="connsiteX31" fmla="*/ 241313 w 338942"/>
                <a:gd name="connsiteY31" fmla="*/ 198602 h 448056"/>
                <a:gd name="connsiteX32" fmla="*/ 47455 w 338942"/>
                <a:gd name="connsiteY32" fmla="*/ 198602 h 448056"/>
                <a:gd name="connsiteX33" fmla="*/ 47455 w 338942"/>
                <a:gd name="connsiteY33" fmla="*/ 338658 h 448056"/>
                <a:gd name="connsiteX34" fmla="*/ 97070 w 338942"/>
                <a:gd name="connsiteY34" fmla="*/ 338658 h 448056"/>
                <a:gd name="connsiteX35" fmla="*/ 151325 w 338942"/>
                <a:gd name="connsiteY35" fmla="*/ 319076 h 448056"/>
                <a:gd name="connsiteX36" fmla="*/ 171689 w 338942"/>
                <a:gd name="connsiteY36" fmla="*/ 266872 h 448056"/>
                <a:gd name="connsiteX37" fmla="*/ 97070 w 338942"/>
                <a:gd name="connsiteY37" fmla="*/ 198602 h 448056"/>
                <a:gd name="connsiteX38" fmla="*/ 169471 w 338942"/>
                <a:gd name="connsiteY38" fmla="*/ 21905 h 448056"/>
                <a:gd name="connsiteX39" fmla="*/ 47606 w 338942"/>
                <a:gd name="connsiteY39" fmla="*/ 61850 h 448056"/>
                <a:gd name="connsiteX40" fmla="*/ 169471 w 338942"/>
                <a:gd name="connsiteY40" fmla="*/ 101795 h 448056"/>
                <a:gd name="connsiteX41" fmla="*/ 291336 w 338942"/>
                <a:gd name="connsiteY41" fmla="*/ 61850 h 448056"/>
                <a:gd name="connsiteX42" fmla="*/ 169471 w 338942"/>
                <a:gd name="connsiteY42" fmla="*/ 21905 h 448056"/>
                <a:gd name="connsiteX43" fmla="*/ 169471 w 338942"/>
                <a:gd name="connsiteY43" fmla="*/ 0 h 448056"/>
                <a:gd name="connsiteX44" fmla="*/ 338942 w 338942"/>
                <a:gd name="connsiteY44" fmla="*/ 55550 h 448056"/>
                <a:gd name="connsiteX45" fmla="*/ 338942 w 338942"/>
                <a:gd name="connsiteY45" fmla="*/ 392507 h 448056"/>
                <a:gd name="connsiteX46" fmla="*/ 338942 w 338942"/>
                <a:gd name="connsiteY46" fmla="*/ 395783 h 448056"/>
                <a:gd name="connsiteX47" fmla="*/ 337934 w 338942"/>
                <a:gd name="connsiteY47" fmla="*/ 395783 h 448056"/>
                <a:gd name="connsiteX48" fmla="*/ 169471 w 338942"/>
                <a:gd name="connsiteY48" fmla="*/ 448056 h 448056"/>
                <a:gd name="connsiteX49" fmla="*/ 1008 w 338942"/>
                <a:gd name="connsiteY49" fmla="*/ 395783 h 448056"/>
                <a:gd name="connsiteX50" fmla="*/ 0 w 338942"/>
                <a:gd name="connsiteY50" fmla="*/ 395783 h 448056"/>
                <a:gd name="connsiteX51" fmla="*/ 0 w 338942"/>
                <a:gd name="connsiteY51" fmla="*/ 392507 h 448056"/>
                <a:gd name="connsiteX52" fmla="*/ 0 w 338942"/>
                <a:gd name="connsiteY52" fmla="*/ 55550 h 448056"/>
                <a:gd name="connsiteX53" fmla="*/ 169471 w 338942"/>
                <a:gd name="connsiteY53" fmla="*/ 0 h 4480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338942" h="448056">
                  <a:moveTo>
                    <a:pt x="221877" y="278494"/>
                  </a:moveTo>
                  <a:lnTo>
                    <a:pt x="239164" y="278494"/>
                  </a:lnTo>
                  <a:cubicBezTo>
                    <a:pt x="246392" y="278494"/>
                    <a:pt x="252056" y="280090"/>
                    <a:pt x="256158" y="283280"/>
                  </a:cubicBezTo>
                  <a:cubicBezTo>
                    <a:pt x="260260" y="286471"/>
                    <a:pt x="262311" y="290866"/>
                    <a:pt x="262311" y="296465"/>
                  </a:cubicBezTo>
                  <a:cubicBezTo>
                    <a:pt x="262311" y="302195"/>
                    <a:pt x="260293" y="306786"/>
                    <a:pt x="256256" y="310237"/>
                  </a:cubicBezTo>
                  <a:cubicBezTo>
                    <a:pt x="252024" y="313687"/>
                    <a:pt x="246261" y="315413"/>
                    <a:pt x="238969" y="315413"/>
                  </a:cubicBezTo>
                  <a:lnTo>
                    <a:pt x="221877" y="315413"/>
                  </a:lnTo>
                  <a:close/>
                  <a:moveTo>
                    <a:pt x="79002" y="224288"/>
                  </a:moveTo>
                  <a:lnTo>
                    <a:pt x="94433" y="224288"/>
                  </a:lnTo>
                  <a:cubicBezTo>
                    <a:pt x="108628" y="224288"/>
                    <a:pt x="119599" y="228260"/>
                    <a:pt x="127348" y="236204"/>
                  </a:cubicBezTo>
                  <a:cubicBezTo>
                    <a:pt x="134770" y="243822"/>
                    <a:pt x="138482" y="254175"/>
                    <a:pt x="138482" y="267262"/>
                  </a:cubicBezTo>
                  <a:cubicBezTo>
                    <a:pt x="138482" y="281262"/>
                    <a:pt x="134673" y="292331"/>
                    <a:pt x="127055" y="300470"/>
                  </a:cubicBezTo>
                  <a:cubicBezTo>
                    <a:pt x="119241" y="308869"/>
                    <a:pt x="108433" y="313069"/>
                    <a:pt x="94629" y="313069"/>
                  </a:cubicBezTo>
                  <a:lnTo>
                    <a:pt x="79002" y="313069"/>
                  </a:lnTo>
                  <a:close/>
                  <a:moveTo>
                    <a:pt x="221877" y="221847"/>
                  </a:moveTo>
                  <a:lnTo>
                    <a:pt x="233695" y="221847"/>
                  </a:lnTo>
                  <a:cubicBezTo>
                    <a:pt x="249061" y="221847"/>
                    <a:pt x="256744" y="226990"/>
                    <a:pt x="256744" y="237278"/>
                  </a:cubicBezTo>
                  <a:cubicBezTo>
                    <a:pt x="256744" y="242748"/>
                    <a:pt x="254856" y="247078"/>
                    <a:pt x="251080" y="250268"/>
                  </a:cubicBezTo>
                  <a:cubicBezTo>
                    <a:pt x="247303" y="253459"/>
                    <a:pt x="242192" y="255054"/>
                    <a:pt x="235746" y="255054"/>
                  </a:cubicBezTo>
                  <a:lnTo>
                    <a:pt x="221877" y="255054"/>
                  </a:lnTo>
                  <a:close/>
                  <a:moveTo>
                    <a:pt x="190330" y="198602"/>
                  </a:moveTo>
                  <a:lnTo>
                    <a:pt x="190330" y="338658"/>
                  </a:lnTo>
                  <a:lnTo>
                    <a:pt x="244145" y="338658"/>
                  </a:lnTo>
                  <a:cubicBezTo>
                    <a:pt x="260098" y="338658"/>
                    <a:pt x="272648" y="334882"/>
                    <a:pt x="281796" y="327329"/>
                  </a:cubicBezTo>
                  <a:cubicBezTo>
                    <a:pt x="290945" y="319775"/>
                    <a:pt x="295519" y="309618"/>
                    <a:pt x="295519" y="296856"/>
                  </a:cubicBezTo>
                  <a:cubicBezTo>
                    <a:pt x="295519" y="288196"/>
                    <a:pt x="292621" y="280838"/>
                    <a:pt x="286826" y="274783"/>
                  </a:cubicBezTo>
                  <a:cubicBezTo>
                    <a:pt x="280836" y="268467"/>
                    <a:pt x="272795" y="264691"/>
                    <a:pt x="262702" y="263453"/>
                  </a:cubicBezTo>
                  <a:lnTo>
                    <a:pt x="262702" y="263063"/>
                  </a:lnTo>
                  <a:cubicBezTo>
                    <a:pt x="270060" y="261044"/>
                    <a:pt x="276213" y="257528"/>
                    <a:pt x="281162" y="252514"/>
                  </a:cubicBezTo>
                  <a:cubicBezTo>
                    <a:pt x="287022" y="246589"/>
                    <a:pt x="289952" y="239557"/>
                    <a:pt x="289952" y="231418"/>
                  </a:cubicBezTo>
                  <a:cubicBezTo>
                    <a:pt x="289952" y="221326"/>
                    <a:pt x="285980" y="213415"/>
                    <a:pt x="278036" y="207685"/>
                  </a:cubicBezTo>
                  <a:cubicBezTo>
                    <a:pt x="269637" y="201629"/>
                    <a:pt x="257396" y="198602"/>
                    <a:pt x="241313" y="198602"/>
                  </a:cubicBezTo>
                  <a:close/>
                  <a:moveTo>
                    <a:pt x="47455" y="198602"/>
                  </a:moveTo>
                  <a:lnTo>
                    <a:pt x="47455" y="338658"/>
                  </a:lnTo>
                  <a:lnTo>
                    <a:pt x="97070" y="338658"/>
                  </a:lnTo>
                  <a:cubicBezTo>
                    <a:pt x="119664" y="338658"/>
                    <a:pt x="137749" y="332131"/>
                    <a:pt x="151325" y="319076"/>
                  </a:cubicBezTo>
                  <a:cubicBezTo>
                    <a:pt x="164901" y="306021"/>
                    <a:pt x="171689" y="288619"/>
                    <a:pt x="171689" y="266872"/>
                  </a:cubicBezTo>
                  <a:cubicBezTo>
                    <a:pt x="171689" y="221358"/>
                    <a:pt x="146816" y="198602"/>
                    <a:pt x="97070" y="198602"/>
                  </a:cubicBezTo>
                  <a:close/>
                  <a:moveTo>
                    <a:pt x="169471" y="21905"/>
                  </a:moveTo>
                  <a:cubicBezTo>
                    <a:pt x="102167" y="21905"/>
                    <a:pt x="47606" y="39789"/>
                    <a:pt x="47606" y="61850"/>
                  </a:cubicBezTo>
                  <a:cubicBezTo>
                    <a:pt x="47606" y="83911"/>
                    <a:pt x="102167" y="101795"/>
                    <a:pt x="169471" y="101795"/>
                  </a:cubicBezTo>
                  <a:cubicBezTo>
                    <a:pt x="236775" y="101795"/>
                    <a:pt x="291336" y="83911"/>
                    <a:pt x="291336" y="61850"/>
                  </a:cubicBezTo>
                  <a:cubicBezTo>
                    <a:pt x="291336" y="39789"/>
                    <a:pt x="236775" y="21905"/>
                    <a:pt x="169471" y="21905"/>
                  </a:cubicBezTo>
                  <a:close/>
                  <a:moveTo>
                    <a:pt x="169471" y="0"/>
                  </a:moveTo>
                  <a:cubicBezTo>
                    <a:pt x="263067" y="0"/>
                    <a:pt x="338942" y="24870"/>
                    <a:pt x="338942" y="55550"/>
                  </a:cubicBezTo>
                  <a:lnTo>
                    <a:pt x="338942" y="392507"/>
                  </a:lnTo>
                  <a:lnTo>
                    <a:pt x="338942" y="395783"/>
                  </a:lnTo>
                  <a:lnTo>
                    <a:pt x="337934" y="395783"/>
                  </a:lnTo>
                  <a:cubicBezTo>
                    <a:pt x="333263" y="425005"/>
                    <a:pt x="259580" y="448056"/>
                    <a:pt x="169471" y="448056"/>
                  </a:cubicBezTo>
                  <a:cubicBezTo>
                    <a:pt x="79363" y="448056"/>
                    <a:pt x="5680" y="425005"/>
                    <a:pt x="1008" y="395783"/>
                  </a:cubicBezTo>
                  <a:lnTo>
                    <a:pt x="0" y="395783"/>
                  </a:lnTo>
                  <a:lnTo>
                    <a:pt x="0" y="392507"/>
                  </a:lnTo>
                  <a:lnTo>
                    <a:pt x="0" y="55550"/>
                  </a:lnTo>
                  <a:cubicBezTo>
                    <a:pt x="0" y="24870"/>
                    <a:pt x="75875" y="0"/>
                    <a:pt x="169471" y="0"/>
                  </a:cubicBezTo>
                  <a:close/>
                </a:path>
              </a:pathLst>
            </a:cu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45720" rIns="45720" rtlCol="0" anchor="ctr">
              <a:noAutofit/>
            </a:bodyPr>
            <a:lstStyle/>
            <a:p>
              <a:pPr algn="ctr"/>
              <a:endParaRPr lang="en-US" sz="800" dirty="0">
                <a:solidFill>
                  <a:schemeClr val="tx2"/>
                </a:solidFill>
              </a:endParaRPr>
            </a:p>
          </p:txBody>
        </p:sp>
        <p:sp>
          <p:nvSpPr>
            <p:cNvPr id="13" name="TextBox 12"/>
            <p:cNvSpPr txBox="1"/>
            <p:nvPr/>
          </p:nvSpPr>
          <p:spPr>
            <a:xfrm>
              <a:off x="708454" y="5688633"/>
              <a:ext cx="2089033" cy="369332"/>
            </a:xfrm>
            <a:prstGeom prst="rect">
              <a:avLst/>
            </a:prstGeom>
            <a:noFill/>
          </p:spPr>
          <p:txBody>
            <a:bodyPr wrap="none" rtlCol="0">
              <a:spAutoFit/>
            </a:bodyPr>
            <a:lstStyle/>
            <a:p>
              <a:r>
                <a:rPr lang="en-US" dirty="0" smtClean="0"/>
                <a:t>Relational Database</a:t>
              </a:r>
              <a:endParaRPr lang="en-US" dirty="0"/>
            </a:p>
          </p:txBody>
        </p:sp>
      </p:grpSp>
      <p:grpSp>
        <p:nvGrpSpPr>
          <p:cNvPr id="51" name="Classes"/>
          <p:cNvGrpSpPr/>
          <p:nvPr/>
        </p:nvGrpSpPr>
        <p:grpSpPr>
          <a:xfrm>
            <a:off x="717419" y="4712803"/>
            <a:ext cx="10750378" cy="1535598"/>
            <a:chOff x="717419" y="4712803"/>
            <a:chExt cx="10750378" cy="1535598"/>
          </a:xfrm>
        </p:grpSpPr>
        <p:sp>
          <p:nvSpPr>
            <p:cNvPr id="36" name="Rectangle 35"/>
            <p:cNvSpPr/>
            <p:nvPr/>
          </p:nvSpPr>
          <p:spPr>
            <a:xfrm>
              <a:off x="717419" y="4712803"/>
              <a:ext cx="10750378" cy="1535598"/>
            </a:xfrm>
            <a:prstGeom prst="rect">
              <a:avLst/>
            </a:prstGeom>
            <a:solidFill>
              <a:srgbClr val="95B3D7">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p:cNvSpPr txBox="1"/>
            <p:nvPr/>
          </p:nvSpPr>
          <p:spPr>
            <a:xfrm>
              <a:off x="717419" y="5879069"/>
              <a:ext cx="1702710" cy="369332"/>
            </a:xfrm>
            <a:prstGeom prst="rect">
              <a:avLst/>
            </a:prstGeom>
            <a:noFill/>
          </p:spPr>
          <p:txBody>
            <a:bodyPr wrap="none" rtlCol="0">
              <a:spAutoFit/>
            </a:bodyPr>
            <a:lstStyle/>
            <a:p>
              <a:r>
                <a:rPr lang="en-US" dirty="0" smtClean="0"/>
                <a:t>Model / Classes</a:t>
              </a:r>
              <a:endParaRPr lang="en-US" dirty="0"/>
            </a:p>
          </p:txBody>
        </p:sp>
        <p:sp>
          <p:nvSpPr>
            <p:cNvPr id="39" name="Code Icon"/>
            <p:cNvSpPr txBox="1"/>
            <p:nvPr/>
          </p:nvSpPr>
          <p:spPr>
            <a:xfrm>
              <a:off x="1169279" y="5157241"/>
              <a:ext cx="782289" cy="468330"/>
            </a:xfrm>
            <a:custGeom>
              <a:avLst/>
              <a:gdLst/>
              <a:ahLst/>
              <a:cxnLst/>
              <a:rect l="l" t="t" r="r" b="b"/>
              <a:pathLst>
                <a:path w="1037593" h="621172">
                  <a:moveTo>
                    <a:pt x="516620" y="363327"/>
                  </a:moveTo>
                  <a:cubicBezTo>
                    <a:pt x="527559" y="363327"/>
                    <a:pt x="537381" y="365839"/>
                    <a:pt x="546088" y="370862"/>
                  </a:cubicBezTo>
                  <a:cubicBezTo>
                    <a:pt x="554794" y="375884"/>
                    <a:pt x="562161" y="382693"/>
                    <a:pt x="568189" y="391288"/>
                  </a:cubicBezTo>
                  <a:cubicBezTo>
                    <a:pt x="574216" y="399883"/>
                    <a:pt x="578793" y="409706"/>
                    <a:pt x="581918" y="420756"/>
                  </a:cubicBezTo>
                  <a:cubicBezTo>
                    <a:pt x="585044" y="431807"/>
                    <a:pt x="586606" y="443359"/>
                    <a:pt x="586606" y="455415"/>
                  </a:cubicBezTo>
                  <a:cubicBezTo>
                    <a:pt x="586606" y="476176"/>
                    <a:pt x="582811" y="495710"/>
                    <a:pt x="575221" y="514016"/>
                  </a:cubicBezTo>
                  <a:cubicBezTo>
                    <a:pt x="567631" y="532321"/>
                    <a:pt x="556301" y="548283"/>
                    <a:pt x="541232" y="561901"/>
                  </a:cubicBezTo>
                  <a:cubicBezTo>
                    <a:pt x="526163" y="575519"/>
                    <a:pt x="507244" y="586290"/>
                    <a:pt x="484473" y="594215"/>
                  </a:cubicBezTo>
                  <a:cubicBezTo>
                    <a:pt x="461702" y="602141"/>
                    <a:pt x="435136" y="606103"/>
                    <a:pt x="404776" y="606103"/>
                  </a:cubicBezTo>
                  <a:lnTo>
                    <a:pt x="404776" y="552860"/>
                  </a:lnTo>
                  <a:cubicBezTo>
                    <a:pt x="418170" y="553306"/>
                    <a:pt x="430672" y="552525"/>
                    <a:pt x="442280" y="550516"/>
                  </a:cubicBezTo>
                  <a:cubicBezTo>
                    <a:pt x="453889" y="548507"/>
                    <a:pt x="463990" y="545325"/>
                    <a:pt x="472585" y="540972"/>
                  </a:cubicBezTo>
                  <a:cubicBezTo>
                    <a:pt x="481180" y="536619"/>
                    <a:pt x="487933" y="531094"/>
                    <a:pt x="492845" y="524396"/>
                  </a:cubicBezTo>
                  <a:cubicBezTo>
                    <a:pt x="497756" y="517699"/>
                    <a:pt x="500212" y="509774"/>
                    <a:pt x="500212" y="500621"/>
                  </a:cubicBezTo>
                  <a:cubicBezTo>
                    <a:pt x="500212" y="494147"/>
                    <a:pt x="499263" y="488622"/>
                    <a:pt x="497365" y="484045"/>
                  </a:cubicBezTo>
                  <a:cubicBezTo>
                    <a:pt x="495468" y="479469"/>
                    <a:pt x="493068" y="475339"/>
                    <a:pt x="490166" y="471655"/>
                  </a:cubicBezTo>
                  <a:cubicBezTo>
                    <a:pt x="487264" y="467972"/>
                    <a:pt x="484194" y="464400"/>
                    <a:pt x="480957" y="460940"/>
                  </a:cubicBezTo>
                  <a:cubicBezTo>
                    <a:pt x="477720" y="457480"/>
                    <a:pt x="474650" y="453796"/>
                    <a:pt x="471748" y="449889"/>
                  </a:cubicBezTo>
                  <a:cubicBezTo>
                    <a:pt x="468846" y="445983"/>
                    <a:pt x="466446" y="441518"/>
                    <a:pt x="464549" y="436495"/>
                  </a:cubicBezTo>
                  <a:cubicBezTo>
                    <a:pt x="462651" y="431472"/>
                    <a:pt x="461702" y="425388"/>
                    <a:pt x="461702" y="418245"/>
                  </a:cubicBezTo>
                  <a:cubicBezTo>
                    <a:pt x="461702" y="411324"/>
                    <a:pt x="462930" y="404571"/>
                    <a:pt x="465386" y="397985"/>
                  </a:cubicBezTo>
                  <a:cubicBezTo>
                    <a:pt x="467841" y="391400"/>
                    <a:pt x="471413" y="385540"/>
                    <a:pt x="476101" y="380405"/>
                  </a:cubicBezTo>
                  <a:cubicBezTo>
                    <a:pt x="480789" y="375271"/>
                    <a:pt x="486538" y="371141"/>
                    <a:pt x="493347" y="368015"/>
                  </a:cubicBezTo>
                  <a:cubicBezTo>
                    <a:pt x="500156" y="364890"/>
                    <a:pt x="507913" y="363327"/>
                    <a:pt x="516620" y="363327"/>
                  </a:cubicBezTo>
                  <a:close/>
                  <a:moveTo>
                    <a:pt x="518629" y="144661"/>
                  </a:moveTo>
                  <a:cubicBezTo>
                    <a:pt x="527112" y="144661"/>
                    <a:pt x="535037" y="146224"/>
                    <a:pt x="542404" y="149349"/>
                  </a:cubicBezTo>
                  <a:cubicBezTo>
                    <a:pt x="549771" y="152475"/>
                    <a:pt x="556134" y="156772"/>
                    <a:pt x="561492" y="162242"/>
                  </a:cubicBezTo>
                  <a:cubicBezTo>
                    <a:pt x="566849" y="167711"/>
                    <a:pt x="571091" y="174129"/>
                    <a:pt x="574216" y="181496"/>
                  </a:cubicBezTo>
                  <a:cubicBezTo>
                    <a:pt x="577342" y="188863"/>
                    <a:pt x="578904" y="196677"/>
                    <a:pt x="578904" y="204937"/>
                  </a:cubicBezTo>
                  <a:cubicBezTo>
                    <a:pt x="578904" y="213420"/>
                    <a:pt x="577342" y="221345"/>
                    <a:pt x="574216" y="228712"/>
                  </a:cubicBezTo>
                  <a:cubicBezTo>
                    <a:pt x="571091" y="236079"/>
                    <a:pt x="566849" y="242441"/>
                    <a:pt x="561492" y="247799"/>
                  </a:cubicBezTo>
                  <a:cubicBezTo>
                    <a:pt x="556134" y="253157"/>
                    <a:pt x="549771" y="257399"/>
                    <a:pt x="542404" y="260524"/>
                  </a:cubicBezTo>
                  <a:cubicBezTo>
                    <a:pt x="535037" y="263649"/>
                    <a:pt x="527112" y="265212"/>
                    <a:pt x="518629" y="265212"/>
                  </a:cubicBezTo>
                  <a:cubicBezTo>
                    <a:pt x="510146" y="265212"/>
                    <a:pt x="502276" y="263649"/>
                    <a:pt x="495021" y="260524"/>
                  </a:cubicBezTo>
                  <a:cubicBezTo>
                    <a:pt x="487766" y="257399"/>
                    <a:pt x="481403" y="253157"/>
                    <a:pt x="475934" y="247799"/>
                  </a:cubicBezTo>
                  <a:cubicBezTo>
                    <a:pt x="470465" y="242441"/>
                    <a:pt x="466167" y="236079"/>
                    <a:pt x="463042" y="228712"/>
                  </a:cubicBezTo>
                  <a:cubicBezTo>
                    <a:pt x="459916" y="221345"/>
                    <a:pt x="458354" y="213420"/>
                    <a:pt x="458354" y="204937"/>
                  </a:cubicBezTo>
                  <a:cubicBezTo>
                    <a:pt x="458354" y="196677"/>
                    <a:pt x="459916" y="188863"/>
                    <a:pt x="463042" y="181496"/>
                  </a:cubicBezTo>
                  <a:cubicBezTo>
                    <a:pt x="466167" y="174129"/>
                    <a:pt x="470465" y="167711"/>
                    <a:pt x="475934" y="162242"/>
                  </a:cubicBezTo>
                  <a:cubicBezTo>
                    <a:pt x="481403" y="156772"/>
                    <a:pt x="487766" y="152475"/>
                    <a:pt x="495021" y="149349"/>
                  </a:cubicBezTo>
                  <a:cubicBezTo>
                    <a:pt x="502276" y="146224"/>
                    <a:pt x="510146" y="144661"/>
                    <a:pt x="518629" y="144661"/>
                  </a:cubicBezTo>
                  <a:close/>
                  <a:moveTo>
                    <a:pt x="783766" y="0"/>
                  </a:moveTo>
                  <a:lnTo>
                    <a:pt x="811895" y="0"/>
                  </a:lnTo>
                  <a:cubicBezTo>
                    <a:pt x="858329" y="0"/>
                    <a:pt x="892932" y="11107"/>
                    <a:pt x="915702" y="33319"/>
                  </a:cubicBezTo>
                  <a:cubicBezTo>
                    <a:pt x="938473" y="55532"/>
                    <a:pt x="949858" y="90860"/>
                    <a:pt x="949858" y="139304"/>
                  </a:cubicBezTo>
                  <a:lnTo>
                    <a:pt x="949858" y="195561"/>
                  </a:lnTo>
                  <a:cubicBezTo>
                    <a:pt x="949858" y="218555"/>
                    <a:pt x="954937" y="235800"/>
                    <a:pt x="965095" y="247297"/>
                  </a:cubicBezTo>
                  <a:cubicBezTo>
                    <a:pt x="975252" y="258794"/>
                    <a:pt x="992274" y="264542"/>
                    <a:pt x="1016161" y="264542"/>
                  </a:cubicBezTo>
                  <a:lnTo>
                    <a:pt x="1037593" y="264542"/>
                  </a:lnTo>
                  <a:lnTo>
                    <a:pt x="1037593" y="327832"/>
                  </a:lnTo>
                  <a:lnTo>
                    <a:pt x="1016161" y="327832"/>
                  </a:lnTo>
                  <a:cubicBezTo>
                    <a:pt x="1004106" y="327832"/>
                    <a:pt x="993837" y="329115"/>
                    <a:pt x="985354" y="331683"/>
                  </a:cubicBezTo>
                  <a:cubicBezTo>
                    <a:pt x="976871" y="334250"/>
                    <a:pt x="970006" y="338212"/>
                    <a:pt x="964760" y="343570"/>
                  </a:cubicBezTo>
                  <a:cubicBezTo>
                    <a:pt x="959514" y="348928"/>
                    <a:pt x="955719" y="355793"/>
                    <a:pt x="953375" y="364164"/>
                  </a:cubicBezTo>
                  <a:cubicBezTo>
                    <a:pt x="951030" y="372536"/>
                    <a:pt x="949858" y="382526"/>
                    <a:pt x="949858" y="394135"/>
                  </a:cubicBezTo>
                  <a:lnTo>
                    <a:pt x="949858" y="482204"/>
                  </a:lnTo>
                  <a:cubicBezTo>
                    <a:pt x="949858" y="505198"/>
                    <a:pt x="947235" y="525345"/>
                    <a:pt x="941989" y="542646"/>
                  </a:cubicBezTo>
                  <a:cubicBezTo>
                    <a:pt x="936743" y="559948"/>
                    <a:pt x="928539" y="574403"/>
                    <a:pt x="917377" y="586011"/>
                  </a:cubicBezTo>
                  <a:cubicBezTo>
                    <a:pt x="906215" y="597620"/>
                    <a:pt x="891927" y="606382"/>
                    <a:pt x="874514" y="612298"/>
                  </a:cubicBezTo>
                  <a:cubicBezTo>
                    <a:pt x="857101" y="618214"/>
                    <a:pt x="836228" y="621172"/>
                    <a:pt x="811895" y="621172"/>
                  </a:cubicBezTo>
                  <a:lnTo>
                    <a:pt x="783766" y="621172"/>
                  </a:lnTo>
                  <a:lnTo>
                    <a:pt x="783766" y="558218"/>
                  </a:lnTo>
                  <a:lnTo>
                    <a:pt x="805198" y="558218"/>
                  </a:lnTo>
                  <a:cubicBezTo>
                    <a:pt x="815913" y="558218"/>
                    <a:pt x="825568" y="556990"/>
                    <a:pt x="834163" y="554534"/>
                  </a:cubicBezTo>
                  <a:cubicBezTo>
                    <a:pt x="842758" y="552078"/>
                    <a:pt x="850181" y="547893"/>
                    <a:pt x="856432" y="541977"/>
                  </a:cubicBezTo>
                  <a:cubicBezTo>
                    <a:pt x="862682" y="536061"/>
                    <a:pt x="867482" y="528359"/>
                    <a:pt x="870831" y="518871"/>
                  </a:cubicBezTo>
                  <a:cubicBezTo>
                    <a:pt x="874179" y="509383"/>
                    <a:pt x="875854" y="497607"/>
                    <a:pt x="875854" y="483543"/>
                  </a:cubicBezTo>
                  <a:lnTo>
                    <a:pt x="875854" y="396479"/>
                  </a:lnTo>
                  <a:cubicBezTo>
                    <a:pt x="875854" y="379735"/>
                    <a:pt x="877249" y="365392"/>
                    <a:pt x="880040" y="353449"/>
                  </a:cubicBezTo>
                  <a:cubicBezTo>
                    <a:pt x="882830" y="341505"/>
                    <a:pt x="887072" y="331571"/>
                    <a:pt x="892764" y="323646"/>
                  </a:cubicBezTo>
                  <a:cubicBezTo>
                    <a:pt x="898457" y="315721"/>
                    <a:pt x="905768" y="309637"/>
                    <a:pt x="914698" y="305396"/>
                  </a:cubicBezTo>
                  <a:cubicBezTo>
                    <a:pt x="923628" y="301154"/>
                    <a:pt x="934120" y="298140"/>
                    <a:pt x="946175" y="296354"/>
                  </a:cubicBezTo>
                  <a:cubicBezTo>
                    <a:pt x="922288" y="293452"/>
                    <a:pt x="904596" y="284020"/>
                    <a:pt x="893099" y="268058"/>
                  </a:cubicBezTo>
                  <a:cubicBezTo>
                    <a:pt x="881602" y="252097"/>
                    <a:pt x="875854" y="227596"/>
                    <a:pt x="875854" y="194556"/>
                  </a:cubicBezTo>
                  <a:lnTo>
                    <a:pt x="875854" y="138634"/>
                  </a:lnTo>
                  <a:cubicBezTo>
                    <a:pt x="875854" y="124123"/>
                    <a:pt x="874179" y="112012"/>
                    <a:pt x="870831" y="102301"/>
                  </a:cubicBezTo>
                  <a:cubicBezTo>
                    <a:pt x="867482" y="92590"/>
                    <a:pt x="862682" y="84832"/>
                    <a:pt x="856432" y="79028"/>
                  </a:cubicBezTo>
                  <a:cubicBezTo>
                    <a:pt x="850181" y="73224"/>
                    <a:pt x="842758" y="69094"/>
                    <a:pt x="834163" y="66638"/>
                  </a:cubicBezTo>
                  <a:cubicBezTo>
                    <a:pt x="825568" y="64183"/>
                    <a:pt x="815913" y="62955"/>
                    <a:pt x="805198" y="62955"/>
                  </a:cubicBezTo>
                  <a:lnTo>
                    <a:pt x="783766" y="62955"/>
                  </a:lnTo>
                  <a:close/>
                  <a:moveTo>
                    <a:pt x="225363" y="0"/>
                  </a:moveTo>
                  <a:lnTo>
                    <a:pt x="253492" y="0"/>
                  </a:lnTo>
                  <a:lnTo>
                    <a:pt x="253492" y="62955"/>
                  </a:lnTo>
                  <a:lnTo>
                    <a:pt x="232395" y="62955"/>
                  </a:lnTo>
                  <a:cubicBezTo>
                    <a:pt x="221680" y="62955"/>
                    <a:pt x="212024" y="64238"/>
                    <a:pt x="203430" y="66806"/>
                  </a:cubicBezTo>
                  <a:cubicBezTo>
                    <a:pt x="194835" y="69373"/>
                    <a:pt x="187412" y="73559"/>
                    <a:pt x="181161" y="79363"/>
                  </a:cubicBezTo>
                  <a:cubicBezTo>
                    <a:pt x="174910" y="85167"/>
                    <a:pt x="170111" y="92813"/>
                    <a:pt x="166762" y="102301"/>
                  </a:cubicBezTo>
                  <a:cubicBezTo>
                    <a:pt x="163414" y="111789"/>
                    <a:pt x="161739" y="123565"/>
                    <a:pt x="161739" y="137629"/>
                  </a:cubicBezTo>
                  <a:lnTo>
                    <a:pt x="161739" y="196230"/>
                  </a:lnTo>
                  <a:cubicBezTo>
                    <a:pt x="161739" y="212973"/>
                    <a:pt x="160344" y="227261"/>
                    <a:pt x="157553" y="239093"/>
                  </a:cubicBezTo>
                  <a:cubicBezTo>
                    <a:pt x="154763" y="250925"/>
                    <a:pt x="150465" y="260803"/>
                    <a:pt x="144661" y="268728"/>
                  </a:cubicBezTo>
                  <a:cubicBezTo>
                    <a:pt x="138857" y="276653"/>
                    <a:pt x="131490" y="282792"/>
                    <a:pt x="122560" y="287146"/>
                  </a:cubicBezTo>
                  <a:cubicBezTo>
                    <a:pt x="113630" y="291499"/>
                    <a:pt x="103138" y="294568"/>
                    <a:pt x="91083" y="296354"/>
                  </a:cubicBezTo>
                  <a:cubicBezTo>
                    <a:pt x="114970" y="299033"/>
                    <a:pt x="132718" y="308354"/>
                    <a:pt x="144326" y="324316"/>
                  </a:cubicBezTo>
                  <a:cubicBezTo>
                    <a:pt x="155935" y="340277"/>
                    <a:pt x="161739" y="364778"/>
                    <a:pt x="161739" y="397818"/>
                  </a:cubicBezTo>
                  <a:lnTo>
                    <a:pt x="161739" y="482873"/>
                  </a:lnTo>
                  <a:cubicBezTo>
                    <a:pt x="161739" y="497384"/>
                    <a:pt x="163414" y="509439"/>
                    <a:pt x="166762" y="519039"/>
                  </a:cubicBezTo>
                  <a:cubicBezTo>
                    <a:pt x="170111" y="528638"/>
                    <a:pt x="174910" y="536340"/>
                    <a:pt x="181161" y="542144"/>
                  </a:cubicBezTo>
                  <a:cubicBezTo>
                    <a:pt x="187412" y="547948"/>
                    <a:pt x="194835" y="552078"/>
                    <a:pt x="203430" y="554534"/>
                  </a:cubicBezTo>
                  <a:cubicBezTo>
                    <a:pt x="212024" y="556990"/>
                    <a:pt x="221680" y="558218"/>
                    <a:pt x="232395" y="558218"/>
                  </a:cubicBezTo>
                  <a:lnTo>
                    <a:pt x="253492" y="558218"/>
                  </a:lnTo>
                  <a:lnTo>
                    <a:pt x="253492" y="621172"/>
                  </a:lnTo>
                  <a:lnTo>
                    <a:pt x="225363" y="621172"/>
                  </a:lnTo>
                  <a:cubicBezTo>
                    <a:pt x="179152" y="621172"/>
                    <a:pt x="144661" y="610066"/>
                    <a:pt x="121890" y="587853"/>
                  </a:cubicBezTo>
                  <a:cubicBezTo>
                    <a:pt x="99120" y="565640"/>
                    <a:pt x="87734" y="530424"/>
                    <a:pt x="87734" y="482204"/>
                  </a:cubicBezTo>
                  <a:lnTo>
                    <a:pt x="87734" y="397148"/>
                  </a:lnTo>
                  <a:cubicBezTo>
                    <a:pt x="87734" y="374154"/>
                    <a:pt x="82600" y="356853"/>
                    <a:pt x="72331" y="345244"/>
                  </a:cubicBezTo>
                  <a:cubicBezTo>
                    <a:pt x="62062" y="333636"/>
                    <a:pt x="44984" y="327832"/>
                    <a:pt x="21097" y="327832"/>
                  </a:cubicBezTo>
                  <a:lnTo>
                    <a:pt x="0" y="327832"/>
                  </a:lnTo>
                  <a:lnTo>
                    <a:pt x="0" y="264542"/>
                  </a:lnTo>
                  <a:lnTo>
                    <a:pt x="21097" y="264542"/>
                  </a:lnTo>
                  <a:cubicBezTo>
                    <a:pt x="33152" y="264542"/>
                    <a:pt x="43421" y="263259"/>
                    <a:pt x="51904" y="260692"/>
                  </a:cubicBezTo>
                  <a:cubicBezTo>
                    <a:pt x="60387" y="258124"/>
                    <a:pt x="67308" y="254162"/>
                    <a:pt x="72666" y="248804"/>
                  </a:cubicBezTo>
                  <a:cubicBezTo>
                    <a:pt x="78023" y="243446"/>
                    <a:pt x="81874" y="236581"/>
                    <a:pt x="84218" y="228210"/>
                  </a:cubicBezTo>
                  <a:cubicBezTo>
                    <a:pt x="86562" y="219838"/>
                    <a:pt x="87734" y="209848"/>
                    <a:pt x="87734" y="198239"/>
                  </a:cubicBezTo>
                  <a:lnTo>
                    <a:pt x="87734" y="139304"/>
                  </a:lnTo>
                  <a:cubicBezTo>
                    <a:pt x="87734" y="116310"/>
                    <a:pt x="90358" y="96106"/>
                    <a:pt x="95604" y="78693"/>
                  </a:cubicBezTo>
                  <a:cubicBezTo>
                    <a:pt x="100850" y="61280"/>
                    <a:pt x="109054" y="46770"/>
                    <a:pt x="120216" y="35161"/>
                  </a:cubicBezTo>
                  <a:cubicBezTo>
                    <a:pt x="131378" y="23552"/>
                    <a:pt x="145610" y="14790"/>
                    <a:pt x="162911" y="8874"/>
                  </a:cubicBezTo>
                  <a:cubicBezTo>
                    <a:pt x="180212" y="2958"/>
                    <a:pt x="201030" y="0"/>
                    <a:pt x="225363" y="0"/>
                  </a:cubicBezTo>
                  <a:close/>
                </a:path>
              </a:pathLst>
            </a:custGeom>
            <a:solidFill>
              <a:srgbClr val="3C454F"/>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400" b="1" dirty="0">
                <a:solidFill>
                  <a:srgbClr val="3C454F"/>
                </a:solidFill>
                <a:latin typeface="Consolas" panose="020B0609020204030204" pitchFamily="49" charset="0"/>
                <a:cs typeface="Consolas" panose="020B0609020204030204" pitchFamily="49" charset="0"/>
              </a:endParaRPr>
            </a:p>
          </p:txBody>
        </p:sp>
      </p:grpSp>
      <p:grpSp>
        <p:nvGrpSpPr>
          <p:cNvPr id="50" name="Relational Model"/>
          <p:cNvGrpSpPr/>
          <p:nvPr/>
        </p:nvGrpSpPr>
        <p:grpSpPr>
          <a:xfrm>
            <a:off x="3898030" y="1641065"/>
            <a:ext cx="5758151" cy="744873"/>
            <a:chOff x="3898030" y="1641065"/>
            <a:chExt cx="5758151" cy="744873"/>
          </a:xfrm>
        </p:grpSpPr>
        <p:sp>
          <p:nvSpPr>
            <p:cNvPr id="44" name="Freeform 43"/>
            <p:cNvSpPr/>
            <p:nvPr/>
          </p:nvSpPr>
          <p:spPr>
            <a:xfrm>
              <a:off x="3898030" y="1641065"/>
              <a:ext cx="680177" cy="744873"/>
            </a:xfrm>
            <a:custGeom>
              <a:avLst/>
              <a:gdLst>
                <a:gd name="connsiteX0" fmla="*/ 557328 w 680177"/>
                <a:gd name="connsiteY0" fmla="*/ 611686 h 744873"/>
                <a:gd name="connsiteX1" fmla="*/ 557328 w 680177"/>
                <a:gd name="connsiteY1" fmla="*/ 677618 h 744873"/>
                <a:gd name="connsiteX2" fmla="*/ 617401 w 680177"/>
                <a:gd name="connsiteY2" fmla="*/ 677618 h 744873"/>
                <a:gd name="connsiteX3" fmla="*/ 617401 w 680177"/>
                <a:gd name="connsiteY3" fmla="*/ 611686 h 744873"/>
                <a:gd name="connsiteX4" fmla="*/ 433848 w 680177"/>
                <a:gd name="connsiteY4" fmla="*/ 611686 h 744873"/>
                <a:gd name="connsiteX5" fmla="*/ 433848 w 680177"/>
                <a:gd name="connsiteY5" fmla="*/ 677618 h 744873"/>
                <a:gd name="connsiteX6" fmla="*/ 493921 w 680177"/>
                <a:gd name="connsiteY6" fmla="*/ 677618 h 744873"/>
                <a:gd name="connsiteX7" fmla="*/ 493921 w 680177"/>
                <a:gd name="connsiteY7" fmla="*/ 611686 h 744873"/>
                <a:gd name="connsiteX8" fmla="*/ 310368 w 680177"/>
                <a:gd name="connsiteY8" fmla="*/ 611686 h 744873"/>
                <a:gd name="connsiteX9" fmla="*/ 310368 w 680177"/>
                <a:gd name="connsiteY9" fmla="*/ 677618 h 744873"/>
                <a:gd name="connsiteX10" fmla="*/ 370441 w 680177"/>
                <a:gd name="connsiteY10" fmla="*/ 677618 h 744873"/>
                <a:gd name="connsiteX11" fmla="*/ 370441 w 680177"/>
                <a:gd name="connsiteY11" fmla="*/ 611686 h 744873"/>
                <a:gd name="connsiteX12" fmla="*/ 186888 w 680177"/>
                <a:gd name="connsiteY12" fmla="*/ 611686 h 744873"/>
                <a:gd name="connsiteX13" fmla="*/ 186888 w 680177"/>
                <a:gd name="connsiteY13" fmla="*/ 677618 h 744873"/>
                <a:gd name="connsiteX14" fmla="*/ 246960 w 680177"/>
                <a:gd name="connsiteY14" fmla="*/ 677618 h 744873"/>
                <a:gd name="connsiteX15" fmla="*/ 246960 w 680177"/>
                <a:gd name="connsiteY15" fmla="*/ 611686 h 744873"/>
                <a:gd name="connsiteX16" fmla="*/ 63408 w 680177"/>
                <a:gd name="connsiteY16" fmla="*/ 611686 h 744873"/>
                <a:gd name="connsiteX17" fmla="*/ 63408 w 680177"/>
                <a:gd name="connsiteY17" fmla="*/ 677618 h 744873"/>
                <a:gd name="connsiteX18" fmla="*/ 123480 w 680177"/>
                <a:gd name="connsiteY18" fmla="*/ 677618 h 744873"/>
                <a:gd name="connsiteX19" fmla="*/ 123480 w 680177"/>
                <a:gd name="connsiteY19" fmla="*/ 611686 h 744873"/>
                <a:gd name="connsiteX20" fmla="*/ 557328 w 680177"/>
                <a:gd name="connsiteY20" fmla="*/ 476162 h 744873"/>
                <a:gd name="connsiteX21" fmla="*/ 557328 w 680177"/>
                <a:gd name="connsiteY21" fmla="*/ 542094 h 744873"/>
                <a:gd name="connsiteX22" fmla="*/ 617401 w 680177"/>
                <a:gd name="connsiteY22" fmla="*/ 542094 h 744873"/>
                <a:gd name="connsiteX23" fmla="*/ 617401 w 680177"/>
                <a:gd name="connsiteY23" fmla="*/ 476162 h 744873"/>
                <a:gd name="connsiteX24" fmla="*/ 433848 w 680177"/>
                <a:gd name="connsiteY24" fmla="*/ 476162 h 744873"/>
                <a:gd name="connsiteX25" fmla="*/ 433848 w 680177"/>
                <a:gd name="connsiteY25" fmla="*/ 542094 h 744873"/>
                <a:gd name="connsiteX26" fmla="*/ 493921 w 680177"/>
                <a:gd name="connsiteY26" fmla="*/ 542094 h 744873"/>
                <a:gd name="connsiteX27" fmla="*/ 493921 w 680177"/>
                <a:gd name="connsiteY27" fmla="*/ 476162 h 744873"/>
                <a:gd name="connsiteX28" fmla="*/ 310368 w 680177"/>
                <a:gd name="connsiteY28" fmla="*/ 476162 h 744873"/>
                <a:gd name="connsiteX29" fmla="*/ 310368 w 680177"/>
                <a:gd name="connsiteY29" fmla="*/ 542094 h 744873"/>
                <a:gd name="connsiteX30" fmla="*/ 370441 w 680177"/>
                <a:gd name="connsiteY30" fmla="*/ 542094 h 744873"/>
                <a:gd name="connsiteX31" fmla="*/ 370441 w 680177"/>
                <a:gd name="connsiteY31" fmla="*/ 476162 h 744873"/>
                <a:gd name="connsiteX32" fmla="*/ 186888 w 680177"/>
                <a:gd name="connsiteY32" fmla="*/ 476162 h 744873"/>
                <a:gd name="connsiteX33" fmla="*/ 186888 w 680177"/>
                <a:gd name="connsiteY33" fmla="*/ 542094 h 744873"/>
                <a:gd name="connsiteX34" fmla="*/ 246960 w 680177"/>
                <a:gd name="connsiteY34" fmla="*/ 542094 h 744873"/>
                <a:gd name="connsiteX35" fmla="*/ 246960 w 680177"/>
                <a:gd name="connsiteY35" fmla="*/ 476162 h 744873"/>
                <a:gd name="connsiteX36" fmla="*/ 63408 w 680177"/>
                <a:gd name="connsiteY36" fmla="*/ 476162 h 744873"/>
                <a:gd name="connsiteX37" fmla="*/ 63408 w 680177"/>
                <a:gd name="connsiteY37" fmla="*/ 542094 h 744873"/>
                <a:gd name="connsiteX38" fmla="*/ 123480 w 680177"/>
                <a:gd name="connsiteY38" fmla="*/ 542094 h 744873"/>
                <a:gd name="connsiteX39" fmla="*/ 123480 w 680177"/>
                <a:gd name="connsiteY39" fmla="*/ 476162 h 744873"/>
                <a:gd name="connsiteX40" fmla="*/ 557328 w 680177"/>
                <a:gd name="connsiteY40" fmla="*/ 340639 h 744873"/>
                <a:gd name="connsiteX41" fmla="*/ 557328 w 680177"/>
                <a:gd name="connsiteY41" fmla="*/ 406571 h 744873"/>
                <a:gd name="connsiteX42" fmla="*/ 617401 w 680177"/>
                <a:gd name="connsiteY42" fmla="*/ 406571 h 744873"/>
                <a:gd name="connsiteX43" fmla="*/ 617401 w 680177"/>
                <a:gd name="connsiteY43" fmla="*/ 340639 h 744873"/>
                <a:gd name="connsiteX44" fmla="*/ 433848 w 680177"/>
                <a:gd name="connsiteY44" fmla="*/ 340639 h 744873"/>
                <a:gd name="connsiteX45" fmla="*/ 433848 w 680177"/>
                <a:gd name="connsiteY45" fmla="*/ 406571 h 744873"/>
                <a:gd name="connsiteX46" fmla="*/ 493921 w 680177"/>
                <a:gd name="connsiteY46" fmla="*/ 406571 h 744873"/>
                <a:gd name="connsiteX47" fmla="*/ 493921 w 680177"/>
                <a:gd name="connsiteY47" fmla="*/ 340639 h 744873"/>
                <a:gd name="connsiteX48" fmla="*/ 310368 w 680177"/>
                <a:gd name="connsiteY48" fmla="*/ 340639 h 744873"/>
                <a:gd name="connsiteX49" fmla="*/ 310368 w 680177"/>
                <a:gd name="connsiteY49" fmla="*/ 406571 h 744873"/>
                <a:gd name="connsiteX50" fmla="*/ 370441 w 680177"/>
                <a:gd name="connsiteY50" fmla="*/ 406571 h 744873"/>
                <a:gd name="connsiteX51" fmla="*/ 370441 w 680177"/>
                <a:gd name="connsiteY51" fmla="*/ 340639 h 744873"/>
                <a:gd name="connsiteX52" fmla="*/ 186888 w 680177"/>
                <a:gd name="connsiteY52" fmla="*/ 340639 h 744873"/>
                <a:gd name="connsiteX53" fmla="*/ 186888 w 680177"/>
                <a:gd name="connsiteY53" fmla="*/ 406571 h 744873"/>
                <a:gd name="connsiteX54" fmla="*/ 246960 w 680177"/>
                <a:gd name="connsiteY54" fmla="*/ 406571 h 744873"/>
                <a:gd name="connsiteX55" fmla="*/ 246960 w 680177"/>
                <a:gd name="connsiteY55" fmla="*/ 340639 h 744873"/>
                <a:gd name="connsiteX56" fmla="*/ 63408 w 680177"/>
                <a:gd name="connsiteY56" fmla="*/ 340639 h 744873"/>
                <a:gd name="connsiteX57" fmla="*/ 63408 w 680177"/>
                <a:gd name="connsiteY57" fmla="*/ 406571 h 744873"/>
                <a:gd name="connsiteX58" fmla="*/ 123480 w 680177"/>
                <a:gd name="connsiteY58" fmla="*/ 406571 h 744873"/>
                <a:gd name="connsiteX59" fmla="*/ 123480 w 680177"/>
                <a:gd name="connsiteY59" fmla="*/ 340639 h 744873"/>
                <a:gd name="connsiteX60" fmla="*/ 557328 w 680177"/>
                <a:gd name="connsiteY60" fmla="*/ 205116 h 744873"/>
                <a:gd name="connsiteX61" fmla="*/ 557328 w 680177"/>
                <a:gd name="connsiteY61" fmla="*/ 271047 h 744873"/>
                <a:gd name="connsiteX62" fmla="*/ 617401 w 680177"/>
                <a:gd name="connsiteY62" fmla="*/ 271047 h 744873"/>
                <a:gd name="connsiteX63" fmla="*/ 617401 w 680177"/>
                <a:gd name="connsiteY63" fmla="*/ 205116 h 744873"/>
                <a:gd name="connsiteX64" fmla="*/ 433848 w 680177"/>
                <a:gd name="connsiteY64" fmla="*/ 205116 h 744873"/>
                <a:gd name="connsiteX65" fmla="*/ 433848 w 680177"/>
                <a:gd name="connsiteY65" fmla="*/ 271047 h 744873"/>
                <a:gd name="connsiteX66" fmla="*/ 493921 w 680177"/>
                <a:gd name="connsiteY66" fmla="*/ 271047 h 744873"/>
                <a:gd name="connsiteX67" fmla="*/ 493921 w 680177"/>
                <a:gd name="connsiteY67" fmla="*/ 205116 h 744873"/>
                <a:gd name="connsiteX68" fmla="*/ 310368 w 680177"/>
                <a:gd name="connsiteY68" fmla="*/ 205116 h 744873"/>
                <a:gd name="connsiteX69" fmla="*/ 310368 w 680177"/>
                <a:gd name="connsiteY69" fmla="*/ 271047 h 744873"/>
                <a:gd name="connsiteX70" fmla="*/ 370441 w 680177"/>
                <a:gd name="connsiteY70" fmla="*/ 271047 h 744873"/>
                <a:gd name="connsiteX71" fmla="*/ 370441 w 680177"/>
                <a:gd name="connsiteY71" fmla="*/ 205116 h 744873"/>
                <a:gd name="connsiteX72" fmla="*/ 186888 w 680177"/>
                <a:gd name="connsiteY72" fmla="*/ 205116 h 744873"/>
                <a:gd name="connsiteX73" fmla="*/ 186888 w 680177"/>
                <a:gd name="connsiteY73" fmla="*/ 271047 h 744873"/>
                <a:gd name="connsiteX74" fmla="*/ 246960 w 680177"/>
                <a:gd name="connsiteY74" fmla="*/ 271047 h 744873"/>
                <a:gd name="connsiteX75" fmla="*/ 246960 w 680177"/>
                <a:gd name="connsiteY75" fmla="*/ 205116 h 744873"/>
                <a:gd name="connsiteX76" fmla="*/ 63408 w 680177"/>
                <a:gd name="connsiteY76" fmla="*/ 205116 h 744873"/>
                <a:gd name="connsiteX77" fmla="*/ 63408 w 680177"/>
                <a:gd name="connsiteY77" fmla="*/ 271047 h 744873"/>
                <a:gd name="connsiteX78" fmla="*/ 123480 w 680177"/>
                <a:gd name="connsiteY78" fmla="*/ 271047 h 744873"/>
                <a:gd name="connsiteX79" fmla="*/ 123480 w 680177"/>
                <a:gd name="connsiteY79" fmla="*/ 205116 h 744873"/>
                <a:gd name="connsiteX80" fmla="*/ 1 w 680177"/>
                <a:gd name="connsiteY80" fmla="*/ 0 h 744873"/>
                <a:gd name="connsiteX81" fmla="*/ 680177 w 680177"/>
                <a:gd name="connsiteY81" fmla="*/ 0 h 744873"/>
                <a:gd name="connsiteX82" fmla="*/ 680177 w 680177"/>
                <a:gd name="connsiteY82" fmla="*/ 744873 h 744873"/>
                <a:gd name="connsiteX83" fmla="*/ 0 w 680177"/>
                <a:gd name="connsiteY83" fmla="*/ 744873 h 744873"/>
                <a:gd name="connsiteX84" fmla="*/ 0 w 680177"/>
                <a:gd name="connsiteY84" fmla="*/ 41332 h 744873"/>
                <a:gd name="connsiteX85" fmla="*/ 1 w 680177"/>
                <a:gd name="connsiteY85" fmla="*/ 41332 h 7448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680177" h="744873">
                  <a:moveTo>
                    <a:pt x="557328" y="611686"/>
                  </a:moveTo>
                  <a:lnTo>
                    <a:pt x="557328" y="677618"/>
                  </a:lnTo>
                  <a:lnTo>
                    <a:pt x="617401" y="677618"/>
                  </a:lnTo>
                  <a:lnTo>
                    <a:pt x="617401" y="611686"/>
                  </a:lnTo>
                  <a:close/>
                  <a:moveTo>
                    <a:pt x="433848" y="611686"/>
                  </a:moveTo>
                  <a:lnTo>
                    <a:pt x="433848" y="677618"/>
                  </a:lnTo>
                  <a:lnTo>
                    <a:pt x="493921" y="677618"/>
                  </a:lnTo>
                  <a:lnTo>
                    <a:pt x="493921" y="611686"/>
                  </a:lnTo>
                  <a:close/>
                  <a:moveTo>
                    <a:pt x="310368" y="611686"/>
                  </a:moveTo>
                  <a:lnTo>
                    <a:pt x="310368" y="677618"/>
                  </a:lnTo>
                  <a:lnTo>
                    <a:pt x="370441" y="677618"/>
                  </a:lnTo>
                  <a:lnTo>
                    <a:pt x="370441" y="611686"/>
                  </a:lnTo>
                  <a:close/>
                  <a:moveTo>
                    <a:pt x="186888" y="611686"/>
                  </a:moveTo>
                  <a:lnTo>
                    <a:pt x="186888" y="677618"/>
                  </a:lnTo>
                  <a:lnTo>
                    <a:pt x="246960" y="677618"/>
                  </a:lnTo>
                  <a:lnTo>
                    <a:pt x="246960" y="611686"/>
                  </a:lnTo>
                  <a:close/>
                  <a:moveTo>
                    <a:pt x="63408" y="611686"/>
                  </a:moveTo>
                  <a:lnTo>
                    <a:pt x="63408" y="677618"/>
                  </a:lnTo>
                  <a:lnTo>
                    <a:pt x="123480" y="677618"/>
                  </a:lnTo>
                  <a:lnTo>
                    <a:pt x="123480" y="611686"/>
                  </a:lnTo>
                  <a:close/>
                  <a:moveTo>
                    <a:pt x="557328" y="476162"/>
                  </a:moveTo>
                  <a:lnTo>
                    <a:pt x="557328" y="542094"/>
                  </a:lnTo>
                  <a:lnTo>
                    <a:pt x="617401" y="542094"/>
                  </a:lnTo>
                  <a:lnTo>
                    <a:pt x="617401" y="476162"/>
                  </a:lnTo>
                  <a:close/>
                  <a:moveTo>
                    <a:pt x="433848" y="476162"/>
                  </a:moveTo>
                  <a:lnTo>
                    <a:pt x="433848" y="542094"/>
                  </a:lnTo>
                  <a:lnTo>
                    <a:pt x="493921" y="542094"/>
                  </a:lnTo>
                  <a:lnTo>
                    <a:pt x="493921" y="476162"/>
                  </a:lnTo>
                  <a:close/>
                  <a:moveTo>
                    <a:pt x="310368" y="476162"/>
                  </a:moveTo>
                  <a:lnTo>
                    <a:pt x="310368" y="542094"/>
                  </a:lnTo>
                  <a:lnTo>
                    <a:pt x="370441" y="542094"/>
                  </a:lnTo>
                  <a:lnTo>
                    <a:pt x="370441" y="476162"/>
                  </a:lnTo>
                  <a:close/>
                  <a:moveTo>
                    <a:pt x="186888" y="476162"/>
                  </a:moveTo>
                  <a:lnTo>
                    <a:pt x="186888" y="542094"/>
                  </a:lnTo>
                  <a:lnTo>
                    <a:pt x="246960" y="542094"/>
                  </a:lnTo>
                  <a:lnTo>
                    <a:pt x="246960" y="476162"/>
                  </a:lnTo>
                  <a:close/>
                  <a:moveTo>
                    <a:pt x="63408" y="476162"/>
                  </a:moveTo>
                  <a:lnTo>
                    <a:pt x="63408" y="542094"/>
                  </a:lnTo>
                  <a:lnTo>
                    <a:pt x="123480" y="542094"/>
                  </a:lnTo>
                  <a:lnTo>
                    <a:pt x="123480" y="476162"/>
                  </a:lnTo>
                  <a:close/>
                  <a:moveTo>
                    <a:pt x="557328" y="340639"/>
                  </a:moveTo>
                  <a:lnTo>
                    <a:pt x="557328" y="406571"/>
                  </a:lnTo>
                  <a:lnTo>
                    <a:pt x="617401" y="406571"/>
                  </a:lnTo>
                  <a:lnTo>
                    <a:pt x="617401" y="340639"/>
                  </a:lnTo>
                  <a:close/>
                  <a:moveTo>
                    <a:pt x="433848" y="340639"/>
                  </a:moveTo>
                  <a:lnTo>
                    <a:pt x="433848" y="406571"/>
                  </a:lnTo>
                  <a:lnTo>
                    <a:pt x="493921" y="406571"/>
                  </a:lnTo>
                  <a:lnTo>
                    <a:pt x="493921" y="340639"/>
                  </a:lnTo>
                  <a:close/>
                  <a:moveTo>
                    <a:pt x="310368" y="340639"/>
                  </a:moveTo>
                  <a:lnTo>
                    <a:pt x="310368" y="406571"/>
                  </a:lnTo>
                  <a:lnTo>
                    <a:pt x="370441" y="406571"/>
                  </a:lnTo>
                  <a:lnTo>
                    <a:pt x="370441" y="340639"/>
                  </a:lnTo>
                  <a:close/>
                  <a:moveTo>
                    <a:pt x="186888" y="340639"/>
                  </a:moveTo>
                  <a:lnTo>
                    <a:pt x="186888" y="406571"/>
                  </a:lnTo>
                  <a:lnTo>
                    <a:pt x="246960" y="406571"/>
                  </a:lnTo>
                  <a:lnTo>
                    <a:pt x="246960" y="340639"/>
                  </a:lnTo>
                  <a:close/>
                  <a:moveTo>
                    <a:pt x="63408" y="340639"/>
                  </a:moveTo>
                  <a:lnTo>
                    <a:pt x="63408" y="406571"/>
                  </a:lnTo>
                  <a:lnTo>
                    <a:pt x="123480" y="406571"/>
                  </a:lnTo>
                  <a:lnTo>
                    <a:pt x="123480" y="340639"/>
                  </a:lnTo>
                  <a:close/>
                  <a:moveTo>
                    <a:pt x="557328" y="205116"/>
                  </a:moveTo>
                  <a:lnTo>
                    <a:pt x="557328" y="271047"/>
                  </a:lnTo>
                  <a:lnTo>
                    <a:pt x="617401" y="271047"/>
                  </a:lnTo>
                  <a:lnTo>
                    <a:pt x="617401" y="205116"/>
                  </a:lnTo>
                  <a:close/>
                  <a:moveTo>
                    <a:pt x="433848" y="205116"/>
                  </a:moveTo>
                  <a:lnTo>
                    <a:pt x="433848" y="271047"/>
                  </a:lnTo>
                  <a:lnTo>
                    <a:pt x="493921" y="271047"/>
                  </a:lnTo>
                  <a:lnTo>
                    <a:pt x="493921" y="205116"/>
                  </a:lnTo>
                  <a:close/>
                  <a:moveTo>
                    <a:pt x="310368" y="205116"/>
                  </a:moveTo>
                  <a:lnTo>
                    <a:pt x="310368" y="271047"/>
                  </a:lnTo>
                  <a:lnTo>
                    <a:pt x="370441" y="271047"/>
                  </a:lnTo>
                  <a:lnTo>
                    <a:pt x="370441" y="205116"/>
                  </a:lnTo>
                  <a:close/>
                  <a:moveTo>
                    <a:pt x="186888" y="205116"/>
                  </a:moveTo>
                  <a:lnTo>
                    <a:pt x="186888" y="271047"/>
                  </a:lnTo>
                  <a:lnTo>
                    <a:pt x="246960" y="271047"/>
                  </a:lnTo>
                  <a:lnTo>
                    <a:pt x="246960" y="205116"/>
                  </a:lnTo>
                  <a:close/>
                  <a:moveTo>
                    <a:pt x="63408" y="205116"/>
                  </a:moveTo>
                  <a:lnTo>
                    <a:pt x="63408" y="271047"/>
                  </a:lnTo>
                  <a:lnTo>
                    <a:pt x="123480" y="271047"/>
                  </a:lnTo>
                  <a:lnTo>
                    <a:pt x="123480" y="205116"/>
                  </a:lnTo>
                  <a:close/>
                  <a:moveTo>
                    <a:pt x="1" y="0"/>
                  </a:moveTo>
                  <a:lnTo>
                    <a:pt x="680177" y="0"/>
                  </a:lnTo>
                  <a:lnTo>
                    <a:pt x="680177" y="744873"/>
                  </a:lnTo>
                  <a:lnTo>
                    <a:pt x="0" y="744873"/>
                  </a:lnTo>
                  <a:lnTo>
                    <a:pt x="0" y="41332"/>
                  </a:lnTo>
                  <a:lnTo>
                    <a:pt x="1" y="41332"/>
                  </a:lnTo>
                  <a:close/>
                </a:path>
              </a:pathLst>
            </a:cu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5" name="Freeform 44"/>
            <p:cNvSpPr/>
            <p:nvPr/>
          </p:nvSpPr>
          <p:spPr>
            <a:xfrm>
              <a:off x="6484212" y="1641065"/>
              <a:ext cx="680177" cy="744873"/>
            </a:xfrm>
            <a:custGeom>
              <a:avLst/>
              <a:gdLst>
                <a:gd name="connsiteX0" fmla="*/ 557328 w 680177"/>
                <a:gd name="connsiteY0" fmla="*/ 611686 h 744873"/>
                <a:gd name="connsiteX1" fmla="*/ 557328 w 680177"/>
                <a:gd name="connsiteY1" fmla="*/ 677618 h 744873"/>
                <a:gd name="connsiteX2" fmla="*/ 617401 w 680177"/>
                <a:gd name="connsiteY2" fmla="*/ 677618 h 744873"/>
                <a:gd name="connsiteX3" fmla="*/ 617401 w 680177"/>
                <a:gd name="connsiteY3" fmla="*/ 611686 h 744873"/>
                <a:gd name="connsiteX4" fmla="*/ 433848 w 680177"/>
                <a:gd name="connsiteY4" fmla="*/ 611686 h 744873"/>
                <a:gd name="connsiteX5" fmla="*/ 433848 w 680177"/>
                <a:gd name="connsiteY5" fmla="*/ 677618 h 744873"/>
                <a:gd name="connsiteX6" fmla="*/ 493921 w 680177"/>
                <a:gd name="connsiteY6" fmla="*/ 677618 h 744873"/>
                <a:gd name="connsiteX7" fmla="*/ 493921 w 680177"/>
                <a:gd name="connsiteY7" fmla="*/ 611686 h 744873"/>
                <a:gd name="connsiteX8" fmla="*/ 310368 w 680177"/>
                <a:gd name="connsiteY8" fmla="*/ 611686 h 744873"/>
                <a:gd name="connsiteX9" fmla="*/ 310368 w 680177"/>
                <a:gd name="connsiteY9" fmla="*/ 677618 h 744873"/>
                <a:gd name="connsiteX10" fmla="*/ 370441 w 680177"/>
                <a:gd name="connsiteY10" fmla="*/ 677618 h 744873"/>
                <a:gd name="connsiteX11" fmla="*/ 370441 w 680177"/>
                <a:gd name="connsiteY11" fmla="*/ 611686 h 744873"/>
                <a:gd name="connsiteX12" fmla="*/ 186888 w 680177"/>
                <a:gd name="connsiteY12" fmla="*/ 611686 h 744873"/>
                <a:gd name="connsiteX13" fmla="*/ 186888 w 680177"/>
                <a:gd name="connsiteY13" fmla="*/ 677618 h 744873"/>
                <a:gd name="connsiteX14" fmla="*/ 246960 w 680177"/>
                <a:gd name="connsiteY14" fmla="*/ 677618 h 744873"/>
                <a:gd name="connsiteX15" fmla="*/ 246960 w 680177"/>
                <a:gd name="connsiteY15" fmla="*/ 611686 h 744873"/>
                <a:gd name="connsiteX16" fmla="*/ 63408 w 680177"/>
                <a:gd name="connsiteY16" fmla="*/ 611686 h 744873"/>
                <a:gd name="connsiteX17" fmla="*/ 63408 w 680177"/>
                <a:gd name="connsiteY17" fmla="*/ 677618 h 744873"/>
                <a:gd name="connsiteX18" fmla="*/ 123480 w 680177"/>
                <a:gd name="connsiteY18" fmla="*/ 677618 h 744873"/>
                <a:gd name="connsiteX19" fmla="*/ 123480 w 680177"/>
                <a:gd name="connsiteY19" fmla="*/ 611686 h 744873"/>
                <a:gd name="connsiteX20" fmla="*/ 557328 w 680177"/>
                <a:gd name="connsiteY20" fmla="*/ 476162 h 744873"/>
                <a:gd name="connsiteX21" fmla="*/ 557328 w 680177"/>
                <a:gd name="connsiteY21" fmla="*/ 542094 h 744873"/>
                <a:gd name="connsiteX22" fmla="*/ 617401 w 680177"/>
                <a:gd name="connsiteY22" fmla="*/ 542094 h 744873"/>
                <a:gd name="connsiteX23" fmla="*/ 617401 w 680177"/>
                <a:gd name="connsiteY23" fmla="*/ 476162 h 744873"/>
                <a:gd name="connsiteX24" fmla="*/ 433848 w 680177"/>
                <a:gd name="connsiteY24" fmla="*/ 476162 h 744873"/>
                <a:gd name="connsiteX25" fmla="*/ 433848 w 680177"/>
                <a:gd name="connsiteY25" fmla="*/ 542094 h 744873"/>
                <a:gd name="connsiteX26" fmla="*/ 493921 w 680177"/>
                <a:gd name="connsiteY26" fmla="*/ 542094 h 744873"/>
                <a:gd name="connsiteX27" fmla="*/ 493921 w 680177"/>
                <a:gd name="connsiteY27" fmla="*/ 476162 h 744873"/>
                <a:gd name="connsiteX28" fmla="*/ 310368 w 680177"/>
                <a:gd name="connsiteY28" fmla="*/ 476162 h 744873"/>
                <a:gd name="connsiteX29" fmla="*/ 310368 w 680177"/>
                <a:gd name="connsiteY29" fmla="*/ 542094 h 744873"/>
                <a:gd name="connsiteX30" fmla="*/ 370441 w 680177"/>
                <a:gd name="connsiteY30" fmla="*/ 542094 h 744873"/>
                <a:gd name="connsiteX31" fmla="*/ 370441 w 680177"/>
                <a:gd name="connsiteY31" fmla="*/ 476162 h 744873"/>
                <a:gd name="connsiteX32" fmla="*/ 186888 w 680177"/>
                <a:gd name="connsiteY32" fmla="*/ 476162 h 744873"/>
                <a:gd name="connsiteX33" fmla="*/ 186888 w 680177"/>
                <a:gd name="connsiteY33" fmla="*/ 542094 h 744873"/>
                <a:gd name="connsiteX34" fmla="*/ 246960 w 680177"/>
                <a:gd name="connsiteY34" fmla="*/ 542094 h 744873"/>
                <a:gd name="connsiteX35" fmla="*/ 246960 w 680177"/>
                <a:gd name="connsiteY35" fmla="*/ 476162 h 744873"/>
                <a:gd name="connsiteX36" fmla="*/ 63408 w 680177"/>
                <a:gd name="connsiteY36" fmla="*/ 476162 h 744873"/>
                <a:gd name="connsiteX37" fmla="*/ 63408 w 680177"/>
                <a:gd name="connsiteY37" fmla="*/ 542094 h 744873"/>
                <a:gd name="connsiteX38" fmla="*/ 123480 w 680177"/>
                <a:gd name="connsiteY38" fmla="*/ 542094 h 744873"/>
                <a:gd name="connsiteX39" fmla="*/ 123480 w 680177"/>
                <a:gd name="connsiteY39" fmla="*/ 476162 h 744873"/>
                <a:gd name="connsiteX40" fmla="*/ 557328 w 680177"/>
                <a:gd name="connsiteY40" fmla="*/ 340639 h 744873"/>
                <a:gd name="connsiteX41" fmla="*/ 557328 w 680177"/>
                <a:gd name="connsiteY41" fmla="*/ 406571 h 744873"/>
                <a:gd name="connsiteX42" fmla="*/ 617401 w 680177"/>
                <a:gd name="connsiteY42" fmla="*/ 406571 h 744873"/>
                <a:gd name="connsiteX43" fmla="*/ 617401 w 680177"/>
                <a:gd name="connsiteY43" fmla="*/ 340639 h 744873"/>
                <a:gd name="connsiteX44" fmla="*/ 433848 w 680177"/>
                <a:gd name="connsiteY44" fmla="*/ 340639 h 744873"/>
                <a:gd name="connsiteX45" fmla="*/ 433848 w 680177"/>
                <a:gd name="connsiteY45" fmla="*/ 406571 h 744873"/>
                <a:gd name="connsiteX46" fmla="*/ 493921 w 680177"/>
                <a:gd name="connsiteY46" fmla="*/ 406571 h 744873"/>
                <a:gd name="connsiteX47" fmla="*/ 493921 w 680177"/>
                <a:gd name="connsiteY47" fmla="*/ 340639 h 744873"/>
                <a:gd name="connsiteX48" fmla="*/ 310368 w 680177"/>
                <a:gd name="connsiteY48" fmla="*/ 340639 h 744873"/>
                <a:gd name="connsiteX49" fmla="*/ 310368 w 680177"/>
                <a:gd name="connsiteY49" fmla="*/ 406571 h 744873"/>
                <a:gd name="connsiteX50" fmla="*/ 370441 w 680177"/>
                <a:gd name="connsiteY50" fmla="*/ 406571 h 744873"/>
                <a:gd name="connsiteX51" fmla="*/ 370441 w 680177"/>
                <a:gd name="connsiteY51" fmla="*/ 340639 h 744873"/>
                <a:gd name="connsiteX52" fmla="*/ 186888 w 680177"/>
                <a:gd name="connsiteY52" fmla="*/ 340639 h 744873"/>
                <a:gd name="connsiteX53" fmla="*/ 186888 w 680177"/>
                <a:gd name="connsiteY53" fmla="*/ 406571 h 744873"/>
                <a:gd name="connsiteX54" fmla="*/ 246960 w 680177"/>
                <a:gd name="connsiteY54" fmla="*/ 406571 h 744873"/>
                <a:gd name="connsiteX55" fmla="*/ 246960 w 680177"/>
                <a:gd name="connsiteY55" fmla="*/ 340639 h 744873"/>
                <a:gd name="connsiteX56" fmla="*/ 63408 w 680177"/>
                <a:gd name="connsiteY56" fmla="*/ 340639 h 744873"/>
                <a:gd name="connsiteX57" fmla="*/ 63408 w 680177"/>
                <a:gd name="connsiteY57" fmla="*/ 406571 h 744873"/>
                <a:gd name="connsiteX58" fmla="*/ 123480 w 680177"/>
                <a:gd name="connsiteY58" fmla="*/ 406571 h 744873"/>
                <a:gd name="connsiteX59" fmla="*/ 123480 w 680177"/>
                <a:gd name="connsiteY59" fmla="*/ 340639 h 744873"/>
                <a:gd name="connsiteX60" fmla="*/ 557328 w 680177"/>
                <a:gd name="connsiteY60" fmla="*/ 205116 h 744873"/>
                <a:gd name="connsiteX61" fmla="*/ 557328 w 680177"/>
                <a:gd name="connsiteY61" fmla="*/ 271047 h 744873"/>
                <a:gd name="connsiteX62" fmla="*/ 617401 w 680177"/>
                <a:gd name="connsiteY62" fmla="*/ 271047 h 744873"/>
                <a:gd name="connsiteX63" fmla="*/ 617401 w 680177"/>
                <a:gd name="connsiteY63" fmla="*/ 205116 h 744873"/>
                <a:gd name="connsiteX64" fmla="*/ 433848 w 680177"/>
                <a:gd name="connsiteY64" fmla="*/ 205116 h 744873"/>
                <a:gd name="connsiteX65" fmla="*/ 433848 w 680177"/>
                <a:gd name="connsiteY65" fmla="*/ 271047 h 744873"/>
                <a:gd name="connsiteX66" fmla="*/ 493921 w 680177"/>
                <a:gd name="connsiteY66" fmla="*/ 271047 h 744873"/>
                <a:gd name="connsiteX67" fmla="*/ 493921 w 680177"/>
                <a:gd name="connsiteY67" fmla="*/ 205116 h 744873"/>
                <a:gd name="connsiteX68" fmla="*/ 310368 w 680177"/>
                <a:gd name="connsiteY68" fmla="*/ 205116 h 744873"/>
                <a:gd name="connsiteX69" fmla="*/ 310368 w 680177"/>
                <a:gd name="connsiteY69" fmla="*/ 271047 h 744873"/>
                <a:gd name="connsiteX70" fmla="*/ 370441 w 680177"/>
                <a:gd name="connsiteY70" fmla="*/ 271047 h 744873"/>
                <a:gd name="connsiteX71" fmla="*/ 370441 w 680177"/>
                <a:gd name="connsiteY71" fmla="*/ 205116 h 744873"/>
                <a:gd name="connsiteX72" fmla="*/ 186888 w 680177"/>
                <a:gd name="connsiteY72" fmla="*/ 205116 h 744873"/>
                <a:gd name="connsiteX73" fmla="*/ 186888 w 680177"/>
                <a:gd name="connsiteY73" fmla="*/ 271047 h 744873"/>
                <a:gd name="connsiteX74" fmla="*/ 246960 w 680177"/>
                <a:gd name="connsiteY74" fmla="*/ 271047 h 744873"/>
                <a:gd name="connsiteX75" fmla="*/ 246960 w 680177"/>
                <a:gd name="connsiteY75" fmla="*/ 205116 h 744873"/>
                <a:gd name="connsiteX76" fmla="*/ 63408 w 680177"/>
                <a:gd name="connsiteY76" fmla="*/ 205116 h 744873"/>
                <a:gd name="connsiteX77" fmla="*/ 63408 w 680177"/>
                <a:gd name="connsiteY77" fmla="*/ 271047 h 744873"/>
                <a:gd name="connsiteX78" fmla="*/ 123480 w 680177"/>
                <a:gd name="connsiteY78" fmla="*/ 271047 h 744873"/>
                <a:gd name="connsiteX79" fmla="*/ 123480 w 680177"/>
                <a:gd name="connsiteY79" fmla="*/ 205116 h 744873"/>
                <a:gd name="connsiteX80" fmla="*/ 1 w 680177"/>
                <a:gd name="connsiteY80" fmla="*/ 0 h 744873"/>
                <a:gd name="connsiteX81" fmla="*/ 680177 w 680177"/>
                <a:gd name="connsiteY81" fmla="*/ 0 h 744873"/>
                <a:gd name="connsiteX82" fmla="*/ 680177 w 680177"/>
                <a:gd name="connsiteY82" fmla="*/ 744873 h 744873"/>
                <a:gd name="connsiteX83" fmla="*/ 0 w 680177"/>
                <a:gd name="connsiteY83" fmla="*/ 744873 h 744873"/>
                <a:gd name="connsiteX84" fmla="*/ 0 w 680177"/>
                <a:gd name="connsiteY84" fmla="*/ 41332 h 744873"/>
                <a:gd name="connsiteX85" fmla="*/ 1 w 680177"/>
                <a:gd name="connsiteY85" fmla="*/ 41332 h 7448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680177" h="744873">
                  <a:moveTo>
                    <a:pt x="557328" y="611686"/>
                  </a:moveTo>
                  <a:lnTo>
                    <a:pt x="557328" y="677618"/>
                  </a:lnTo>
                  <a:lnTo>
                    <a:pt x="617401" y="677618"/>
                  </a:lnTo>
                  <a:lnTo>
                    <a:pt x="617401" y="611686"/>
                  </a:lnTo>
                  <a:close/>
                  <a:moveTo>
                    <a:pt x="433848" y="611686"/>
                  </a:moveTo>
                  <a:lnTo>
                    <a:pt x="433848" y="677618"/>
                  </a:lnTo>
                  <a:lnTo>
                    <a:pt x="493921" y="677618"/>
                  </a:lnTo>
                  <a:lnTo>
                    <a:pt x="493921" y="611686"/>
                  </a:lnTo>
                  <a:close/>
                  <a:moveTo>
                    <a:pt x="310368" y="611686"/>
                  </a:moveTo>
                  <a:lnTo>
                    <a:pt x="310368" y="677618"/>
                  </a:lnTo>
                  <a:lnTo>
                    <a:pt x="370441" y="677618"/>
                  </a:lnTo>
                  <a:lnTo>
                    <a:pt x="370441" y="611686"/>
                  </a:lnTo>
                  <a:close/>
                  <a:moveTo>
                    <a:pt x="186888" y="611686"/>
                  </a:moveTo>
                  <a:lnTo>
                    <a:pt x="186888" y="677618"/>
                  </a:lnTo>
                  <a:lnTo>
                    <a:pt x="246960" y="677618"/>
                  </a:lnTo>
                  <a:lnTo>
                    <a:pt x="246960" y="611686"/>
                  </a:lnTo>
                  <a:close/>
                  <a:moveTo>
                    <a:pt x="63408" y="611686"/>
                  </a:moveTo>
                  <a:lnTo>
                    <a:pt x="63408" y="677618"/>
                  </a:lnTo>
                  <a:lnTo>
                    <a:pt x="123480" y="677618"/>
                  </a:lnTo>
                  <a:lnTo>
                    <a:pt x="123480" y="611686"/>
                  </a:lnTo>
                  <a:close/>
                  <a:moveTo>
                    <a:pt x="557328" y="476162"/>
                  </a:moveTo>
                  <a:lnTo>
                    <a:pt x="557328" y="542094"/>
                  </a:lnTo>
                  <a:lnTo>
                    <a:pt x="617401" y="542094"/>
                  </a:lnTo>
                  <a:lnTo>
                    <a:pt x="617401" y="476162"/>
                  </a:lnTo>
                  <a:close/>
                  <a:moveTo>
                    <a:pt x="433848" y="476162"/>
                  </a:moveTo>
                  <a:lnTo>
                    <a:pt x="433848" y="542094"/>
                  </a:lnTo>
                  <a:lnTo>
                    <a:pt x="493921" y="542094"/>
                  </a:lnTo>
                  <a:lnTo>
                    <a:pt x="493921" y="476162"/>
                  </a:lnTo>
                  <a:close/>
                  <a:moveTo>
                    <a:pt x="310368" y="476162"/>
                  </a:moveTo>
                  <a:lnTo>
                    <a:pt x="310368" y="542094"/>
                  </a:lnTo>
                  <a:lnTo>
                    <a:pt x="370441" y="542094"/>
                  </a:lnTo>
                  <a:lnTo>
                    <a:pt x="370441" y="476162"/>
                  </a:lnTo>
                  <a:close/>
                  <a:moveTo>
                    <a:pt x="186888" y="476162"/>
                  </a:moveTo>
                  <a:lnTo>
                    <a:pt x="186888" y="542094"/>
                  </a:lnTo>
                  <a:lnTo>
                    <a:pt x="246960" y="542094"/>
                  </a:lnTo>
                  <a:lnTo>
                    <a:pt x="246960" y="476162"/>
                  </a:lnTo>
                  <a:close/>
                  <a:moveTo>
                    <a:pt x="63408" y="476162"/>
                  </a:moveTo>
                  <a:lnTo>
                    <a:pt x="63408" y="542094"/>
                  </a:lnTo>
                  <a:lnTo>
                    <a:pt x="123480" y="542094"/>
                  </a:lnTo>
                  <a:lnTo>
                    <a:pt x="123480" y="476162"/>
                  </a:lnTo>
                  <a:close/>
                  <a:moveTo>
                    <a:pt x="557328" y="340639"/>
                  </a:moveTo>
                  <a:lnTo>
                    <a:pt x="557328" y="406571"/>
                  </a:lnTo>
                  <a:lnTo>
                    <a:pt x="617401" y="406571"/>
                  </a:lnTo>
                  <a:lnTo>
                    <a:pt x="617401" y="340639"/>
                  </a:lnTo>
                  <a:close/>
                  <a:moveTo>
                    <a:pt x="433848" y="340639"/>
                  </a:moveTo>
                  <a:lnTo>
                    <a:pt x="433848" y="406571"/>
                  </a:lnTo>
                  <a:lnTo>
                    <a:pt x="493921" y="406571"/>
                  </a:lnTo>
                  <a:lnTo>
                    <a:pt x="493921" y="340639"/>
                  </a:lnTo>
                  <a:close/>
                  <a:moveTo>
                    <a:pt x="310368" y="340639"/>
                  </a:moveTo>
                  <a:lnTo>
                    <a:pt x="310368" y="406571"/>
                  </a:lnTo>
                  <a:lnTo>
                    <a:pt x="370441" y="406571"/>
                  </a:lnTo>
                  <a:lnTo>
                    <a:pt x="370441" y="340639"/>
                  </a:lnTo>
                  <a:close/>
                  <a:moveTo>
                    <a:pt x="186888" y="340639"/>
                  </a:moveTo>
                  <a:lnTo>
                    <a:pt x="186888" y="406571"/>
                  </a:lnTo>
                  <a:lnTo>
                    <a:pt x="246960" y="406571"/>
                  </a:lnTo>
                  <a:lnTo>
                    <a:pt x="246960" y="340639"/>
                  </a:lnTo>
                  <a:close/>
                  <a:moveTo>
                    <a:pt x="63408" y="340639"/>
                  </a:moveTo>
                  <a:lnTo>
                    <a:pt x="63408" y="406571"/>
                  </a:lnTo>
                  <a:lnTo>
                    <a:pt x="123480" y="406571"/>
                  </a:lnTo>
                  <a:lnTo>
                    <a:pt x="123480" y="340639"/>
                  </a:lnTo>
                  <a:close/>
                  <a:moveTo>
                    <a:pt x="557328" y="205116"/>
                  </a:moveTo>
                  <a:lnTo>
                    <a:pt x="557328" y="271047"/>
                  </a:lnTo>
                  <a:lnTo>
                    <a:pt x="617401" y="271047"/>
                  </a:lnTo>
                  <a:lnTo>
                    <a:pt x="617401" y="205116"/>
                  </a:lnTo>
                  <a:close/>
                  <a:moveTo>
                    <a:pt x="433848" y="205116"/>
                  </a:moveTo>
                  <a:lnTo>
                    <a:pt x="433848" y="271047"/>
                  </a:lnTo>
                  <a:lnTo>
                    <a:pt x="493921" y="271047"/>
                  </a:lnTo>
                  <a:lnTo>
                    <a:pt x="493921" y="205116"/>
                  </a:lnTo>
                  <a:close/>
                  <a:moveTo>
                    <a:pt x="310368" y="205116"/>
                  </a:moveTo>
                  <a:lnTo>
                    <a:pt x="310368" y="271047"/>
                  </a:lnTo>
                  <a:lnTo>
                    <a:pt x="370441" y="271047"/>
                  </a:lnTo>
                  <a:lnTo>
                    <a:pt x="370441" y="205116"/>
                  </a:lnTo>
                  <a:close/>
                  <a:moveTo>
                    <a:pt x="186888" y="205116"/>
                  </a:moveTo>
                  <a:lnTo>
                    <a:pt x="186888" y="271047"/>
                  </a:lnTo>
                  <a:lnTo>
                    <a:pt x="246960" y="271047"/>
                  </a:lnTo>
                  <a:lnTo>
                    <a:pt x="246960" y="205116"/>
                  </a:lnTo>
                  <a:close/>
                  <a:moveTo>
                    <a:pt x="63408" y="205116"/>
                  </a:moveTo>
                  <a:lnTo>
                    <a:pt x="63408" y="271047"/>
                  </a:lnTo>
                  <a:lnTo>
                    <a:pt x="123480" y="271047"/>
                  </a:lnTo>
                  <a:lnTo>
                    <a:pt x="123480" y="205116"/>
                  </a:lnTo>
                  <a:close/>
                  <a:moveTo>
                    <a:pt x="1" y="0"/>
                  </a:moveTo>
                  <a:lnTo>
                    <a:pt x="680177" y="0"/>
                  </a:lnTo>
                  <a:lnTo>
                    <a:pt x="680177" y="744873"/>
                  </a:lnTo>
                  <a:lnTo>
                    <a:pt x="0" y="744873"/>
                  </a:lnTo>
                  <a:lnTo>
                    <a:pt x="0" y="41332"/>
                  </a:lnTo>
                  <a:lnTo>
                    <a:pt x="1" y="41332"/>
                  </a:lnTo>
                  <a:close/>
                </a:path>
              </a:pathLst>
            </a:cu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6" name="Freeform 45"/>
            <p:cNvSpPr/>
            <p:nvPr/>
          </p:nvSpPr>
          <p:spPr>
            <a:xfrm>
              <a:off x="8976004" y="1641065"/>
              <a:ext cx="680177" cy="744873"/>
            </a:xfrm>
            <a:custGeom>
              <a:avLst/>
              <a:gdLst>
                <a:gd name="connsiteX0" fmla="*/ 557328 w 680177"/>
                <a:gd name="connsiteY0" fmla="*/ 611686 h 744873"/>
                <a:gd name="connsiteX1" fmla="*/ 557328 w 680177"/>
                <a:gd name="connsiteY1" fmla="*/ 677618 h 744873"/>
                <a:gd name="connsiteX2" fmla="*/ 617401 w 680177"/>
                <a:gd name="connsiteY2" fmla="*/ 677618 h 744873"/>
                <a:gd name="connsiteX3" fmla="*/ 617401 w 680177"/>
                <a:gd name="connsiteY3" fmla="*/ 611686 h 744873"/>
                <a:gd name="connsiteX4" fmla="*/ 433848 w 680177"/>
                <a:gd name="connsiteY4" fmla="*/ 611686 h 744873"/>
                <a:gd name="connsiteX5" fmla="*/ 433848 w 680177"/>
                <a:gd name="connsiteY5" fmla="*/ 677618 h 744873"/>
                <a:gd name="connsiteX6" fmla="*/ 493921 w 680177"/>
                <a:gd name="connsiteY6" fmla="*/ 677618 h 744873"/>
                <a:gd name="connsiteX7" fmla="*/ 493921 w 680177"/>
                <a:gd name="connsiteY7" fmla="*/ 611686 h 744873"/>
                <a:gd name="connsiteX8" fmla="*/ 310368 w 680177"/>
                <a:gd name="connsiteY8" fmla="*/ 611686 h 744873"/>
                <a:gd name="connsiteX9" fmla="*/ 310368 w 680177"/>
                <a:gd name="connsiteY9" fmla="*/ 677618 h 744873"/>
                <a:gd name="connsiteX10" fmla="*/ 370441 w 680177"/>
                <a:gd name="connsiteY10" fmla="*/ 677618 h 744873"/>
                <a:gd name="connsiteX11" fmla="*/ 370441 w 680177"/>
                <a:gd name="connsiteY11" fmla="*/ 611686 h 744873"/>
                <a:gd name="connsiteX12" fmla="*/ 186888 w 680177"/>
                <a:gd name="connsiteY12" fmla="*/ 611686 h 744873"/>
                <a:gd name="connsiteX13" fmla="*/ 186888 w 680177"/>
                <a:gd name="connsiteY13" fmla="*/ 677618 h 744873"/>
                <a:gd name="connsiteX14" fmla="*/ 246960 w 680177"/>
                <a:gd name="connsiteY14" fmla="*/ 677618 h 744873"/>
                <a:gd name="connsiteX15" fmla="*/ 246960 w 680177"/>
                <a:gd name="connsiteY15" fmla="*/ 611686 h 744873"/>
                <a:gd name="connsiteX16" fmla="*/ 63408 w 680177"/>
                <a:gd name="connsiteY16" fmla="*/ 611686 h 744873"/>
                <a:gd name="connsiteX17" fmla="*/ 63408 w 680177"/>
                <a:gd name="connsiteY17" fmla="*/ 677618 h 744873"/>
                <a:gd name="connsiteX18" fmla="*/ 123480 w 680177"/>
                <a:gd name="connsiteY18" fmla="*/ 677618 h 744873"/>
                <a:gd name="connsiteX19" fmla="*/ 123480 w 680177"/>
                <a:gd name="connsiteY19" fmla="*/ 611686 h 744873"/>
                <a:gd name="connsiteX20" fmla="*/ 557328 w 680177"/>
                <a:gd name="connsiteY20" fmla="*/ 476162 h 744873"/>
                <a:gd name="connsiteX21" fmla="*/ 557328 w 680177"/>
                <a:gd name="connsiteY21" fmla="*/ 542094 h 744873"/>
                <a:gd name="connsiteX22" fmla="*/ 617401 w 680177"/>
                <a:gd name="connsiteY22" fmla="*/ 542094 h 744873"/>
                <a:gd name="connsiteX23" fmla="*/ 617401 w 680177"/>
                <a:gd name="connsiteY23" fmla="*/ 476162 h 744873"/>
                <a:gd name="connsiteX24" fmla="*/ 433848 w 680177"/>
                <a:gd name="connsiteY24" fmla="*/ 476162 h 744873"/>
                <a:gd name="connsiteX25" fmla="*/ 433848 w 680177"/>
                <a:gd name="connsiteY25" fmla="*/ 542094 h 744873"/>
                <a:gd name="connsiteX26" fmla="*/ 493921 w 680177"/>
                <a:gd name="connsiteY26" fmla="*/ 542094 h 744873"/>
                <a:gd name="connsiteX27" fmla="*/ 493921 w 680177"/>
                <a:gd name="connsiteY27" fmla="*/ 476162 h 744873"/>
                <a:gd name="connsiteX28" fmla="*/ 310368 w 680177"/>
                <a:gd name="connsiteY28" fmla="*/ 476162 h 744873"/>
                <a:gd name="connsiteX29" fmla="*/ 310368 w 680177"/>
                <a:gd name="connsiteY29" fmla="*/ 542094 h 744873"/>
                <a:gd name="connsiteX30" fmla="*/ 370441 w 680177"/>
                <a:gd name="connsiteY30" fmla="*/ 542094 h 744873"/>
                <a:gd name="connsiteX31" fmla="*/ 370441 w 680177"/>
                <a:gd name="connsiteY31" fmla="*/ 476162 h 744873"/>
                <a:gd name="connsiteX32" fmla="*/ 186888 w 680177"/>
                <a:gd name="connsiteY32" fmla="*/ 476162 h 744873"/>
                <a:gd name="connsiteX33" fmla="*/ 186888 w 680177"/>
                <a:gd name="connsiteY33" fmla="*/ 542094 h 744873"/>
                <a:gd name="connsiteX34" fmla="*/ 246960 w 680177"/>
                <a:gd name="connsiteY34" fmla="*/ 542094 h 744873"/>
                <a:gd name="connsiteX35" fmla="*/ 246960 w 680177"/>
                <a:gd name="connsiteY35" fmla="*/ 476162 h 744873"/>
                <a:gd name="connsiteX36" fmla="*/ 63408 w 680177"/>
                <a:gd name="connsiteY36" fmla="*/ 476162 h 744873"/>
                <a:gd name="connsiteX37" fmla="*/ 63408 w 680177"/>
                <a:gd name="connsiteY37" fmla="*/ 542094 h 744873"/>
                <a:gd name="connsiteX38" fmla="*/ 123480 w 680177"/>
                <a:gd name="connsiteY38" fmla="*/ 542094 h 744873"/>
                <a:gd name="connsiteX39" fmla="*/ 123480 w 680177"/>
                <a:gd name="connsiteY39" fmla="*/ 476162 h 744873"/>
                <a:gd name="connsiteX40" fmla="*/ 557328 w 680177"/>
                <a:gd name="connsiteY40" fmla="*/ 340639 h 744873"/>
                <a:gd name="connsiteX41" fmla="*/ 557328 w 680177"/>
                <a:gd name="connsiteY41" fmla="*/ 406571 h 744873"/>
                <a:gd name="connsiteX42" fmla="*/ 617401 w 680177"/>
                <a:gd name="connsiteY42" fmla="*/ 406571 h 744873"/>
                <a:gd name="connsiteX43" fmla="*/ 617401 w 680177"/>
                <a:gd name="connsiteY43" fmla="*/ 340639 h 744873"/>
                <a:gd name="connsiteX44" fmla="*/ 433848 w 680177"/>
                <a:gd name="connsiteY44" fmla="*/ 340639 h 744873"/>
                <a:gd name="connsiteX45" fmla="*/ 433848 w 680177"/>
                <a:gd name="connsiteY45" fmla="*/ 406571 h 744873"/>
                <a:gd name="connsiteX46" fmla="*/ 493921 w 680177"/>
                <a:gd name="connsiteY46" fmla="*/ 406571 h 744873"/>
                <a:gd name="connsiteX47" fmla="*/ 493921 w 680177"/>
                <a:gd name="connsiteY47" fmla="*/ 340639 h 744873"/>
                <a:gd name="connsiteX48" fmla="*/ 310368 w 680177"/>
                <a:gd name="connsiteY48" fmla="*/ 340639 h 744873"/>
                <a:gd name="connsiteX49" fmla="*/ 310368 w 680177"/>
                <a:gd name="connsiteY49" fmla="*/ 406571 h 744873"/>
                <a:gd name="connsiteX50" fmla="*/ 370441 w 680177"/>
                <a:gd name="connsiteY50" fmla="*/ 406571 h 744873"/>
                <a:gd name="connsiteX51" fmla="*/ 370441 w 680177"/>
                <a:gd name="connsiteY51" fmla="*/ 340639 h 744873"/>
                <a:gd name="connsiteX52" fmla="*/ 186888 w 680177"/>
                <a:gd name="connsiteY52" fmla="*/ 340639 h 744873"/>
                <a:gd name="connsiteX53" fmla="*/ 186888 w 680177"/>
                <a:gd name="connsiteY53" fmla="*/ 406571 h 744873"/>
                <a:gd name="connsiteX54" fmla="*/ 246960 w 680177"/>
                <a:gd name="connsiteY54" fmla="*/ 406571 h 744873"/>
                <a:gd name="connsiteX55" fmla="*/ 246960 w 680177"/>
                <a:gd name="connsiteY55" fmla="*/ 340639 h 744873"/>
                <a:gd name="connsiteX56" fmla="*/ 63408 w 680177"/>
                <a:gd name="connsiteY56" fmla="*/ 340639 h 744873"/>
                <a:gd name="connsiteX57" fmla="*/ 63408 w 680177"/>
                <a:gd name="connsiteY57" fmla="*/ 406571 h 744873"/>
                <a:gd name="connsiteX58" fmla="*/ 123480 w 680177"/>
                <a:gd name="connsiteY58" fmla="*/ 406571 h 744873"/>
                <a:gd name="connsiteX59" fmla="*/ 123480 w 680177"/>
                <a:gd name="connsiteY59" fmla="*/ 340639 h 744873"/>
                <a:gd name="connsiteX60" fmla="*/ 557328 w 680177"/>
                <a:gd name="connsiteY60" fmla="*/ 205116 h 744873"/>
                <a:gd name="connsiteX61" fmla="*/ 557328 w 680177"/>
                <a:gd name="connsiteY61" fmla="*/ 271047 h 744873"/>
                <a:gd name="connsiteX62" fmla="*/ 617401 w 680177"/>
                <a:gd name="connsiteY62" fmla="*/ 271047 h 744873"/>
                <a:gd name="connsiteX63" fmla="*/ 617401 w 680177"/>
                <a:gd name="connsiteY63" fmla="*/ 205116 h 744873"/>
                <a:gd name="connsiteX64" fmla="*/ 433848 w 680177"/>
                <a:gd name="connsiteY64" fmla="*/ 205116 h 744873"/>
                <a:gd name="connsiteX65" fmla="*/ 433848 w 680177"/>
                <a:gd name="connsiteY65" fmla="*/ 271047 h 744873"/>
                <a:gd name="connsiteX66" fmla="*/ 493921 w 680177"/>
                <a:gd name="connsiteY66" fmla="*/ 271047 h 744873"/>
                <a:gd name="connsiteX67" fmla="*/ 493921 w 680177"/>
                <a:gd name="connsiteY67" fmla="*/ 205116 h 744873"/>
                <a:gd name="connsiteX68" fmla="*/ 310368 w 680177"/>
                <a:gd name="connsiteY68" fmla="*/ 205116 h 744873"/>
                <a:gd name="connsiteX69" fmla="*/ 310368 w 680177"/>
                <a:gd name="connsiteY69" fmla="*/ 271047 h 744873"/>
                <a:gd name="connsiteX70" fmla="*/ 370441 w 680177"/>
                <a:gd name="connsiteY70" fmla="*/ 271047 h 744873"/>
                <a:gd name="connsiteX71" fmla="*/ 370441 w 680177"/>
                <a:gd name="connsiteY71" fmla="*/ 205116 h 744873"/>
                <a:gd name="connsiteX72" fmla="*/ 186888 w 680177"/>
                <a:gd name="connsiteY72" fmla="*/ 205116 h 744873"/>
                <a:gd name="connsiteX73" fmla="*/ 186888 w 680177"/>
                <a:gd name="connsiteY73" fmla="*/ 271047 h 744873"/>
                <a:gd name="connsiteX74" fmla="*/ 246960 w 680177"/>
                <a:gd name="connsiteY74" fmla="*/ 271047 h 744873"/>
                <a:gd name="connsiteX75" fmla="*/ 246960 w 680177"/>
                <a:gd name="connsiteY75" fmla="*/ 205116 h 744873"/>
                <a:gd name="connsiteX76" fmla="*/ 63408 w 680177"/>
                <a:gd name="connsiteY76" fmla="*/ 205116 h 744873"/>
                <a:gd name="connsiteX77" fmla="*/ 63408 w 680177"/>
                <a:gd name="connsiteY77" fmla="*/ 271047 h 744873"/>
                <a:gd name="connsiteX78" fmla="*/ 123480 w 680177"/>
                <a:gd name="connsiteY78" fmla="*/ 271047 h 744873"/>
                <a:gd name="connsiteX79" fmla="*/ 123480 w 680177"/>
                <a:gd name="connsiteY79" fmla="*/ 205116 h 744873"/>
                <a:gd name="connsiteX80" fmla="*/ 1 w 680177"/>
                <a:gd name="connsiteY80" fmla="*/ 0 h 744873"/>
                <a:gd name="connsiteX81" fmla="*/ 680177 w 680177"/>
                <a:gd name="connsiteY81" fmla="*/ 0 h 744873"/>
                <a:gd name="connsiteX82" fmla="*/ 680177 w 680177"/>
                <a:gd name="connsiteY82" fmla="*/ 744873 h 744873"/>
                <a:gd name="connsiteX83" fmla="*/ 0 w 680177"/>
                <a:gd name="connsiteY83" fmla="*/ 744873 h 744873"/>
                <a:gd name="connsiteX84" fmla="*/ 0 w 680177"/>
                <a:gd name="connsiteY84" fmla="*/ 41332 h 744873"/>
                <a:gd name="connsiteX85" fmla="*/ 1 w 680177"/>
                <a:gd name="connsiteY85" fmla="*/ 41332 h 7448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680177" h="744873">
                  <a:moveTo>
                    <a:pt x="557328" y="611686"/>
                  </a:moveTo>
                  <a:lnTo>
                    <a:pt x="557328" y="677618"/>
                  </a:lnTo>
                  <a:lnTo>
                    <a:pt x="617401" y="677618"/>
                  </a:lnTo>
                  <a:lnTo>
                    <a:pt x="617401" y="611686"/>
                  </a:lnTo>
                  <a:close/>
                  <a:moveTo>
                    <a:pt x="433848" y="611686"/>
                  </a:moveTo>
                  <a:lnTo>
                    <a:pt x="433848" y="677618"/>
                  </a:lnTo>
                  <a:lnTo>
                    <a:pt x="493921" y="677618"/>
                  </a:lnTo>
                  <a:lnTo>
                    <a:pt x="493921" y="611686"/>
                  </a:lnTo>
                  <a:close/>
                  <a:moveTo>
                    <a:pt x="310368" y="611686"/>
                  </a:moveTo>
                  <a:lnTo>
                    <a:pt x="310368" y="677618"/>
                  </a:lnTo>
                  <a:lnTo>
                    <a:pt x="370441" y="677618"/>
                  </a:lnTo>
                  <a:lnTo>
                    <a:pt x="370441" y="611686"/>
                  </a:lnTo>
                  <a:close/>
                  <a:moveTo>
                    <a:pt x="186888" y="611686"/>
                  </a:moveTo>
                  <a:lnTo>
                    <a:pt x="186888" y="677618"/>
                  </a:lnTo>
                  <a:lnTo>
                    <a:pt x="246960" y="677618"/>
                  </a:lnTo>
                  <a:lnTo>
                    <a:pt x="246960" y="611686"/>
                  </a:lnTo>
                  <a:close/>
                  <a:moveTo>
                    <a:pt x="63408" y="611686"/>
                  </a:moveTo>
                  <a:lnTo>
                    <a:pt x="63408" y="677618"/>
                  </a:lnTo>
                  <a:lnTo>
                    <a:pt x="123480" y="677618"/>
                  </a:lnTo>
                  <a:lnTo>
                    <a:pt x="123480" y="611686"/>
                  </a:lnTo>
                  <a:close/>
                  <a:moveTo>
                    <a:pt x="557328" y="476162"/>
                  </a:moveTo>
                  <a:lnTo>
                    <a:pt x="557328" y="542094"/>
                  </a:lnTo>
                  <a:lnTo>
                    <a:pt x="617401" y="542094"/>
                  </a:lnTo>
                  <a:lnTo>
                    <a:pt x="617401" y="476162"/>
                  </a:lnTo>
                  <a:close/>
                  <a:moveTo>
                    <a:pt x="433848" y="476162"/>
                  </a:moveTo>
                  <a:lnTo>
                    <a:pt x="433848" y="542094"/>
                  </a:lnTo>
                  <a:lnTo>
                    <a:pt x="493921" y="542094"/>
                  </a:lnTo>
                  <a:lnTo>
                    <a:pt x="493921" y="476162"/>
                  </a:lnTo>
                  <a:close/>
                  <a:moveTo>
                    <a:pt x="310368" y="476162"/>
                  </a:moveTo>
                  <a:lnTo>
                    <a:pt x="310368" y="542094"/>
                  </a:lnTo>
                  <a:lnTo>
                    <a:pt x="370441" y="542094"/>
                  </a:lnTo>
                  <a:lnTo>
                    <a:pt x="370441" y="476162"/>
                  </a:lnTo>
                  <a:close/>
                  <a:moveTo>
                    <a:pt x="186888" y="476162"/>
                  </a:moveTo>
                  <a:lnTo>
                    <a:pt x="186888" y="542094"/>
                  </a:lnTo>
                  <a:lnTo>
                    <a:pt x="246960" y="542094"/>
                  </a:lnTo>
                  <a:lnTo>
                    <a:pt x="246960" y="476162"/>
                  </a:lnTo>
                  <a:close/>
                  <a:moveTo>
                    <a:pt x="63408" y="476162"/>
                  </a:moveTo>
                  <a:lnTo>
                    <a:pt x="63408" y="542094"/>
                  </a:lnTo>
                  <a:lnTo>
                    <a:pt x="123480" y="542094"/>
                  </a:lnTo>
                  <a:lnTo>
                    <a:pt x="123480" y="476162"/>
                  </a:lnTo>
                  <a:close/>
                  <a:moveTo>
                    <a:pt x="557328" y="340639"/>
                  </a:moveTo>
                  <a:lnTo>
                    <a:pt x="557328" y="406571"/>
                  </a:lnTo>
                  <a:lnTo>
                    <a:pt x="617401" y="406571"/>
                  </a:lnTo>
                  <a:lnTo>
                    <a:pt x="617401" y="340639"/>
                  </a:lnTo>
                  <a:close/>
                  <a:moveTo>
                    <a:pt x="433848" y="340639"/>
                  </a:moveTo>
                  <a:lnTo>
                    <a:pt x="433848" y="406571"/>
                  </a:lnTo>
                  <a:lnTo>
                    <a:pt x="493921" y="406571"/>
                  </a:lnTo>
                  <a:lnTo>
                    <a:pt x="493921" y="340639"/>
                  </a:lnTo>
                  <a:close/>
                  <a:moveTo>
                    <a:pt x="310368" y="340639"/>
                  </a:moveTo>
                  <a:lnTo>
                    <a:pt x="310368" y="406571"/>
                  </a:lnTo>
                  <a:lnTo>
                    <a:pt x="370441" y="406571"/>
                  </a:lnTo>
                  <a:lnTo>
                    <a:pt x="370441" y="340639"/>
                  </a:lnTo>
                  <a:close/>
                  <a:moveTo>
                    <a:pt x="186888" y="340639"/>
                  </a:moveTo>
                  <a:lnTo>
                    <a:pt x="186888" y="406571"/>
                  </a:lnTo>
                  <a:lnTo>
                    <a:pt x="246960" y="406571"/>
                  </a:lnTo>
                  <a:lnTo>
                    <a:pt x="246960" y="340639"/>
                  </a:lnTo>
                  <a:close/>
                  <a:moveTo>
                    <a:pt x="63408" y="340639"/>
                  </a:moveTo>
                  <a:lnTo>
                    <a:pt x="63408" y="406571"/>
                  </a:lnTo>
                  <a:lnTo>
                    <a:pt x="123480" y="406571"/>
                  </a:lnTo>
                  <a:lnTo>
                    <a:pt x="123480" y="340639"/>
                  </a:lnTo>
                  <a:close/>
                  <a:moveTo>
                    <a:pt x="557328" y="205116"/>
                  </a:moveTo>
                  <a:lnTo>
                    <a:pt x="557328" y="271047"/>
                  </a:lnTo>
                  <a:lnTo>
                    <a:pt x="617401" y="271047"/>
                  </a:lnTo>
                  <a:lnTo>
                    <a:pt x="617401" y="205116"/>
                  </a:lnTo>
                  <a:close/>
                  <a:moveTo>
                    <a:pt x="433848" y="205116"/>
                  </a:moveTo>
                  <a:lnTo>
                    <a:pt x="433848" y="271047"/>
                  </a:lnTo>
                  <a:lnTo>
                    <a:pt x="493921" y="271047"/>
                  </a:lnTo>
                  <a:lnTo>
                    <a:pt x="493921" y="205116"/>
                  </a:lnTo>
                  <a:close/>
                  <a:moveTo>
                    <a:pt x="310368" y="205116"/>
                  </a:moveTo>
                  <a:lnTo>
                    <a:pt x="310368" y="271047"/>
                  </a:lnTo>
                  <a:lnTo>
                    <a:pt x="370441" y="271047"/>
                  </a:lnTo>
                  <a:lnTo>
                    <a:pt x="370441" y="205116"/>
                  </a:lnTo>
                  <a:close/>
                  <a:moveTo>
                    <a:pt x="186888" y="205116"/>
                  </a:moveTo>
                  <a:lnTo>
                    <a:pt x="186888" y="271047"/>
                  </a:lnTo>
                  <a:lnTo>
                    <a:pt x="246960" y="271047"/>
                  </a:lnTo>
                  <a:lnTo>
                    <a:pt x="246960" y="205116"/>
                  </a:lnTo>
                  <a:close/>
                  <a:moveTo>
                    <a:pt x="63408" y="205116"/>
                  </a:moveTo>
                  <a:lnTo>
                    <a:pt x="63408" y="271047"/>
                  </a:lnTo>
                  <a:lnTo>
                    <a:pt x="123480" y="271047"/>
                  </a:lnTo>
                  <a:lnTo>
                    <a:pt x="123480" y="205116"/>
                  </a:lnTo>
                  <a:close/>
                  <a:moveTo>
                    <a:pt x="1" y="0"/>
                  </a:moveTo>
                  <a:lnTo>
                    <a:pt x="680177" y="0"/>
                  </a:lnTo>
                  <a:lnTo>
                    <a:pt x="680177" y="744873"/>
                  </a:lnTo>
                  <a:lnTo>
                    <a:pt x="0" y="744873"/>
                  </a:lnTo>
                  <a:lnTo>
                    <a:pt x="0" y="41332"/>
                  </a:lnTo>
                  <a:lnTo>
                    <a:pt x="1" y="41332"/>
                  </a:lnTo>
                  <a:close/>
                </a:path>
              </a:pathLst>
            </a:cu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48" name="Straight Connector 47"/>
            <p:cNvCxnSpPr/>
            <p:nvPr/>
          </p:nvCxnSpPr>
          <p:spPr>
            <a:xfrm>
              <a:off x="4554833" y="2079625"/>
              <a:ext cx="1942509" cy="0"/>
            </a:xfrm>
            <a:prstGeom prst="line">
              <a:avLst/>
            </a:prstGeom>
            <a:ln w="57150">
              <a:solidFill>
                <a:srgbClr val="3C454F"/>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7033495" y="2079625"/>
              <a:ext cx="1942509" cy="0"/>
            </a:xfrm>
            <a:prstGeom prst="line">
              <a:avLst/>
            </a:prstGeom>
            <a:ln w="57150">
              <a:solidFill>
                <a:srgbClr val="3C454F"/>
              </a:solidFill>
            </a:ln>
          </p:spPr>
          <p:style>
            <a:lnRef idx="1">
              <a:schemeClr val="accent1"/>
            </a:lnRef>
            <a:fillRef idx="0">
              <a:schemeClr val="accent1"/>
            </a:fillRef>
            <a:effectRef idx="0">
              <a:schemeClr val="accent1"/>
            </a:effectRef>
            <a:fontRef idx="minor">
              <a:schemeClr val="tx1"/>
            </a:fontRef>
          </p:style>
        </p:cxnSp>
      </p:grpSp>
      <p:grpSp>
        <p:nvGrpSpPr>
          <p:cNvPr id="59" name="Class Model"/>
          <p:cNvGrpSpPr/>
          <p:nvPr/>
        </p:nvGrpSpPr>
        <p:grpSpPr>
          <a:xfrm>
            <a:off x="3898030" y="5108165"/>
            <a:ext cx="5758150" cy="744874"/>
            <a:chOff x="3898030" y="5108165"/>
            <a:chExt cx="5758150" cy="744874"/>
          </a:xfrm>
        </p:grpSpPr>
        <p:sp>
          <p:nvSpPr>
            <p:cNvPr id="53" name="Rectangle 52"/>
            <p:cNvSpPr/>
            <p:nvPr/>
          </p:nvSpPr>
          <p:spPr>
            <a:xfrm>
              <a:off x="3898030" y="5108165"/>
              <a:ext cx="680177" cy="744874"/>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latin typeface="Consolas" panose="020B0609020204030204" pitchFamily="49" charset="0"/>
                  <a:cs typeface="Consolas" panose="020B0609020204030204" pitchFamily="49" charset="0"/>
                </a:rPr>
                <a:t>{;}</a:t>
              </a:r>
              <a:endParaRPr lang="en-US" b="1" dirty="0">
                <a:latin typeface="Consolas" panose="020B0609020204030204" pitchFamily="49" charset="0"/>
                <a:cs typeface="Consolas" panose="020B0609020204030204" pitchFamily="49" charset="0"/>
              </a:endParaRPr>
            </a:p>
          </p:txBody>
        </p:sp>
        <p:sp>
          <p:nvSpPr>
            <p:cNvPr id="54" name="Rectangle 53"/>
            <p:cNvSpPr/>
            <p:nvPr/>
          </p:nvSpPr>
          <p:spPr>
            <a:xfrm>
              <a:off x="6484211" y="5108165"/>
              <a:ext cx="680177" cy="744874"/>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latin typeface="Consolas" panose="020B0609020204030204" pitchFamily="49" charset="0"/>
                  <a:cs typeface="Consolas" panose="020B0609020204030204" pitchFamily="49" charset="0"/>
                </a:rPr>
                <a:t>{;}</a:t>
              </a:r>
              <a:endParaRPr lang="en-US" b="1" dirty="0">
                <a:latin typeface="Consolas" panose="020B0609020204030204" pitchFamily="49" charset="0"/>
                <a:cs typeface="Consolas" panose="020B0609020204030204" pitchFamily="49" charset="0"/>
              </a:endParaRPr>
            </a:p>
          </p:txBody>
        </p:sp>
        <p:sp>
          <p:nvSpPr>
            <p:cNvPr id="55" name="Rectangle 54"/>
            <p:cNvSpPr/>
            <p:nvPr/>
          </p:nvSpPr>
          <p:spPr>
            <a:xfrm>
              <a:off x="8976003" y="5108165"/>
              <a:ext cx="680177" cy="744874"/>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latin typeface="Consolas" panose="020B0609020204030204" pitchFamily="49" charset="0"/>
                  <a:cs typeface="Consolas" panose="020B0609020204030204" pitchFamily="49" charset="0"/>
                </a:rPr>
                <a:t>{;}</a:t>
              </a:r>
              <a:endParaRPr lang="en-US" b="1" dirty="0">
                <a:latin typeface="Consolas" panose="020B0609020204030204" pitchFamily="49" charset="0"/>
                <a:cs typeface="Consolas" panose="020B0609020204030204" pitchFamily="49" charset="0"/>
              </a:endParaRPr>
            </a:p>
          </p:txBody>
        </p:sp>
        <p:cxnSp>
          <p:nvCxnSpPr>
            <p:cNvPr id="57" name="Straight Connector 56"/>
            <p:cNvCxnSpPr/>
            <p:nvPr/>
          </p:nvCxnSpPr>
          <p:spPr>
            <a:xfrm>
              <a:off x="4554833" y="5480602"/>
              <a:ext cx="1942509" cy="0"/>
            </a:xfrm>
            <a:prstGeom prst="line">
              <a:avLst/>
            </a:prstGeom>
            <a:ln w="57150">
              <a:solidFill>
                <a:srgbClr val="3C454F"/>
              </a:solidFill>
              <a:prstDash val="sysDash"/>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7033494" y="5480602"/>
              <a:ext cx="1942509" cy="0"/>
            </a:xfrm>
            <a:prstGeom prst="line">
              <a:avLst/>
            </a:prstGeom>
            <a:ln w="57150">
              <a:solidFill>
                <a:srgbClr val="3C454F"/>
              </a:solidFill>
              <a:prstDash val="sysDash"/>
            </a:ln>
          </p:spPr>
          <p:style>
            <a:lnRef idx="1">
              <a:schemeClr val="accent1"/>
            </a:lnRef>
            <a:fillRef idx="0">
              <a:schemeClr val="accent1"/>
            </a:fillRef>
            <a:effectRef idx="0">
              <a:schemeClr val="accent1"/>
            </a:effectRef>
            <a:fontRef idx="minor">
              <a:schemeClr val="tx1"/>
            </a:fontRef>
          </p:style>
        </p:cxnSp>
      </p:grpSp>
      <p:grpSp>
        <p:nvGrpSpPr>
          <p:cNvPr id="72" name="Object/Relational Mapper"/>
          <p:cNvGrpSpPr/>
          <p:nvPr/>
        </p:nvGrpSpPr>
        <p:grpSpPr>
          <a:xfrm>
            <a:off x="717419" y="2979253"/>
            <a:ext cx="10750378" cy="1535598"/>
            <a:chOff x="717419" y="2979253"/>
            <a:chExt cx="10750378" cy="1535598"/>
          </a:xfrm>
        </p:grpSpPr>
        <p:sp>
          <p:nvSpPr>
            <p:cNvPr id="61" name="Rectangle 60"/>
            <p:cNvSpPr/>
            <p:nvPr/>
          </p:nvSpPr>
          <p:spPr>
            <a:xfrm>
              <a:off x="717419" y="2979253"/>
              <a:ext cx="10750378" cy="1535598"/>
            </a:xfrm>
            <a:prstGeom prst="rect">
              <a:avLst/>
            </a:prstGeom>
            <a:solidFill>
              <a:srgbClr val="95B3D7">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TextBox 62"/>
            <p:cNvSpPr txBox="1"/>
            <p:nvPr/>
          </p:nvSpPr>
          <p:spPr>
            <a:xfrm>
              <a:off x="717419" y="4145519"/>
              <a:ext cx="2651688" cy="369332"/>
            </a:xfrm>
            <a:prstGeom prst="rect">
              <a:avLst/>
            </a:prstGeom>
            <a:noFill/>
          </p:spPr>
          <p:txBody>
            <a:bodyPr wrap="none" rtlCol="0">
              <a:spAutoFit/>
            </a:bodyPr>
            <a:lstStyle/>
            <a:p>
              <a:r>
                <a:rPr lang="en-US" dirty="0" smtClean="0"/>
                <a:t>Object/Relational Mapper</a:t>
              </a:r>
              <a:endParaRPr lang="en-US" dirty="0"/>
            </a:p>
          </p:txBody>
        </p:sp>
        <p:sp>
          <p:nvSpPr>
            <p:cNvPr id="66" name="ORM Icon"/>
            <p:cNvSpPr txBox="1"/>
            <p:nvPr/>
          </p:nvSpPr>
          <p:spPr>
            <a:xfrm>
              <a:off x="1071797" y="3515185"/>
              <a:ext cx="954328" cy="296582"/>
            </a:xfrm>
            <a:custGeom>
              <a:avLst/>
              <a:gdLst/>
              <a:ahLst/>
              <a:cxnLst/>
              <a:rect l="l" t="t" r="r" b="b"/>
              <a:pathLst>
                <a:path w="954328" h="296582">
                  <a:moveTo>
                    <a:pt x="146391" y="73595"/>
                  </a:moveTo>
                  <a:cubicBezTo>
                    <a:pt x="129192" y="73595"/>
                    <a:pt x="115793" y="80128"/>
                    <a:pt x="106194" y="93194"/>
                  </a:cubicBezTo>
                  <a:cubicBezTo>
                    <a:pt x="96594" y="106260"/>
                    <a:pt x="91795" y="124726"/>
                    <a:pt x="91795" y="148591"/>
                  </a:cubicBezTo>
                  <a:cubicBezTo>
                    <a:pt x="91795" y="171923"/>
                    <a:pt x="96561" y="190122"/>
                    <a:pt x="106094" y="203188"/>
                  </a:cubicBezTo>
                  <a:cubicBezTo>
                    <a:pt x="115627" y="216253"/>
                    <a:pt x="128592" y="222786"/>
                    <a:pt x="144991" y="222786"/>
                  </a:cubicBezTo>
                  <a:cubicBezTo>
                    <a:pt x="154991" y="222786"/>
                    <a:pt x="163990" y="219853"/>
                    <a:pt x="171990" y="213987"/>
                  </a:cubicBezTo>
                  <a:cubicBezTo>
                    <a:pt x="179989" y="208121"/>
                    <a:pt x="186189" y="199721"/>
                    <a:pt x="190589" y="188788"/>
                  </a:cubicBezTo>
                  <a:cubicBezTo>
                    <a:pt x="194988" y="177856"/>
                    <a:pt x="197188" y="164857"/>
                    <a:pt x="197188" y="149791"/>
                  </a:cubicBezTo>
                  <a:cubicBezTo>
                    <a:pt x="197188" y="126192"/>
                    <a:pt x="192655" y="107593"/>
                    <a:pt x="183589" y="93994"/>
                  </a:cubicBezTo>
                  <a:cubicBezTo>
                    <a:pt x="174523" y="80395"/>
                    <a:pt x="162124" y="73595"/>
                    <a:pt x="146391" y="73595"/>
                  </a:cubicBezTo>
                  <a:close/>
                  <a:moveTo>
                    <a:pt x="416719" y="64596"/>
                  </a:moveTo>
                  <a:lnTo>
                    <a:pt x="416719" y="130192"/>
                  </a:lnTo>
                  <a:lnTo>
                    <a:pt x="432318" y="130192"/>
                  </a:lnTo>
                  <a:cubicBezTo>
                    <a:pt x="443917" y="130192"/>
                    <a:pt x="453250" y="126926"/>
                    <a:pt x="460316" y="120393"/>
                  </a:cubicBezTo>
                  <a:cubicBezTo>
                    <a:pt x="467383" y="113860"/>
                    <a:pt x="470916" y="105660"/>
                    <a:pt x="470916" y="95794"/>
                  </a:cubicBezTo>
                  <a:cubicBezTo>
                    <a:pt x="470916" y="86195"/>
                    <a:pt x="467983" y="78595"/>
                    <a:pt x="462116" y="72995"/>
                  </a:cubicBezTo>
                  <a:cubicBezTo>
                    <a:pt x="456250" y="67396"/>
                    <a:pt x="447051" y="64596"/>
                    <a:pt x="434518" y="64596"/>
                  </a:cubicBezTo>
                  <a:close/>
                  <a:moveTo>
                    <a:pt x="606549" y="4800"/>
                  </a:moveTo>
                  <a:lnTo>
                    <a:pt x="735941" y="4800"/>
                  </a:lnTo>
                  <a:lnTo>
                    <a:pt x="775339" y="160590"/>
                  </a:lnTo>
                  <a:cubicBezTo>
                    <a:pt x="776272" y="163790"/>
                    <a:pt x="777506" y="170290"/>
                    <a:pt x="779039" y="180089"/>
                  </a:cubicBezTo>
                  <a:cubicBezTo>
                    <a:pt x="780572" y="189888"/>
                    <a:pt x="781539" y="197455"/>
                    <a:pt x="781939" y="202788"/>
                  </a:cubicBezTo>
                  <a:lnTo>
                    <a:pt x="783139" y="202788"/>
                  </a:lnTo>
                  <a:cubicBezTo>
                    <a:pt x="784605" y="190655"/>
                    <a:pt x="786938" y="176323"/>
                    <a:pt x="790138" y="159790"/>
                  </a:cubicBezTo>
                  <a:lnTo>
                    <a:pt x="826936" y="4800"/>
                  </a:lnTo>
                  <a:lnTo>
                    <a:pt x="954328" y="4800"/>
                  </a:lnTo>
                  <a:lnTo>
                    <a:pt x="954328" y="291582"/>
                  </a:lnTo>
                  <a:lnTo>
                    <a:pt x="869133" y="291582"/>
                  </a:lnTo>
                  <a:lnTo>
                    <a:pt x="869133" y="134392"/>
                  </a:lnTo>
                  <a:cubicBezTo>
                    <a:pt x="869133" y="119593"/>
                    <a:pt x="869600" y="103327"/>
                    <a:pt x="870533" y="85595"/>
                  </a:cubicBezTo>
                  <a:lnTo>
                    <a:pt x="871133" y="72396"/>
                  </a:lnTo>
                  <a:lnTo>
                    <a:pt x="868733" y="72396"/>
                  </a:lnTo>
                  <a:cubicBezTo>
                    <a:pt x="864467" y="94927"/>
                    <a:pt x="861201" y="110527"/>
                    <a:pt x="858934" y="119193"/>
                  </a:cubicBezTo>
                  <a:lnTo>
                    <a:pt x="816737" y="291582"/>
                  </a:lnTo>
                  <a:lnTo>
                    <a:pt x="735541" y="291582"/>
                  </a:lnTo>
                  <a:lnTo>
                    <a:pt x="691344" y="121193"/>
                  </a:lnTo>
                  <a:cubicBezTo>
                    <a:pt x="690144" y="116926"/>
                    <a:pt x="687011" y="100660"/>
                    <a:pt x="681945" y="72396"/>
                  </a:cubicBezTo>
                  <a:lnTo>
                    <a:pt x="679545" y="72396"/>
                  </a:lnTo>
                  <a:cubicBezTo>
                    <a:pt x="681411" y="117193"/>
                    <a:pt x="682345" y="145191"/>
                    <a:pt x="682345" y="156390"/>
                  </a:cubicBezTo>
                  <a:lnTo>
                    <a:pt x="682345" y="291582"/>
                  </a:lnTo>
                  <a:lnTo>
                    <a:pt x="606549" y="291582"/>
                  </a:lnTo>
                  <a:close/>
                  <a:moveTo>
                    <a:pt x="330324" y="4800"/>
                  </a:moveTo>
                  <a:lnTo>
                    <a:pt x="445117" y="4800"/>
                  </a:lnTo>
                  <a:cubicBezTo>
                    <a:pt x="485248" y="4800"/>
                    <a:pt x="514880" y="11366"/>
                    <a:pt x="534012" y="24498"/>
                  </a:cubicBezTo>
                  <a:cubicBezTo>
                    <a:pt x="553144" y="37631"/>
                    <a:pt x="562710" y="57330"/>
                    <a:pt x="562710" y="83595"/>
                  </a:cubicBezTo>
                  <a:cubicBezTo>
                    <a:pt x="562710" y="103327"/>
                    <a:pt x="557144" y="119859"/>
                    <a:pt x="546011" y="133192"/>
                  </a:cubicBezTo>
                  <a:cubicBezTo>
                    <a:pt x="534879" y="146524"/>
                    <a:pt x="518313" y="156190"/>
                    <a:pt x="496314" y="162190"/>
                  </a:cubicBezTo>
                  <a:lnTo>
                    <a:pt x="496314" y="162990"/>
                  </a:lnTo>
                  <a:cubicBezTo>
                    <a:pt x="508447" y="166723"/>
                    <a:pt x="518546" y="172789"/>
                    <a:pt x="526612" y="181189"/>
                  </a:cubicBezTo>
                  <a:cubicBezTo>
                    <a:pt x="534679" y="189588"/>
                    <a:pt x="541911" y="202054"/>
                    <a:pt x="548311" y="218587"/>
                  </a:cubicBezTo>
                  <a:lnTo>
                    <a:pt x="576509" y="291582"/>
                  </a:lnTo>
                  <a:lnTo>
                    <a:pt x="479115" y="291582"/>
                  </a:lnTo>
                  <a:lnTo>
                    <a:pt x="457717" y="229786"/>
                  </a:lnTo>
                  <a:cubicBezTo>
                    <a:pt x="453584" y="217653"/>
                    <a:pt x="448217" y="208121"/>
                    <a:pt x="441618" y="201188"/>
                  </a:cubicBezTo>
                  <a:cubicBezTo>
                    <a:pt x="435018" y="194255"/>
                    <a:pt x="427852" y="190788"/>
                    <a:pt x="420119" y="190788"/>
                  </a:cubicBezTo>
                  <a:lnTo>
                    <a:pt x="416719" y="190788"/>
                  </a:lnTo>
                  <a:lnTo>
                    <a:pt x="416719" y="291582"/>
                  </a:lnTo>
                  <a:lnTo>
                    <a:pt x="330324" y="291582"/>
                  </a:lnTo>
                  <a:close/>
                  <a:moveTo>
                    <a:pt x="147191" y="0"/>
                  </a:moveTo>
                  <a:cubicBezTo>
                    <a:pt x="174656" y="0"/>
                    <a:pt x="199222" y="6100"/>
                    <a:pt x="220887" y="18299"/>
                  </a:cubicBezTo>
                  <a:cubicBezTo>
                    <a:pt x="242552" y="30498"/>
                    <a:pt x="259284" y="47897"/>
                    <a:pt x="271084" y="70496"/>
                  </a:cubicBezTo>
                  <a:cubicBezTo>
                    <a:pt x="282883" y="93094"/>
                    <a:pt x="288783" y="118726"/>
                    <a:pt x="288783" y="147391"/>
                  </a:cubicBezTo>
                  <a:cubicBezTo>
                    <a:pt x="288783" y="176189"/>
                    <a:pt x="282583" y="201954"/>
                    <a:pt x="270184" y="224686"/>
                  </a:cubicBezTo>
                  <a:cubicBezTo>
                    <a:pt x="257785" y="247418"/>
                    <a:pt x="240452" y="265084"/>
                    <a:pt x="218187" y="277683"/>
                  </a:cubicBezTo>
                  <a:cubicBezTo>
                    <a:pt x="195922" y="290282"/>
                    <a:pt x="170990" y="296582"/>
                    <a:pt x="143392" y="296582"/>
                  </a:cubicBezTo>
                  <a:cubicBezTo>
                    <a:pt x="116460" y="296582"/>
                    <a:pt x="91961" y="290482"/>
                    <a:pt x="69896" y="278283"/>
                  </a:cubicBezTo>
                  <a:cubicBezTo>
                    <a:pt x="47831" y="266084"/>
                    <a:pt x="30665" y="248951"/>
                    <a:pt x="18399" y="226886"/>
                  </a:cubicBezTo>
                  <a:cubicBezTo>
                    <a:pt x="6133" y="204821"/>
                    <a:pt x="0" y="179856"/>
                    <a:pt x="0" y="151991"/>
                  </a:cubicBezTo>
                  <a:cubicBezTo>
                    <a:pt x="0" y="122792"/>
                    <a:pt x="6200" y="96527"/>
                    <a:pt x="18599" y="73195"/>
                  </a:cubicBezTo>
                  <a:cubicBezTo>
                    <a:pt x="30998" y="49864"/>
                    <a:pt x="48397" y="31831"/>
                    <a:pt x="70796" y="19099"/>
                  </a:cubicBezTo>
                  <a:cubicBezTo>
                    <a:pt x="93195" y="6366"/>
                    <a:pt x="118660" y="0"/>
                    <a:pt x="147191" y="0"/>
                  </a:cubicBezTo>
                  <a:close/>
                </a:path>
              </a:pathLst>
            </a:custGeom>
            <a:solidFill>
              <a:srgbClr val="3C454F"/>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sz="3200" dirty="0">
                <a:latin typeface="Segoe UI Black" panose="020B0A02040204020203" pitchFamily="34" charset="0"/>
                <a:ea typeface="Segoe UI Black" panose="020B0A02040204020203" pitchFamily="34" charset="0"/>
                <a:cs typeface="Segoe UI Black" panose="020B0A02040204020203" pitchFamily="34" charset="0"/>
              </a:endParaRPr>
            </a:p>
          </p:txBody>
        </p:sp>
      </p:grpSp>
      <p:grpSp>
        <p:nvGrpSpPr>
          <p:cNvPr id="70" name="Mappings"/>
          <p:cNvGrpSpPr/>
          <p:nvPr/>
        </p:nvGrpSpPr>
        <p:grpSpPr>
          <a:xfrm>
            <a:off x="3995802" y="2411969"/>
            <a:ext cx="5562605" cy="2696196"/>
            <a:chOff x="3995802" y="2411969"/>
            <a:chExt cx="5562605" cy="2696196"/>
          </a:xfrm>
        </p:grpSpPr>
        <p:sp>
          <p:nvSpPr>
            <p:cNvPr id="67" name="Up-Down Arrow 66"/>
            <p:cNvSpPr/>
            <p:nvPr/>
          </p:nvSpPr>
          <p:spPr>
            <a:xfrm>
              <a:off x="3995802" y="2411969"/>
              <a:ext cx="484632" cy="2696196"/>
            </a:xfrm>
            <a:prstGeom prst="upDownArrow">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Up-Down Arrow 67"/>
            <p:cNvSpPr/>
            <p:nvPr/>
          </p:nvSpPr>
          <p:spPr>
            <a:xfrm>
              <a:off x="6583675" y="2411969"/>
              <a:ext cx="484632" cy="2696196"/>
            </a:xfrm>
            <a:prstGeom prst="upDownArrow">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Up-Down Arrow 68"/>
            <p:cNvSpPr/>
            <p:nvPr/>
          </p:nvSpPr>
          <p:spPr>
            <a:xfrm>
              <a:off x="9073775" y="2411969"/>
              <a:ext cx="484632" cy="2696196"/>
            </a:xfrm>
            <a:prstGeom prst="upDownArrow">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648563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Entity Framework</a:t>
            </a:r>
            <a:endParaRPr lang="en-US" dirty="0"/>
          </a:p>
        </p:txBody>
      </p:sp>
      <p:grpSp>
        <p:nvGrpSpPr>
          <p:cNvPr id="10" name="Relational Database"/>
          <p:cNvGrpSpPr/>
          <p:nvPr/>
        </p:nvGrpSpPr>
        <p:grpSpPr>
          <a:xfrm>
            <a:off x="717419" y="1245703"/>
            <a:ext cx="10750378" cy="1535598"/>
            <a:chOff x="708454" y="4522367"/>
            <a:chExt cx="10750378" cy="1535598"/>
          </a:xfrm>
        </p:grpSpPr>
        <p:sp>
          <p:nvSpPr>
            <p:cNvPr id="11" name="Rectangle 10"/>
            <p:cNvSpPr/>
            <p:nvPr/>
          </p:nvSpPr>
          <p:spPr>
            <a:xfrm>
              <a:off x="708454" y="4522367"/>
              <a:ext cx="10750378" cy="1535598"/>
            </a:xfrm>
            <a:prstGeom prst="rect">
              <a:avLst/>
            </a:prstGeom>
            <a:solidFill>
              <a:srgbClr val="95B3D7">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QL Database Icon"/>
            <p:cNvSpPr>
              <a:spLocks noChangeAspect="1"/>
            </p:cNvSpPr>
            <p:nvPr/>
          </p:nvSpPr>
          <p:spPr>
            <a:xfrm>
              <a:off x="1255856" y="4733508"/>
              <a:ext cx="591206" cy="781531"/>
            </a:xfrm>
            <a:custGeom>
              <a:avLst/>
              <a:gdLst>
                <a:gd name="connsiteX0" fmla="*/ 221877 w 338942"/>
                <a:gd name="connsiteY0" fmla="*/ 278494 h 448056"/>
                <a:gd name="connsiteX1" fmla="*/ 239164 w 338942"/>
                <a:gd name="connsiteY1" fmla="*/ 278494 h 448056"/>
                <a:gd name="connsiteX2" fmla="*/ 256158 w 338942"/>
                <a:gd name="connsiteY2" fmla="*/ 283280 h 448056"/>
                <a:gd name="connsiteX3" fmla="*/ 262311 w 338942"/>
                <a:gd name="connsiteY3" fmla="*/ 296465 h 448056"/>
                <a:gd name="connsiteX4" fmla="*/ 256256 w 338942"/>
                <a:gd name="connsiteY4" fmla="*/ 310237 h 448056"/>
                <a:gd name="connsiteX5" fmla="*/ 238969 w 338942"/>
                <a:gd name="connsiteY5" fmla="*/ 315413 h 448056"/>
                <a:gd name="connsiteX6" fmla="*/ 221877 w 338942"/>
                <a:gd name="connsiteY6" fmla="*/ 315413 h 448056"/>
                <a:gd name="connsiteX7" fmla="*/ 79002 w 338942"/>
                <a:gd name="connsiteY7" fmla="*/ 224288 h 448056"/>
                <a:gd name="connsiteX8" fmla="*/ 94433 w 338942"/>
                <a:gd name="connsiteY8" fmla="*/ 224288 h 448056"/>
                <a:gd name="connsiteX9" fmla="*/ 127348 w 338942"/>
                <a:gd name="connsiteY9" fmla="*/ 236204 h 448056"/>
                <a:gd name="connsiteX10" fmla="*/ 138482 w 338942"/>
                <a:gd name="connsiteY10" fmla="*/ 267262 h 448056"/>
                <a:gd name="connsiteX11" fmla="*/ 127055 w 338942"/>
                <a:gd name="connsiteY11" fmla="*/ 300470 h 448056"/>
                <a:gd name="connsiteX12" fmla="*/ 94629 w 338942"/>
                <a:gd name="connsiteY12" fmla="*/ 313069 h 448056"/>
                <a:gd name="connsiteX13" fmla="*/ 79002 w 338942"/>
                <a:gd name="connsiteY13" fmla="*/ 313069 h 448056"/>
                <a:gd name="connsiteX14" fmla="*/ 221877 w 338942"/>
                <a:gd name="connsiteY14" fmla="*/ 221847 h 448056"/>
                <a:gd name="connsiteX15" fmla="*/ 233695 w 338942"/>
                <a:gd name="connsiteY15" fmla="*/ 221847 h 448056"/>
                <a:gd name="connsiteX16" fmla="*/ 256744 w 338942"/>
                <a:gd name="connsiteY16" fmla="*/ 237278 h 448056"/>
                <a:gd name="connsiteX17" fmla="*/ 251080 w 338942"/>
                <a:gd name="connsiteY17" fmla="*/ 250268 h 448056"/>
                <a:gd name="connsiteX18" fmla="*/ 235746 w 338942"/>
                <a:gd name="connsiteY18" fmla="*/ 255054 h 448056"/>
                <a:gd name="connsiteX19" fmla="*/ 221877 w 338942"/>
                <a:gd name="connsiteY19" fmla="*/ 255054 h 448056"/>
                <a:gd name="connsiteX20" fmla="*/ 190330 w 338942"/>
                <a:gd name="connsiteY20" fmla="*/ 198602 h 448056"/>
                <a:gd name="connsiteX21" fmla="*/ 190330 w 338942"/>
                <a:gd name="connsiteY21" fmla="*/ 338658 h 448056"/>
                <a:gd name="connsiteX22" fmla="*/ 244145 w 338942"/>
                <a:gd name="connsiteY22" fmla="*/ 338658 h 448056"/>
                <a:gd name="connsiteX23" fmla="*/ 281796 w 338942"/>
                <a:gd name="connsiteY23" fmla="*/ 327329 h 448056"/>
                <a:gd name="connsiteX24" fmla="*/ 295519 w 338942"/>
                <a:gd name="connsiteY24" fmla="*/ 296856 h 448056"/>
                <a:gd name="connsiteX25" fmla="*/ 286826 w 338942"/>
                <a:gd name="connsiteY25" fmla="*/ 274783 h 448056"/>
                <a:gd name="connsiteX26" fmla="*/ 262702 w 338942"/>
                <a:gd name="connsiteY26" fmla="*/ 263453 h 448056"/>
                <a:gd name="connsiteX27" fmla="*/ 262702 w 338942"/>
                <a:gd name="connsiteY27" fmla="*/ 263063 h 448056"/>
                <a:gd name="connsiteX28" fmla="*/ 281162 w 338942"/>
                <a:gd name="connsiteY28" fmla="*/ 252514 h 448056"/>
                <a:gd name="connsiteX29" fmla="*/ 289952 w 338942"/>
                <a:gd name="connsiteY29" fmla="*/ 231418 h 448056"/>
                <a:gd name="connsiteX30" fmla="*/ 278036 w 338942"/>
                <a:gd name="connsiteY30" fmla="*/ 207685 h 448056"/>
                <a:gd name="connsiteX31" fmla="*/ 241313 w 338942"/>
                <a:gd name="connsiteY31" fmla="*/ 198602 h 448056"/>
                <a:gd name="connsiteX32" fmla="*/ 47455 w 338942"/>
                <a:gd name="connsiteY32" fmla="*/ 198602 h 448056"/>
                <a:gd name="connsiteX33" fmla="*/ 47455 w 338942"/>
                <a:gd name="connsiteY33" fmla="*/ 338658 h 448056"/>
                <a:gd name="connsiteX34" fmla="*/ 97070 w 338942"/>
                <a:gd name="connsiteY34" fmla="*/ 338658 h 448056"/>
                <a:gd name="connsiteX35" fmla="*/ 151325 w 338942"/>
                <a:gd name="connsiteY35" fmla="*/ 319076 h 448056"/>
                <a:gd name="connsiteX36" fmla="*/ 171689 w 338942"/>
                <a:gd name="connsiteY36" fmla="*/ 266872 h 448056"/>
                <a:gd name="connsiteX37" fmla="*/ 97070 w 338942"/>
                <a:gd name="connsiteY37" fmla="*/ 198602 h 448056"/>
                <a:gd name="connsiteX38" fmla="*/ 169471 w 338942"/>
                <a:gd name="connsiteY38" fmla="*/ 21905 h 448056"/>
                <a:gd name="connsiteX39" fmla="*/ 47606 w 338942"/>
                <a:gd name="connsiteY39" fmla="*/ 61850 h 448056"/>
                <a:gd name="connsiteX40" fmla="*/ 169471 w 338942"/>
                <a:gd name="connsiteY40" fmla="*/ 101795 h 448056"/>
                <a:gd name="connsiteX41" fmla="*/ 291336 w 338942"/>
                <a:gd name="connsiteY41" fmla="*/ 61850 h 448056"/>
                <a:gd name="connsiteX42" fmla="*/ 169471 w 338942"/>
                <a:gd name="connsiteY42" fmla="*/ 21905 h 448056"/>
                <a:gd name="connsiteX43" fmla="*/ 169471 w 338942"/>
                <a:gd name="connsiteY43" fmla="*/ 0 h 448056"/>
                <a:gd name="connsiteX44" fmla="*/ 338942 w 338942"/>
                <a:gd name="connsiteY44" fmla="*/ 55550 h 448056"/>
                <a:gd name="connsiteX45" fmla="*/ 338942 w 338942"/>
                <a:gd name="connsiteY45" fmla="*/ 392507 h 448056"/>
                <a:gd name="connsiteX46" fmla="*/ 338942 w 338942"/>
                <a:gd name="connsiteY46" fmla="*/ 395783 h 448056"/>
                <a:gd name="connsiteX47" fmla="*/ 337934 w 338942"/>
                <a:gd name="connsiteY47" fmla="*/ 395783 h 448056"/>
                <a:gd name="connsiteX48" fmla="*/ 169471 w 338942"/>
                <a:gd name="connsiteY48" fmla="*/ 448056 h 448056"/>
                <a:gd name="connsiteX49" fmla="*/ 1008 w 338942"/>
                <a:gd name="connsiteY49" fmla="*/ 395783 h 448056"/>
                <a:gd name="connsiteX50" fmla="*/ 0 w 338942"/>
                <a:gd name="connsiteY50" fmla="*/ 395783 h 448056"/>
                <a:gd name="connsiteX51" fmla="*/ 0 w 338942"/>
                <a:gd name="connsiteY51" fmla="*/ 392507 h 448056"/>
                <a:gd name="connsiteX52" fmla="*/ 0 w 338942"/>
                <a:gd name="connsiteY52" fmla="*/ 55550 h 448056"/>
                <a:gd name="connsiteX53" fmla="*/ 169471 w 338942"/>
                <a:gd name="connsiteY53" fmla="*/ 0 h 4480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338942" h="448056">
                  <a:moveTo>
                    <a:pt x="221877" y="278494"/>
                  </a:moveTo>
                  <a:lnTo>
                    <a:pt x="239164" y="278494"/>
                  </a:lnTo>
                  <a:cubicBezTo>
                    <a:pt x="246392" y="278494"/>
                    <a:pt x="252056" y="280090"/>
                    <a:pt x="256158" y="283280"/>
                  </a:cubicBezTo>
                  <a:cubicBezTo>
                    <a:pt x="260260" y="286471"/>
                    <a:pt x="262311" y="290866"/>
                    <a:pt x="262311" y="296465"/>
                  </a:cubicBezTo>
                  <a:cubicBezTo>
                    <a:pt x="262311" y="302195"/>
                    <a:pt x="260293" y="306786"/>
                    <a:pt x="256256" y="310237"/>
                  </a:cubicBezTo>
                  <a:cubicBezTo>
                    <a:pt x="252024" y="313687"/>
                    <a:pt x="246261" y="315413"/>
                    <a:pt x="238969" y="315413"/>
                  </a:cubicBezTo>
                  <a:lnTo>
                    <a:pt x="221877" y="315413"/>
                  </a:lnTo>
                  <a:close/>
                  <a:moveTo>
                    <a:pt x="79002" y="224288"/>
                  </a:moveTo>
                  <a:lnTo>
                    <a:pt x="94433" y="224288"/>
                  </a:lnTo>
                  <a:cubicBezTo>
                    <a:pt x="108628" y="224288"/>
                    <a:pt x="119599" y="228260"/>
                    <a:pt x="127348" y="236204"/>
                  </a:cubicBezTo>
                  <a:cubicBezTo>
                    <a:pt x="134770" y="243822"/>
                    <a:pt x="138482" y="254175"/>
                    <a:pt x="138482" y="267262"/>
                  </a:cubicBezTo>
                  <a:cubicBezTo>
                    <a:pt x="138482" y="281262"/>
                    <a:pt x="134673" y="292331"/>
                    <a:pt x="127055" y="300470"/>
                  </a:cubicBezTo>
                  <a:cubicBezTo>
                    <a:pt x="119241" y="308869"/>
                    <a:pt x="108433" y="313069"/>
                    <a:pt x="94629" y="313069"/>
                  </a:cubicBezTo>
                  <a:lnTo>
                    <a:pt x="79002" y="313069"/>
                  </a:lnTo>
                  <a:close/>
                  <a:moveTo>
                    <a:pt x="221877" y="221847"/>
                  </a:moveTo>
                  <a:lnTo>
                    <a:pt x="233695" y="221847"/>
                  </a:lnTo>
                  <a:cubicBezTo>
                    <a:pt x="249061" y="221847"/>
                    <a:pt x="256744" y="226990"/>
                    <a:pt x="256744" y="237278"/>
                  </a:cubicBezTo>
                  <a:cubicBezTo>
                    <a:pt x="256744" y="242748"/>
                    <a:pt x="254856" y="247078"/>
                    <a:pt x="251080" y="250268"/>
                  </a:cubicBezTo>
                  <a:cubicBezTo>
                    <a:pt x="247303" y="253459"/>
                    <a:pt x="242192" y="255054"/>
                    <a:pt x="235746" y="255054"/>
                  </a:cubicBezTo>
                  <a:lnTo>
                    <a:pt x="221877" y="255054"/>
                  </a:lnTo>
                  <a:close/>
                  <a:moveTo>
                    <a:pt x="190330" y="198602"/>
                  </a:moveTo>
                  <a:lnTo>
                    <a:pt x="190330" y="338658"/>
                  </a:lnTo>
                  <a:lnTo>
                    <a:pt x="244145" y="338658"/>
                  </a:lnTo>
                  <a:cubicBezTo>
                    <a:pt x="260098" y="338658"/>
                    <a:pt x="272648" y="334882"/>
                    <a:pt x="281796" y="327329"/>
                  </a:cubicBezTo>
                  <a:cubicBezTo>
                    <a:pt x="290945" y="319775"/>
                    <a:pt x="295519" y="309618"/>
                    <a:pt x="295519" y="296856"/>
                  </a:cubicBezTo>
                  <a:cubicBezTo>
                    <a:pt x="295519" y="288196"/>
                    <a:pt x="292621" y="280838"/>
                    <a:pt x="286826" y="274783"/>
                  </a:cubicBezTo>
                  <a:cubicBezTo>
                    <a:pt x="280836" y="268467"/>
                    <a:pt x="272795" y="264691"/>
                    <a:pt x="262702" y="263453"/>
                  </a:cubicBezTo>
                  <a:lnTo>
                    <a:pt x="262702" y="263063"/>
                  </a:lnTo>
                  <a:cubicBezTo>
                    <a:pt x="270060" y="261044"/>
                    <a:pt x="276213" y="257528"/>
                    <a:pt x="281162" y="252514"/>
                  </a:cubicBezTo>
                  <a:cubicBezTo>
                    <a:pt x="287022" y="246589"/>
                    <a:pt x="289952" y="239557"/>
                    <a:pt x="289952" y="231418"/>
                  </a:cubicBezTo>
                  <a:cubicBezTo>
                    <a:pt x="289952" y="221326"/>
                    <a:pt x="285980" y="213415"/>
                    <a:pt x="278036" y="207685"/>
                  </a:cubicBezTo>
                  <a:cubicBezTo>
                    <a:pt x="269637" y="201629"/>
                    <a:pt x="257396" y="198602"/>
                    <a:pt x="241313" y="198602"/>
                  </a:cubicBezTo>
                  <a:close/>
                  <a:moveTo>
                    <a:pt x="47455" y="198602"/>
                  </a:moveTo>
                  <a:lnTo>
                    <a:pt x="47455" y="338658"/>
                  </a:lnTo>
                  <a:lnTo>
                    <a:pt x="97070" y="338658"/>
                  </a:lnTo>
                  <a:cubicBezTo>
                    <a:pt x="119664" y="338658"/>
                    <a:pt x="137749" y="332131"/>
                    <a:pt x="151325" y="319076"/>
                  </a:cubicBezTo>
                  <a:cubicBezTo>
                    <a:pt x="164901" y="306021"/>
                    <a:pt x="171689" y="288619"/>
                    <a:pt x="171689" y="266872"/>
                  </a:cubicBezTo>
                  <a:cubicBezTo>
                    <a:pt x="171689" y="221358"/>
                    <a:pt x="146816" y="198602"/>
                    <a:pt x="97070" y="198602"/>
                  </a:cubicBezTo>
                  <a:close/>
                  <a:moveTo>
                    <a:pt x="169471" y="21905"/>
                  </a:moveTo>
                  <a:cubicBezTo>
                    <a:pt x="102167" y="21905"/>
                    <a:pt x="47606" y="39789"/>
                    <a:pt x="47606" y="61850"/>
                  </a:cubicBezTo>
                  <a:cubicBezTo>
                    <a:pt x="47606" y="83911"/>
                    <a:pt x="102167" y="101795"/>
                    <a:pt x="169471" y="101795"/>
                  </a:cubicBezTo>
                  <a:cubicBezTo>
                    <a:pt x="236775" y="101795"/>
                    <a:pt x="291336" y="83911"/>
                    <a:pt x="291336" y="61850"/>
                  </a:cubicBezTo>
                  <a:cubicBezTo>
                    <a:pt x="291336" y="39789"/>
                    <a:pt x="236775" y="21905"/>
                    <a:pt x="169471" y="21905"/>
                  </a:cubicBezTo>
                  <a:close/>
                  <a:moveTo>
                    <a:pt x="169471" y="0"/>
                  </a:moveTo>
                  <a:cubicBezTo>
                    <a:pt x="263067" y="0"/>
                    <a:pt x="338942" y="24870"/>
                    <a:pt x="338942" y="55550"/>
                  </a:cubicBezTo>
                  <a:lnTo>
                    <a:pt x="338942" y="392507"/>
                  </a:lnTo>
                  <a:lnTo>
                    <a:pt x="338942" y="395783"/>
                  </a:lnTo>
                  <a:lnTo>
                    <a:pt x="337934" y="395783"/>
                  </a:lnTo>
                  <a:cubicBezTo>
                    <a:pt x="333263" y="425005"/>
                    <a:pt x="259580" y="448056"/>
                    <a:pt x="169471" y="448056"/>
                  </a:cubicBezTo>
                  <a:cubicBezTo>
                    <a:pt x="79363" y="448056"/>
                    <a:pt x="5680" y="425005"/>
                    <a:pt x="1008" y="395783"/>
                  </a:cubicBezTo>
                  <a:lnTo>
                    <a:pt x="0" y="395783"/>
                  </a:lnTo>
                  <a:lnTo>
                    <a:pt x="0" y="392507"/>
                  </a:lnTo>
                  <a:lnTo>
                    <a:pt x="0" y="55550"/>
                  </a:lnTo>
                  <a:cubicBezTo>
                    <a:pt x="0" y="24870"/>
                    <a:pt x="75875" y="0"/>
                    <a:pt x="169471" y="0"/>
                  </a:cubicBezTo>
                  <a:close/>
                </a:path>
              </a:pathLst>
            </a:cu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45720" rIns="45720" rtlCol="0" anchor="ctr">
              <a:noAutofit/>
            </a:bodyPr>
            <a:lstStyle/>
            <a:p>
              <a:pPr algn="ctr"/>
              <a:endParaRPr lang="en-US" sz="800" dirty="0">
                <a:solidFill>
                  <a:schemeClr val="tx2"/>
                </a:solidFill>
              </a:endParaRPr>
            </a:p>
          </p:txBody>
        </p:sp>
        <p:sp>
          <p:nvSpPr>
            <p:cNvPr id="13" name="TextBox 12"/>
            <p:cNvSpPr txBox="1"/>
            <p:nvPr/>
          </p:nvSpPr>
          <p:spPr>
            <a:xfrm>
              <a:off x="708454" y="5688633"/>
              <a:ext cx="2089033" cy="369332"/>
            </a:xfrm>
            <a:prstGeom prst="rect">
              <a:avLst/>
            </a:prstGeom>
            <a:noFill/>
          </p:spPr>
          <p:txBody>
            <a:bodyPr wrap="none" rtlCol="0">
              <a:spAutoFit/>
            </a:bodyPr>
            <a:lstStyle/>
            <a:p>
              <a:r>
                <a:rPr lang="en-US" dirty="0" smtClean="0"/>
                <a:t>Relational Database</a:t>
              </a:r>
              <a:endParaRPr lang="en-US" dirty="0"/>
            </a:p>
          </p:txBody>
        </p:sp>
      </p:grpSp>
      <p:grpSp>
        <p:nvGrpSpPr>
          <p:cNvPr id="51" name="Classes"/>
          <p:cNvGrpSpPr/>
          <p:nvPr/>
        </p:nvGrpSpPr>
        <p:grpSpPr>
          <a:xfrm>
            <a:off x="717419" y="4712803"/>
            <a:ext cx="10750378" cy="1535598"/>
            <a:chOff x="717419" y="4712803"/>
            <a:chExt cx="10750378" cy="1535598"/>
          </a:xfrm>
        </p:grpSpPr>
        <p:sp>
          <p:nvSpPr>
            <p:cNvPr id="36" name="Rectangle 35"/>
            <p:cNvSpPr/>
            <p:nvPr/>
          </p:nvSpPr>
          <p:spPr>
            <a:xfrm>
              <a:off x="717419" y="4712803"/>
              <a:ext cx="10750378" cy="1535598"/>
            </a:xfrm>
            <a:prstGeom prst="rect">
              <a:avLst/>
            </a:prstGeom>
            <a:solidFill>
              <a:srgbClr val="95B3D7">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p:cNvSpPr txBox="1"/>
            <p:nvPr/>
          </p:nvSpPr>
          <p:spPr>
            <a:xfrm>
              <a:off x="717419" y="5879069"/>
              <a:ext cx="1702710" cy="369332"/>
            </a:xfrm>
            <a:prstGeom prst="rect">
              <a:avLst/>
            </a:prstGeom>
            <a:noFill/>
          </p:spPr>
          <p:txBody>
            <a:bodyPr wrap="none" rtlCol="0">
              <a:spAutoFit/>
            </a:bodyPr>
            <a:lstStyle/>
            <a:p>
              <a:r>
                <a:rPr lang="en-US" dirty="0" smtClean="0"/>
                <a:t>Model / Classes</a:t>
              </a:r>
              <a:endParaRPr lang="en-US" dirty="0"/>
            </a:p>
          </p:txBody>
        </p:sp>
        <p:sp>
          <p:nvSpPr>
            <p:cNvPr id="39" name="Code Icon"/>
            <p:cNvSpPr txBox="1"/>
            <p:nvPr/>
          </p:nvSpPr>
          <p:spPr>
            <a:xfrm>
              <a:off x="1169279" y="5157241"/>
              <a:ext cx="782289" cy="468330"/>
            </a:xfrm>
            <a:custGeom>
              <a:avLst/>
              <a:gdLst/>
              <a:ahLst/>
              <a:cxnLst/>
              <a:rect l="l" t="t" r="r" b="b"/>
              <a:pathLst>
                <a:path w="1037593" h="621172">
                  <a:moveTo>
                    <a:pt x="516620" y="363327"/>
                  </a:moveTo>
                  <a:cubicBezTo>
                    <a:pt x="527559" y="363327"/>
                    <a:pt x="537381" y="365839"/>
                    <a:pt x="546088" y="370862"/>
                  </a:cubicBezTo>
                  <a:cubicBezTo>
                    <a:pt x="554794" y="375884"/>
                    <a:pt x="562161" y="382693"/>
                    <a:pt x="568189" y="391288"/>
                  </a:cubicBezTo>
                  <a:cubicBezTo>
                    <a:pt x="574216" y="399883"/>
                    <a:pt x="578793" y="409706"/>
                    <a:pt x="581918" y="420756"/>
                  </a:cubicBezTo>
                  <a:cubicBezTo>
                    <a:pt x="585044" y="431807"/>
                    <a:pt x="586606" y="443359"/>
                    <a:pt x="586606" y="455415"/>
                  </a:cubicBezTo>
                  <a:cubicBezTo>
                    <a:pt x="586606" y="476176"/>
                    <a:pt x="582811" y="495710"/>
                    <a:pt x="575221" y="514016"/>
                  </a:cubicBezTo>
                  <a:cubicBezTo>
                    <a:pt x="567631" y="532321"/>
                    <a:pt x="556301" y="548283"/>
                    <a:pt x="541232" y="561901"/>
                  </a:cubicBezTo>
                  <a:cubicBezTo>
                    <a:pt x="526163" y="575519"/>
                    <a:pt x="507244" y="586290"/>
                    <a:pt x="484473" y="594215"/>
                  </a:cubicBezTo>
                  <a:cubicBezTo>
                    <a:pt x="461702" y="602141"/>
                    <a:pt x="435136" y="606103"/>
                    <a:pt x="404776" y="606103"/>
                  </a:cubicBezTo>
                  <a:lnTo>
                    <a:pt x="404776" y="552860"/>
                  </a:lnTo>
                  <a:cubicBezTo>
                    <a:pt x="418170" y="553306"/>
                    <a:pt x="430672" y="552525"/>
                    <a:pt x="442280" y="550516"/>
                  </a:cubicBezTo>
                  <a:cubicBezTo>
                    <a:pt x="453889" y="548507"/>
                    <a:pt x="463990" y="545325"/>
                    <a:pt x="472585" y="540972"/>
                  </a:cubicBezTo>
                  <a:cubicBezTo>
                    <a:pt x="481180" y="536619"/>
                    <a:pt x="487933" y="531094"/>
                    <a:pt x="492845" y="524396"/>
                  </a:cubicBezTo>
                  <a:cubicBezTo>
                    <a:pt x="497756" y="517699"/>
                    <a:pt x="500212" y="509774"/>
                    <a:pt x="500212" y="500621"/>
                  </a:cubicBezTo>
                  <a:cubicBezTo>
                    <a:pt x="500212" y="494147"/>
                    <a:pt x="499263" y="488622"/>
                    <a:pt x="497365" y="484045"/>
                  </a:cubicBezTo>
                  <a:cubicBezTo>
                    <a:pt x="495468" y="479469"/>
                    <a:pt x="493068" y="475339"/>
                    <a:pt x="490166" y="471655"/>
                  </a:cubicBezTo>
                  <a:cubicBezTo>
                    <a:pt x="487264" y="467972"/>
                    <a:pt x="484194" y="464400"/>
                    <a:pt x="480957" y="460940"/>
                  </a:cubicBezTo>
                  <a:cubicBezTo>
                    <a:pt x="477720" y="457480"/>
                    <a:pt x="474650" y="453796"/>
                    <a:pt x="471748" y="449889"/>
                  </a:cubicBezTo>
                  <a:cubicBezTo>
                    <a:pt x="468846" y="445983"/>
                    <a:pt x="466446" y="441518"/>
                    <a:pt x="464549" y="436495"/>
                  </a:cubicBezTo>
                  <a:cubicBezTo>
                    <a:pt x="462651" y="431472"/>
                    <a:pt x="461702" y="425388"/>
                    <a:pt x="461702" y="418245"/>
                  </a:cubicBezTo>
                  <a:cubicBezTo>
                    <a:pt x="461702" y="411324"/>
                    <a:pt x="462930" y="404571"/>
                    <a:pt x="465386" y="397985"/>
                  </a:cubicBezTo>
                  <a:cubicBezTo>
                    <a:pt x="467841" y="391400"/>
                    <a:pt x="471413" y="385540"/>
                    <a:pt x="476101" y="380405"/>
                  </a:cubicBezTo>
                  <a:cubicBezTo>
                    <a:pt x="480789" y="375271"/>
                    <a:pt x="486538" y="371141"/>
                    <a:pt x="493347" y="368015"/>
                  </a:cubicBezTo>
                  <a:cubicBezTo>
                    <a:pt x="500156" y="364890"/>
                    <a:pt x="507913" y="363327"/>
                    <a:pt x="516620" y="363327"/>
                  </a:cubicBezTo>
                  <a:close/>
                  <a:moveTo>
                    <a:pt x="518629" y="144661"/>
                  </a:moveTo>
                  <a:cubicBezTo>
                    <a:pt x="527112" y="144661"/>
                    <a:pt x="535037" y="146224"/>
                    <a:pt x="542404" y="149349"/>
                  </a:cubicBezTo>
                  <a:cubicBezTo>
                    <a:pt x="549771" y="152475"/>
                    <a:pt x="556134" y="156772"/>
                    <a:pt x="561492" y="162242"/>
                  </a:cubicBezTo>
                  <a:cubicBezTo>
                    <a:pt x="566849" y="167711"/>
                    <a:pt x="571091" y="174129"/>
                    <a:pt x="574216" y="181496"/>
                  </a:cubicBezTo>
                  <a:cubicBezTo>
                    <a:pt x="577342" y="188863"/>
                    <a:pt x="578904" y="196677"/>
                    <a:pt x="578904" y="204937"/>
                  </a:cubicBezTo>
                  <a:cubicBezTo>
                    <a:pt x="578904" y="213420"/>
                    <a:pt x="577342" y="221345"/>
                    <a:pt x="574216" y="228712"/>
                  </a:cubicBezTo>
                  <a:cubicBezTo>
                    <a:pt x="571091" y="236079"/>
                    <a:pt x="566849" y="242441"/>
                    <a:pt x="561492" y="247799"/>
                  </a:cubicBezTo>
                  <a:cubicBezTo>
                    <a:pt x="556134" y="253157"/>
                    <a:pt x="549771" y="257399"/>
                    <a:pt x="542404" y="260524"/>
                  </a:cubicBezTo>
                  <a:cubicBezTo>
                    <a:pt x="535037" y="263649"/>
                    <a:pt x="527112" y="265212"/>
                    <a:pt x="518629" y="265212"/>
                  </a:cubicBezTo>
                  <a:cubicBezTo>
                    <a:pt x="510146" y="265212"/>
                    <a:pt x="502276" y="263649"/>
                    <a:pt x="495021" y="260524"/>
                  </a:cubicBezTo>
                  <a:cubicBezTo>
                    <a:pt x="487766" y="257399"/>
                    <a:pt x="481403" y="253157"/>
                    <a:pt x="475934" y="247799"/>
                  </a:cubicBezTo>
                  <a:cubicBezTo>
                    <a:pt x="470465" y="242441"/>
                    <a:pt x="466167" y="236079"/>
                    <a:pt x="463042" y="228712"/>
                  </a:cubicBezTo>
                  <a:cubicBezTo>
                    <a:pt x="459916" y="221345"/>
                    <a:pt x="458354" y="213420"/>
                    <a:pt x="458354" y="204937"/>
                  </a:cubicBezTo>
                  <a:cubicBezTo>
                    <a:pt x="458354" y="196677"/>
                    <a:pt x="459916" y="188863"/>
                    <a:pt x="463042" y="181496"/>
                  </a:cubicBezTo>
                  <a:cubicBezTo>
                    <a:pt x="466167" y="174129"/>
                    <a:pt x="470465" y="167711"/>
                    <a:pt x="475934" y="162242"/>
                  </a:cubicBezTo>
                  <a:cubicBezTo>
                    <a:pt x="481403" y="156772"/>
                    <a:pt x="487766" y="152475"/>
                    <a:pt x="495021" y="149349"/>
                  </a:cubicBezTo>
                  <a:cubicBezTo>
                    <a:pt x="502276" y="146224"/>
                    <a:pt x="510146" y="144661"/>
                    <a:pt x="518629" y="144661"/>
                  </a:cubicBezTo>
                  <a:close/>
                  <a:moveTo>
                    <a:pt x="783766" y="0"/>
                  </a:moveTo>
                  <a:lnTo>
                    <a:pt x="811895" y="0"/>
                  </a:lnTo>
                  <a:cubicBezTo>
                    <a:pt x="858329" y="0"/>
                    <a:pt x="892932" y="11107"/>
                    <a:pt x="915702" y="33319"/>
                  </a:cubicBezTo>
                  <a:cubicBezTo>
                    <a:pt x="938473" y="55532"/>
                    <a:pt x="949858" y="90860"/>
                    <a:pt x="949858" y="139304"/>
                  </a:cubicBezTo>
                  <a:lnTo>
                    <a:pt x="949858" y="195561"/>
                  </a:lnTo>
                  <a:cubicBezTo>
                    <a:pt x="949858" y="218555"/>
                    <a:pt x="954937" y="235800"/>
                    <a:pt x="965095" y="247297"/>
                  </a:cubicBezTo>
                  <a:cubicBezTo>
                    <a:pt x="975252" y="258794"/>
                    <a:pt x="992274" y="264542"/>
                    <a:pt x="1016161" y="264542"/>
                  </a:cubicBezTo>
                  <a:lnTo>
                    <a:pt x="1037593" y="264542"/>
                  </a:lnTo>
                  <a:lnTo>
                    <a:pt x="1037593" y="327832"/>
                  </a:lnTo>
                  <a:lnTo>
                    <a:pt x="1016161" y="327832"/>
                  </a:lnTo>
                  <a:cubicBezTo>
                    <a:pt x="1004106" y="327832"/>
                    <a:pt x="993837" y="329115"/>
                    <a:pt x="985354" y="331683"/>
                  </a:cubicBezTo>
                  <a:cubicBezTo>
                    <a:pt x="976871" y="334250"/>
                    <a:pt x="970006" y="338212"/>
                    <a:pt x="964760" y="343570"/>
                  </a:cubicBezTo>
                  <a:cubicBezTo>
                    <a:pt x="959514" y="348928"/>
                    <a:pt x="955719" y="355793"/>
                    <a:pt x="953375" y="364164"/>
                  </a:cubicBezTo>
                  <a:cubicBezTo>
                    <a:pt x="951030" y="372536"/>
                    <a:pt x="949858" y="382526"/>
                    <a:pt x="949858" y="394135"/>
                  </a:cubicBezTo>
                  <a:lnTo>
                    <a:pt x="949858" y="482204"/>
                  </a:lnTo>
                  <a:cubicBezTo>
                    <a:pt x="949858" y="505198"/>
                    <a:pt x="947235" y="525345"/>
                    <a:pt x="941989" y="542646"/>
                  </a:cubicBezTo>
                  <a:cubicBezTo>
                    <a:pt x="936743" y="559948"/>
                    <a:pt x="928539" y="574403"/>
                    <a:pt x="917377" y="586011"/>
                  </a:cubicBezTo>
                  <a:cubicBezTo>
                    <a:pt x="906215" y="597620"/>
                    <a:pt x="891927" y="606382"/>
                    <a:pt x="874514" y="612298"/>
                  </a:cubicBezTo>
                  <a:cubicBezTo>
                    <a:pt x="857101" y="618214"/>
                    <a:pt x="836228" y="621172"/>
                    <a:pt x="811895" y="621172"/>
                  </a:cubicBezTo>
                  <a:lnTo>
                    <a:pt x="783766" y="621172"/>
                  </a:lnTo>
                  <a:lnTo>
                    <a:pt x="783766" y="558218"/>
                  </a:lnTo>
                  <a:lnTo>
                    <a:pt x="805198" y="558218"/>
                  </a:lnTo>
                  <a:cubicBezTo>
                    <a:pt x="815913" y="558218"/>
                    <a:pt x="825568" y="556990"/>
                    <a:pt x="834163" y="554534"/>
                  </a:cubicBezTo>
                  <a:cubicBezTo>
                    <a:pt x="842758" y="552078"/>
                    <a:pt x="850181" y="547893"/>
                    <a:pt x="856432" y="541977"/>
                  </a:cubicBezTo>
                  <a:cubicBezTo>
                    <a:pt x="862682" y="536061"/>
                    <a:pt x="867482" y="528359"/>
                    <a:pt x="870831" y="518871"/>
                  </a:cubicBezTo>
                  <a:cubicBezTo>
                    <a:pt x="874179" y="509383"/>
                    <a:pt x="875854" y="497607"/>
                    <a:pt x="875854" y="483543"/>
                  </a:cubicBezTo>
                  <a:lnTo>
                    <a:pt x="875854" y="396479"/>
                  </a:lnTo>
                  <a:cubicBezTo>
                    <a:pt x="875854" y="379735"/>
                    <a:pt x="877249" y="365392"/>
                    <a:pt x="880040" y="353449"/>
                  </a:cubicBezTo>
                  <a:cubicBezTo>
                    <a:pt x="882830" y="341505"/>
                    <a:pt x="887072" y="331571"/>
                    <a:pt x="892764" y="323646"/>
                  </a:cubicBezTo>
                  <a:cubicBezTo>
                    <a:pt x="898457" y="315721"/>
                    <a:pt x="905768" y="309637"/>
                    <a:pt x="914698" y="305396"/>
                  </a:cubicBezTo>
                  <a:cubicBezTo>
                    <a:pt x="923628" y="301154"/>
                    <a:pt x="934120" y="298140"/>
                    <a:pt x="946175" y="296354"/>
                  </a:cubicBezTo>
                  <a:cubicBezTo>
                    <a:pt x="922288" y="293452"/>
                    <a:pt x="904596" y="284020"/>
                    <a:pt x="893099" y="268058"/>
                  </a:cubicBezTo>
                  <a:cubicBezTo>
                    <a:pt x="881602" y="252097"/>
                    <a:pt x="875854" y="227596"/>
                    <a:pt x="875854" y="194556"/>
                  </a:cubicBezTo>
                  <a:lnTo>
                    <a:pt x="875854" y="138634"/>
                  </a:lnTo>
                  <a:cubicBezTo>
                    <a:pt x="875854" y="124123"/>
                    <a:pt x="874179" y="112012"/>
                    <a:pt x="870831" y="102301"/>
                  </a:cubicBezTo>
                  <a:cubicBezTo>
                    <a:pt x="867482" y="92590"/>
                    <a:pt x="862682" y="84832"/>
                    <a:pt x="856432" y="79028"/>
                  </a:cubicBezTo>
                  <a:cubicBezTo>
                    <a:pt x="850181" y="73224"/>
                    <a:pt x="842758" y="69094"/>
                    <a:pt x="834163" y="66638"/>
                  </a:cubicBezTo>
                  <a:cubicBezTo>
                    <a:pt x="825568" y="64183"/>
                    <a:pt x="815913" y="62955"/>
                    <a:pt x="805198" y="62955"/>
                  </a:cubicBezTo>
                  <a:lnTo>
                    <a:pt x="783766" y="62955"/>
                  </a:lnTo>
                  <a:close/>
                  <a:moveTo>
                    <a:pt x="225363" y="0"/>
                  </a:moveTo>
                  <a:lnTo>
                    <a:pt x="253492" y="0"/>
                  </a:lnTo>
                  <a:lnTo>
                    <a:pt x="253492" y="62955"/>
                  </a:lnTo>
                  <a:lnTo>
                    <a:pt x="232395" y="62955"/>
                  </a:lnTo>
                  <a:cubicBezTo>
                    <a:pt x="221680" y="62955"/>
                    <a:pt x="212024" y="64238"/>
                    <a:pt x="203430" y="66806"/>
                  </a:cubicBezTo>
                  <a:cubicBezTo>
                    <a:pt x="194835" y="69373"/>
                    <a:pt x="187412" y="73559"/>
                    <a:pt x="181161" y="79363"/>
                  </a:cubicBezTo>
                  <a:cubicBezTo>
                    <a:pt x="174910" y="85167"/>
                    <a:pt x="170111" y="92813"/>
                    <a:pt x="166762" y="102301"/>
                  </a:cubicBezTo>
                  <a:cubicBezTo>
                    <a:pt x="163414" y="111789"/>
                    <a:pt x="161739" y="123565"/>
                    <a:pt x="161739" y="137629"/>
                  </a:cubicBezTo>
                  <a:lnTo>
                    <a:pt x="161739" y="196230"/>
                  </a:lnTo>
                  <a:cubicBezTo>
                    <a:pt x="161739" y="212973"/>
                    <a:pt x="160344" y="227261"/>
                    <a:pt x="157553" y="239093"/>
                  </a:cubicBezTo>
                  <a:cubicBezTo>
                    <a:pt x="154763" y="250925"/>
                    <a:pt x="150465" y="260803"/>
                    <a:pt x="144661" y="268728"/>
                  </a:cubicBezTo>
                  <a:cubicBezTo>
                    <a:pt x="138857" y="276653"/>
                    <a:pt x="131490" y="282792"/>
                    <a:pt x="122560" y="287146"/>
                  </a:cubicBezTo>
                  <a:cubicBezTo>
                    <a:pt x="113630" y="291499"/>
                    <a:pt x="103138" y="294568"/>
                    <a:pt x="91083" y="296354"/>
                  </a:cubicBezTo>
                  <a:cubicBezTo>
                    <a:pt x="114970" y="299033"/>
                    <a:pt x="132718" y="308354"/>
                    <a:pt x="144326" y="324316"/>
                  </a:cubicBezTo>
                  <a:cubicBezTo>
                    <a:pt x="155935" y="340277"/>
                    <a:pt x="161739" y="364778"/>
                    <a:pt x="161739" y="397818"/>
                  </a:cubicBezTo>
                  <a:lnTo>
                    <a:pt x="161739" y="482873"/>
                  </a:lnTo>
                  <a:cubicBezTo>
                    <a:pt x="161739" y="497384"/>
                    <a:pt x="163414" y="509439"/>
                    <a:pt x="166762" y="519039"/>
                  </a:cubicBezTo>
                  <a:cubicBezTo>
                    <a:pt x="170111" y="528638"/>
                    <a:pt x="174910" y="536340"/>
                    <a:pt x="181161" y="542144"/>
                  </a:cubicBezTo>
                  <a:cubicBezTo>
                    <a:pt x="187412" y="547948"/>
                    <a:pt x="194835" y="552078"/>
                    <a:pt x="203430" y="554534"/>
                  </a:cubicBezTo>
                  <a:cubicBezTo>
                    <a:pt x="212024" y="556990"/>
                    <a:pt x="221680" y="558218"/>
                    <a:pt x="232395" y="558218"/>
                  </a:cubicBezTo>
                  <a:lnTo>
                    <a:pt x="253492" y="558218"/>
                  </a:lnTo>
                  <a:lnTo>
                    <a:pt x="253492" y="621172"/>
                  </a:lnTo>
                  <a:lnTo>
                    <a:pt x="225363" y="621172"/>
                  </a:lnTo>
                  <a:cubicBezTo>
                    <a:pt x="179152" y="621172"/>
                    <a:pt x="144661" y="610066"/>
                    <a:pt x="121890" y="587853"/>
                  </a:cubicBezTo>
                  <a:cubicBezTo>
                    <a:pt x="99120" y="565640"/>
                    <a:pt x="87734" y="530424"/>
                    <a:pt x="87734" y="482204"/>
                  </a:cubicBezTo>
                  <a:lnTo>
                    <a:pt x="87734" y="397148"/>
                  </a:lnTo>
                  <a:cubicBezTo>
                    <a:pt x="87734" y="374154"/>
                    <a:pt x="82600" y="356853"/>
                    <a:pt x="72331" y="345244"/>
                  </a:cubicBezTo>
                  <a:cubicBezTo>
                    <a:pt x="62062" y="333636"/>
                    <a:pt x="44984" y="327832"/>
                    <a:pt x="21097" y="327832"/>
                  </a:cubicBezTo>
                  <a:lnTo>
                    <a:pt x="0" y="327832"/>
                  </a:lnTo>
                  <a:lnTo>
                    <a:pt x="0" y="264542"/>
                  </a:lnTo>
                  <a:lnTo>
                    <a:pt x="21097" y="264542"/>
                  </a:lnTo>
                  <a:cubicBezTo>
                    <a:pt x="33152" y="264542"/>
                    <a:pt x="43421" y="263259"/>
                    <a:pt x="51904" y="260692"/>
                  </a:cubicBezTo>
                  <a:cubicBezTo>
                    <a:pt x="60387" y="258124"/>
                    <a:pt x="67308" y="254162"/>
                    <a:pt x="72666" y="248804"/>
                  </a:cubicBezTo>
                  <a:cubicBezTo>
                    <a:pt x="78023" y="243446"/>
                    <a:pt x="81874" y="236581"/>
                    <a:pt x="84218" y="228210"/>
                  </a:cubicBezTo>
                  <a:cubicBezTo>
                    <a:pt x="86562" y="219838"/>
                    <a:pt x="87734" y="209848"/>
                    <a:pt x="87734" y="198239"/>
                  </a:cubicBezTo>
                  <a:lnTo>
                    <a:pt x="87734" y="139304"/>
                  </a:lnTo>
                  <a:cubicBezTo>
                    <a:pt x="87734" y="116310"/>
                    <a:pt x="90358" y="96106"/>
                    <a:pt x="95604" y="78693"/>
                  </a:cubicBezTo>
                  <a:cubicBezTo>
                    <a:pt x="100850" y="61280"/>
                    <a:pt x="109054" y="46770"/>
                    <a:pt x="120216" y="35161"/>
                  </a:cubicBezTo>
                  <a:cubicBezTo>
                    <a:pt x="131378" y="23552"/>
                    <a:pt x="145610" y="14790"/>
                    <a:pt x="162911" y="8874"/>
                  </a:cubicBezTo>
                  <a:cubicBezTo>
                    <a:pt x="180212" y="2958"/>
                    <a:pt x="201030" y="0"/>
                    <a:pt x="225363" y="0"/>
                  </a:cubicBezTo>
                  <a:close/>
                </a:path>
              </a:pathLst>
            </a:custGeom>
            <a:solidFill>
              <a:srgbClr val="3C454F"/>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400" b="1" dirty="0">
                <a:solidFill>
                  <a:srgbClr val="3C454F"/>
                </a:solidFill>
                <a:latin typeface="Consolas" panose="020B0609020204030204" pitchFamily="49" charset="0"/>
                <a:cs typeface="Consolas" panose="020B0609020204030204" pitchFamily="49" charset="0"/>
              </a:endParaRPr>
            </a:p>
          </p:txBody>
        </p:sp>
      </p:grpSp>
      <p:grpSp>
        <p:nvGrpSpPr>
          <p:cNvPr id="50" name="Relational Model"/>
          <p:cNvGrpSpPr/>
          <p:nvPr/>
        </p:nvGrpSpPr>
        <p:grpSpPr>
          <a:xfrm>
            <a:off x="3898030" y="1641065"/>
            <a:ext cx="5758151" cy="744873"/>
            <a:chOff x="3898030" y="1641065"/>
            <a:chExt cx="5758151" cy="744873"/>
          </a:xfrm>
        </p:grpSpPr>
        <p:sp>
          <p:nvSpPr>
            <p:cNvPr id="44" name="Freeform 43"/>
            <p:cNvSpPr/>
            <p:nvPr/>
          </p:nvSpPr>
          <p:spPr>
            <a:xfrm>
              <a:off x="3898030" y="1641065"/>
              <a:ext cx="680177" cy="744873"/>
            </a:xfrm>
            <a:custGeom>
              <a:avLst/>
              <a:gdLst>
                <a:gd name="connsiteX0" fmla="*/ 557328 w 680177"/>
                <a:gd name="connsiteY0" fmla="*/ 611686 h 744873"/>
                <a:gd name="connsiteX1" fmla="*/ 557328 w 680177"/>
                <a:gd name="connsiteY1" fmla="*/ 677618 h 744873"/>
                <a:gd name="connsiteX2" fmla="*/ 617401 w 680177"/>
                <a:gd name="connsiteY2" fmla="*/ 677618 h 744873"/>
                <a:gd name="connsiteX3" fmla="*/ 617401 w 680177"/>
                <a:gd name="connsiteY3" fmla="*/ 611686 h 744873"/>
                <a:gd name="connsiteX4" fmla="*/ 433848 w 680177"/>
                <a:gd name="connsiteY4" fmla="*/ 611686 h 744873"/>
                <a:gd name="connsiteX5" fmla="*/ 433848 w 680177"/>
                <a:gd name="connsiteY5" fmla="*/ 677618 h 744873"/>
                <a:gd name="connsiteX6" fmla="*/ 493921 w 680177"/>
                <a:gd name="connsiteY6" fmla="*/ 677618 h 744873"/>
                <a:gd name="connsiteX7" fmla="*/ 493921 w 680177"/>
                <a:gd name="connsiteY7" fmla="*/ 611686 h 744873"/>
                <a:gd name="connsiteX8" fmla="*/ 310368 w 680177"/>
                <a:gd name="connsiteY8" fmla="*/ 611686 h 744873"/>
                <a:gd name="connsiteX9" fmla="*/ 310368 w 680177"/>
                <a:gd name="connsiteY9" fmla="*/ 677618 h 744873"/>
                <a:gd name="connsiteX10" fmla="*/ 370441 w 680177"/>
                <a:gd name="connsiteY10" fmla="*/ 677618 h 744873"/>
                <a:gd name="connsiteX11" fmla="*/ 370441 w 680177"/>
                <a:gd name="connsiteY11" fmla="*/ 611686 h 744873"/>
                <a:gd name="connsiteX12" fmla="*/ 186888 w 680177"/>
                <a:gd name="connsiteY12" fmla="*/ 611686 h 744873"/>
                <a:gd name="connsiteX13" fmla="*/ 186888 w 680177"/>
                <a:gd name="connsiteY13" fmla="*/ 677618 h 744873"/>
                <a:gd name="connsiteX14" fmla="*/ 246960 w 680177"/>
                <a:gd name="connsiteY14" fmla="*/ 677618 h 744873"/>
                <a:gd name="connsiteX15" fmla="*/ 246960 w 680177"/>
                <a:gd name="connsiteY15" fmla="*/ 611686 h 744873"/>
                <a:gd name="connsiteX16" fmla="*/ 63408 w 680177"/>
                <a:gd name="connsiteY16" fmla="*/ 611686 h 744873"/>
                <a:gd name="connsiteX17" fmla="*/ 63408 w 680177"/>
                <a:gd name="connsiteY17" fmla="*/ 677618 h 744873"/>
                <a:gd name="connsiteX18" fmla="*/ 123480 w 680177"/>
                <a:gd name="connsiteY18" fmla="*/ 677618 h 744873"/>
                <a:gd name="connsiteX19" fmla="*/ 123480 w 680177"/>
                <a:gd name="connsiteY19" fmla="*/ 611686 h 744873"/>
                <a:gd name="connsiteX20" fmla="*/ 557328 w 680177"/>
                <a:gd name="connsiteY20" fmla="*/ 476162 h 744873"/>
                <a:gd name="connsiteX21" fmla="*/ 557328 w 680177"/>
                <a:gd name="connsiteY21" fmla="*/ 542094 h 744873"/>
                <a:gd name="connsiteX22" fmla="*/ 617401 w 680177"/>
                <a:gd name="connsiteY22" fmla="*/ 542094 h 744873"/>
                <a:gd name="connsiteX23" fmla="*/ 617401 w 680177"/>
                <a:gd name="connsiteY23" fmla="*/ 476162 h 744873"/>
                <a:gd name="connsiteX24" fmla="*/ 433848 w 680177"/>
                <a:gd name="connsiteY24" fmla="*/ 476162 h 744873"/>
                <a:gd name="connsiteX25" fmla="*/ 433848 w 680177"/>
                <a:gd name="connsiteY25" fmla="*/ 542094 h 744873"/>
                <a:gd name="connsiteX26" fmla="*/ 493921 w 680177"/>
                <a:gd name="connsiteY26" fmla="*/ 542094 h 744873"/>
                <a:gd name="connsiteX27" fmla="*/ 493921 w 680177"/>
                <a:gd name="connsiteY27" fmla="*/ 476162 h 744873"/>
                <a:gd name="connsiteX28" fmla="*/ 310368 w 680177"/>
                <a:gd name="connsiteY28" fmla="*/ 476162 h 744873"/>
                <a:gd name="connsiteX29" fmla="*/ 310368 w 680177"/>
                <a:gd name="connsiteY29" fmla="*/ 542094 h 744873"/>
                <a:gd name="connsiteX30" fmla="*/ 370441 w 680177"/>
                <a:gd name="connsiteY30" fmla="*/ 542094 h 744873"/>
                <a:gd name="connsiteX31" fmla="*/ 370441 w 680177"/>
                <a:gd name="connsiteY31" fmla="*/ 476162 h 744873"/>
                <a:gd name="connsiteX32" fmla="*/ 186888 w 680177"/>
                <a:gd name="connsiteY32" fmla="*/ 476162 h 744873"/>
                <a:gd name="connsiteX33" fmla="*/ 186888 w 680177"/>
                <a:gd name="connsiteY33" fmla="*/ 542094 h 744873"/>
                <a:gd name="connsiteX34" fmla="*/ 246960 w 680177"/>
                <a:gd name="connsiteY34" fmla="*/ 542094 h 744873"/>
                <a:gd name="connsiteX35" fmla="*/ 246960 w 680177"/>
                <a:gd name="connsiteY35" fmla="*/ 476162 h 744873"/>
                <a:gd name="connsiteX36" fmla="*/ 63408 w 680177"/>
                <a:gd name="connsiteY36" fmla="*/ 476162 h 744873"/>
                <a:gd name="connsiteX37" fmla="*/ 63408 w 680177"/>
                <a:gd name="connsiteY37" fmla="*/ 542094 h 744873"/>
                <a:gd name="connsiteX38" fmla="*/ 123480 w 680177"/>
                <a:gd name="connsiteY38" fmla="*/ 542094 h 744873"/>
                <a:gd name="connsiteX39" fmla="*/ 123480 w 680177"/>
                <a:gd name="connsiteY39" fmla="*/ 476162 h 744873"/>
                <a:gd name="connsiteX40" fmla="*/ 557328 w 680177"/>
                <a:gd name="connsiteY40" fmla="*/ 340639 h 744873"/>
                <a:gd name="connsiteX41" fmla="*/ 557328 w 680177"/>
                <a:gd name="connsiteY41" fmla="*/ 406571 h 744873"/>
                <a:gd name="connsiteX42" fmla="*/ 617401 w 680177"/>
                <a:gd name="connsiteY42" fmla="*/ 406571 h 744873"/>
                <a:gd name="connsiteX43" fmla="*/ 617401 w 680177"/>
                <a:gd name="connsiteY43" fmla="*/ 340639 h 744873"/>
                <a:gd name="connsiteX44" fmla="*/ 433848 w 680177"/>
                <a:gd name="connsiteY44" fmla="*/ 340639 h 744873"/>
                <a:gd name="connsiteX45" fmla="*/ 433848 w 680177"/>
                <a:gd name="connsiteY45" fmla="*/ 406571 h 744873"/>
                <a:gd name="connsiteX46" fmla="*/ 493921 w 680177"/>
                <a:gd name="connsiteY46" fmla="*/ 406571 h 744873"/>
                <a:gd name="connsiteX47" fmla="*/ 493921 w 680177"/>
                <a:gd name="connsiteY47" fmla="*/ 340639 h 744873"/>
                <a:gd name="connsiteX48" fmla="*/ 310368 w 680177"/>
                <a:gd name="connsiteY48" fmla="*/ 340639 h 744873"/>
                <a:gd name="connsiteX49" fmla="*/ 310368 w 680177"/>
                <a:gd name="connsiteY49" fmla="*/ 406571 h 744873"/>
                <a:gd name="connsiteX50" fmla="*/ 370441 w 680177"/>
                <a:gd name="connsiteY50" fmla="*/ 406571 h 744873"/>
                <a:gd name="connsiteX51" fmla="*/ 370441 w 680177"/>
                <a:gd name="connsiteY51" fmla="*/ 340639 h 744873"/>
                <a:gd name="connsiteX52" fmla="*/ 186888 w 680177"/>
                <a:gd name="connsiteY52" fmla="*/ 340639 h 744873"/>
                <a:gd name="connsiteX53" fmla="*/ 186888 w 680177"/>
                <a:gd name="connsiteY53" fmla="*/ 406571 h 744873"/>
                <a:gd name="connsiteX54" fmla="*/ 246960 w 680177"/>
                <a:gd name="connsiteY54" fmla="*/ 406571 h 744873"/>
                <a:gd name="connsiteX55" fmla="*/ 246960 w 680177"/>
                <a:gd name="connsiteY55" fmla="*/ 340639 h 744873"/>
                <a:gd name="connsiteX56" fmla="*/ 63408 w 680177"/>
                <a:gd name="connsiteY56" fmla="*/ 340639 h 744873"/>
                <a:gd name="connsiteX57" fmla="*/ 63408 w 680177"/>
                <a:gd name="connsiteY57" fmla="*/ 406571 h 744873"/>
                <a:gd name="connsiteX58" fmla="*/ 123480 w 680177"/>
                <a:gd name="connsiteY58" fmla="*/ 406571 h 744873"/>
                <a:gd name="connsiteX59" fmla="*/ 123480 w 680177"/>
                <a:gd name="connsiteY59" fmla="*/ 340639 h 744873"/>
                <a:gd name="connsiteX60" fmla="*/ 557328 w 680177"/>
                <a:gd name="connsiteY60" fmla="*/ 205116 h 744873"/>
                <a:gd name="connsiteX61" fmla="*/ 557328 w 680177"/>
                <a:gd name="connsiteY61" fmla="*/ 271047 h 744873"/>
                <a:gd name="connsiteX62" fmla="*/ 617401 w 680177"/>
                <a:gd name="connsiteY62" fmla="*/ 271047 h 744873"/>
                <a:gd name="connsiteX63" fmla="*/ 617401 w 680177"/>
                <a:gd name="connsiteY63" fmla="*/ 205116 h 744873"/>
                <a:gd name="connsiteX64" fmla="*/ 433848 w 680177"/>
                <a:gd name="connsiteY64" fmla="*/ 205116 h 744873"/>
                <a:gd name="connsiteX65" fmla="*/ 433848 w 680177"/>
                <a:gd name="connsiteY65" fmla="*/ 271047 h 744873"/>
                <a:gd name="connsiteX66" fmla="*/ 493921 w 680177"/>
                <a:gd name="connsiteY66" fmla="*/ 271047 h 744873"/>
                <a:gd name="connsiteX67" fmla="*/ 493921 w 680177"/>
                <a:gd name="connsiteY67" fmla="*/ 205116 h 744873"/>
                <a:gd name="connsiteX68" fmla="*/ 310368 w 680177"/>
                <a:gd name="connsiteY68" fmla="*/ 205116 h 744873"/>
                <a:gd name="connsiteX69" fmla="*/ 310368 w 680177"/>
                <a:gd name="connsiteY69" fmla="*/ 271047 h 744873"/>
                <a:gd name="connsiteX70" fmla="*/ 370441 w 680177"/>
                <a:gd name="connsiteY70" fmla="*/ 271047 h 744873"/>
                <a:gd name="connsiteX71" fmla="*/ 370441 w 680177"/>
                <a:gd name="connsiteY71" fmla="*/ 205116 h 744873"/>
                <a:gd name="connsiteX72" fmla="*/ 186888 w 680177"/>
                <a:gd name="connsiteY72" fmla="*/ 205116 h 744873"/>
                <a:gd name="connsiteX73" fmla="*/ 186888 w 680177"/>
                <a:gd name="connsiteY73" fmla="*/ 271047 h 744873"/>
                <a:gd name="connsiteX74" fmla="*/ 246960 w 680177"/>
                <a:gd name="connsiteY74" fmla="*/ 271047 h 744873"/>
                <a:gd name="connsiteX75" fmla="*/ 246960 w 680177"/>
                <a:gd name="connsiteY75" fmla="*/ 205116 h 744873"/>
                <a:gd name="connsiteX76" fmla="*/ 63408 w 680177"/>
                <a:gd name="connsiteY76" fmla="*/ 205116 h 744873"/>
                <a:gd name="connsiteX77" fmla="*/ 63408 w 680177"/>
                <a:gd name="connsiteY77" fmla="*/ 271047 h 744873"/>
                <a:gd name="connsiteX78" fmla="*/ 123480 w 680177"/>
                <a:gd name="connsiteY78" fmla="*/ 271047 h 744873"/>
                <a:gd name="connsiteX79" fmla="*/ 123480 w 680177"/>
                <a:gd name="connsiteY79" fmla="*/ 205116 h 744873"/>
                <a:gd name="connsiteX80" fmla="*/ 1 w 680177"/>
                <a:gd name="connsiteY80" fmla="*/ 0 h 744873"/>
                <a:gd name="connsiteX81" fmla="*/ 680177 w 680177"/>
                <a:gd name="connsiteY81" fmla="*/ 0 h 744873"/>
                <a:gd name="connsiteX82" fmla="*/ 680177 w 680177"/>
                <a:gd name="connsiteY82" fmla="*/ 744873 h 744873"/>
                <a:gd name="connsiteX83" fmla="*/ 0 w 680177"/>
                <a:gd name="connsiteY83" fmla="*/ 744873 h 744873"/>
                <a:gd name="connsiteX84" fmla="*/ 0 w 680177"/>
                <a:gd name="connsiteY84" fmla="*/ 41332 h 744873"/>
                <a:gd name="connsiteX85" fmla="*/ 1 w 680177"/>
                <a:gd name="connsiteY85" fmla="*/ 41332 h 7448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680177" h="744873">
                  <a:moveTo>
                    <a:pt x="557328" y="611686"/>
                  </a:moveTo>
                  <a:lnTo>
                    <a:pt x="557328" y="677618"/>
                  </a:lnTo>
                  <a:lnTo>
                    <a:pt x="617401" y="677618"/>
                  </a:lnTo>
                  <a:lnTo>
                    <a:pt x="617401" y="611686"/>
                  </a:lnTo>
                  <a:close/>
                  <a:moveTo>
                    <a:pt x="433848" y="611686"/>
                  </a:moveTo>
                  <a:lnTo>
                    <a:pt x="433848" y="677618"/>
                  </a:lnTo>
                  <a:lnTo>
                    <a:pt x="493921" y="677618"/>
                  </a:lnTo>
                  <a:lnTo>
                    <a:pt x="493921" y="611686"/>
                  </a:lnTo>
                  <a:close/>
                  <a:moveTo>
                    <a:pt x="310368" y="611686"/>
                  </a:moveTo>
                  <a:lnTo>
                    <a:pt x="310368" y="677618"/>
                  </a:lnTo>
                  <a:lnTo>
                    <a:pt x="370441" y="677618"/>
                  </a:lnTo>
                  <a:lnTo>
                    <a:pt x="370441" y="611686"/>
                  </a:lnTo>
                  <a:close/>
                  <a:moveTo>
                    <a:pt x="186888" y="611686"/>
                  </a:moveTo>
                  <a:lnTo>
                    <a:pt x="186888" y="677618"/>
                  </a:lnTo>
                  <a:lnTo>
                    <a:pt x="246960" y="677618"/>
                  </a:lnTo>
                  <a:lnTo>
                    <a:pt x="246960" y="611686"/>
                  </a:lnTo>
                  <a:close/>
                  <a:moveTo>
                    <a:pt x="63408" y="611686"/>
                  </a:moveTo>
                  <a:lnTo>
                    <a:pt x="63408" y="677618"/>
                  </a:lnTo>
                  <a:lnTo>
                    <a:pt x="123480" y="677618"/>
                  </a:lnTo>
                  <a:lnTo>
                    <a:pt x="123480" y="611686"/>
                  </a:lnTo>
                  <a:close/>
                  <a:moveTo>
                    <a:pt x="557328" y="476162"/>
                  </a:moveTo>
                  <a:lnTo>
                    <a:pt x="557328" y="542094"/>
                  </a:lnTo>
                  <a:lnTo>
                    <a:pt x="617401" y="542094"/>
                  </a:lnTo>
                  <a:lnTo>
                    <a:pt x="617401" y="476162"/>
                  </a:lnTo>
                  <a:close/>
                  <a:moveTo>
                    <a:pt x="433848" y="476162"/>
                  </a:moveTo>
                  <a:lnTo>
                    <a:pt x="433848" y="542094"/>
                  </a:lnTo>
                  <a:lnTo>
                    <a:pt x="493921" y="542094"/>
                  </a:lnTo>
                  <a:lnTo>
                    <a:pt x="493921" y="476162"/>
                  </a:lnTo>
                  <a:close/>
                  <a:moveTo>
                    <a:pt x="310368" y="476162"/>
                  </a:moveTo>
                  <a:lnTo>
                    <a:pt x="310368" y="542094"/>
                  </a:lnTo>
                  <a:lnTo>
                    <a:pt x="370441" y="542094"/>
                  </a:lnTo>
                  <a:lnTo>
                    <a:pt x="370441" y="476162"/>
                  </a:lnTo>
                  <a:close/>
                  <a:moveTo>
                    <a:pt x="186888" y="476162"/>
                  </a:moveTo>
                  <a:lnTo>
                    <a:pt x="186888" y="542094"/>
                  </a:lnTo>
                  <a:lnTo>
                    <a:pt x="246960" y="542094"/>
                  </a:lnTo>
                  <a:lnTo>
                    <a:pt x="246960" y="476162"/>
                  </a:lnTo>
                  <a:close/>
                  <a:moveTo>
                    <a:pt x="63408" y="476162"/>
                  </a:moveTo>
                  <a:lnTo>
                    <a:pt x="63408" y="542094"/>
                  </a:lnTo>
                  <a:lnTo>
                    <a:pt x="123480" y="542094"/>
                  </a:lnTo>
                  <a:lnTo>
                    <a:pt x="123480" y="476162"/>
                  </a:lnTo>
                  <a:close/>
                  <a:moveTo>
                    <a:pt x="557328" y="340639"/>
                  </a:moveTo>
                  <a:lnTo>
                    <a:pt x="557328" y="406571"/>
                  </a:lnTo>
                  <a:lnTo>
                    <a:pt x="617401" y="406571"/>
                  </a:lnTo>
                  <a:lnTo>
                    <a:pt x="617401" y="340639"/>
                  </a:lnTo>
                  <a:close/>
                  <a:moveTo>
                    <a:pt x="433848" y="340639"/>
                  </a:moveTo>
                  <a:lnTo>
                    <a:pt x="433848" y="406571"/>
                  </a:lnTo>
                  <a:lnTo>
                    <a:pt x="493921" y="406571"/>
                  </a:lnTo>
                  <a:lnTo>
                    <a:pt x="493921" y="340639"/>
                  </a:lnTo>
                  <a:close/>
                  <a:moveTo>
                    <a:pt x="310368" y="340639"/>
                  </a:moveTo>
                  <a:lnTo>
                    <a:pt x="310368" y="406571"/>
                  </a:lnTo>
                  <a:lnTo>
                    <a:pt x="370441" y="406571"/>
                  </a:lnTo>
                  <a:lnTo>
                    <a:pt x="370441" y="340639"/>
                  </a:lnTo>
                  <a:close/>
                  <a:moveTo>
                    <a:pt x="186888" y="340639"/>
                  </a:moveTo>
                  <a:lnTo>
                    <a:pt x="186888" y="406571"/>
                  </a:lnTo>
                  <a:lnTo>
                    <a:pt x="246960" y="406571"/>
                  </a:lnTo>
                  <a:lnTo>
                    <a:pt x="246960" y="340639"/>
                  </a:lnTo>
                  <a:close/>
                  <a:moveTo>
                    <a:pt x="63408" y="340639"/>
                  </a:moveTo>
                  <a:lnTo>
                    <a:pt x="63408" y="406571"/>
                  </a:lnTo>
                  <a:lnTo>
                    <a:pt x="123480" y="406571"/>
                  </a:lnTo>
                  <a:lnTo>
                    <a:pt x="123480" y="340639"/>
                  </a:lnTo>
                  <a:close/>
                  <a:moveTo>
                    <a:pt x="557328" y="205116"/>
                  </a:moveTo>
                  <a:lnTo>
                    <a:pt x="557328" y="271047"/>
                  </a:lnTo>
                  <a:lnTo>
                    <a:pt x="617401" y="271047"/>
                  </a:lnTo>
                  <a:lnTo>
                    <a:pt x="617401" y="205116"/>
                  </a:lnTo>
                  <a:close/>
                  <a:moveTo>
                    <a:pt x="433848" y="205116"/>
                  </a:moveTo>
                  <a:lnTo>
                    <a:pt x="433848" y="271047"/>
                  </a:lnTo>
                  <a:lnTo>
                    <a:pt x="493921" y="271047"/>
                  </a:lnTo>
                  <a:lnTo>
                    <a:pt x="493921" y="205116"/>
                  </a:lnTo>
                  <a:close/>
                  <a:moveTo>
                    <a:pt x="310368" y="205116"/>
                  </a:moveTo>
                  <a:lnTo>
                    <a:pt x="310368" y="271047"/>
                  </a:lnTo>
                  <a:lnTo>
                    <a:pt x="370441" y="271047"/>
                  </a:lnTo>
                  <a:lnTo>
                    <a:pt x="370441" y="205116"/>
                  </a:lnTo>
                  <a:close/>
                  <a:moveTo>
                    <a:pt x="186888" y="205116"/>
                  </a:moveTo>
                  <a:lnTo>
                    <a:pt x="186888" y="271047"/>
                  </a:lnTo>
                  <a:lnTo>
                    <a:pt x="246960" y="271047"/>
                  </a:lnTo>
                  <a:lnTo>
                    <a:pt x="246960" y="205116"/>
                  </a:lnTo>
                  <a:close/>
                  <a:moveTo>
                    <a:pt x="63408" y="205116"/>
                  </a:moveTo>
                  <a:lnTo>
                    <a:pt x="63408" y="271047"/>
                  </a:lnTo>
                  <a:lnTo>
                    <a:pt x="123480" y="271047"/>
                  </a:lnTo>
                  <a:lnTo>
                    <a:pt x="123480" y="205116"/>
                  </a:lnTo>
                  <a:close/>
                  <a:moveTo>
                    <a:pt x="1" y="0"/>
                  </a:moveTo>
                  <a:lnTo>
                    <a:pt x="680177" y="0"/>
                  </a:lnTo>
                  <a:lnTo>
                    <a:pt x="680177" y="744873"/>
                  </a:lnTo>
                  <a:lnTo>
                    <a:pt x="0" y="744873"/>
                  </a:lnTo>
                  <a:lnTo>
                    <a:pt x="0" y="41332"/>
                  </a:lnTo>
                  <a:lnTo>
                    <a:pt x="1" y="41332"/>
                  </a:lnTo>
                  <a:close/>
                </a:path>
              </a:pathLst>
            </a:cu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5" name="Freeform 44"/>
            <p:cNvSpPr/>
            <p:nvPr/>
          </p:nvSpPr>
          <p:spPr>
            <a:xfrm>
              <a:off x="6484212" y="1641065"/>
              <a:ext cx="680177" cy="744873"/>
            </a:xfrm>
            <a:custGeom>
              <a:avLst/>
              <a:gdLst>
                <a:gd name="connsiteX0" fmla="*/ 557328 w 680177"/>
                <a:gd name="connsiteY0" fmla="*/ 611686 h 744873"/>
                <a:gd name="connsiteX1" fmla="*/ 557328 w 680177"/>
                <a:gd name="connsiteY1" fmla="*/ 677618 h 744873"/>
                <a:gd name="connsiteX2" fmla="*/ 617401 w 680177"/>
                <a:gd name="connsiteY2" fmla="*/ 677618 h 744873"/>
                <a:gd name="connsiteX3" fmla="*/ 617401 w 680177"/>
                <a:gd name="connsiteY3" fmla="*/ 611686 h 744873"/>
                <a:gd name="connsiteX4" fmla="*/ 433848 w 680177"/>
                <a:gd name="connsiteY4" fmla="*/ 611686 h 744873"/>
                <a:gd name="connsiteX5" fmla="*/ 433848 w 680177"/>
                <a:gd name="connsiteY5" fmla="*/ 677618 h 744873"/>
                <a:gd name="connsiteX6" fmla="*/ 493921 w 680177"/>
                <a:gd name="connsiteY6" fmla="*/ 677618 h 744873"/>
                <a:gd name="connsiteX7" fmla="*/ 493921 w 680177"/>
                <a:gd name="connsiteY7" fmla="*/ 611686 h 744873"/>
                <a:gd name="connsiteX8" fmla="*/ 310368 w 680177"/>
                <a:gd name="connsiteY8" fmla="*/ 611686 h 744873"/>
                <a:gd name="connsiteX9" fmla="*/ 310368 w 680177"/>
                <a:gd name="connsiteY9" fmla="*/ 677618 h 744873"/>
                <a:gd name="connsiteX10" fmla="*/ 370441 w 680177"/>
                <a:gd name="connsiteY10" fmla="*/ 677618 h 744873"/>
                <a:gd name="connsiteX11" fmla="*/ 370441 w 680177"/>
                <a:gd name="connsiteY11" fmla="*/ 611686 h 744873"/>
                <a:gd name="connsiteX12" fmla="*/ 186888 w 680177"/>
                <a:gd name="connsiteY12" fmla="*/ 611686 h 744873"/>
                <a:gd name="connsiteX13" fmla="*/ 186888 w 680177"/>
                <a:gd name="connsiteY13" fmla="*/ 677618 h 744873"/>
                <a:gd name="connsiteX14" fmla="*/ 246960 w 680177"/>
                <a:gd name="connsiteY14" fmla="*/ 677618 h 744873"/>
                <a:gd name="connsiteX15" fmla="*/ 246960 w 680177"/>
                <a:gd name="connsiteY15" fmla="*/ 611686 h 744873"/>
                <a:gd name="connsiteX16" fmla="*/ 63408 w 680177"/>
                <a:gd name="connsiteY16" fmla="*/ 611686 h 744873"/>
                <a:gd name="connsiteX17" fmla="*/ 63408 w 680177"/>
                <a:gd name="connsiteY17" fmla="*/ 677618 h 744873"/>
                <a:gd name="connsiteX18" fmla="*/ 123480 w 680177"/>
                <a:gd name="connsiteY18" fmla="*/ 677618 h 744873"/>
                <a:gd name="connsiteX19" fmla="*/ 123480 w 680177"/>
                <a:gd name="connsiteY19" fmla="*/ 611686 h 744873"/>
                <a:gd name="connsiteX20" fmla="*/ 557328 w 680177"/>
                <a:gd name="connsiteY20" fmla="*/ 476162 h 744873"/>
                <a:gd name="connsiteX21" fmla="*/ 557328 w 680177"/>
                <a:gd name="connsiteY21" fmla="*/ 542094 h 744873"/>
                <a:gd name="connsiteX22" fmla="*/ 617401 w 680177"/>
                <a:gd name="connsiteY22" fmla="*/ 542094 h 744873"/>
                <a:gd name="connsiteX23" fmla="*/ 617401 w 680177"/>
                <a:gd name="connsiteY23" fmla="*/ 476162 h 744873"/>
                <a:gd name="connsiteX24" fmla="*/ 433848 w 680177"/>
                <a:gd name="connsiteY24" fmla="*/ 476162 h 744873"/>
                <a:gd name="connsiteX25" fmla="*/ 433848 w 680177"/>
                <a:gd name="connsiteY25" fmla="*/ 542094 h 744873"/>
                <a:gd name="connsiteX26" fmla="*/ 493921 w 680177"/>
                <a:gd name="connsiteY26" fmla="*/ 542094 h 744873"/>
                <a:gd name="connsiteX27" fmla="*/ 493921 w 680177"/>
                <a:gd name="connsiteY27" fmla="*/ 476162 h 744873"/>
                <a:gd name="connsiteX28" fmla="*/ 310368 w 680177"/>
                <a:gd name="connsiteY28" fmla="*/ 476162 h 744873"/>
                <a:gd name="connsiteX29" fmla="*/ 310368 w 680177"/>
                <a:gd name="connsiteY29" fmla="*/ 542094 h 744873"/>
                <a:gd name="connsiteX30" fmla="*/ 370441 w 680177"/>
                <a:gd name="connsiteY30" fmla="*/ 542094 h 744873"/>
                <a:gd name="connsiteX31" fmla="*/ 370441 w 680177"/>
                <a:gd name="connsiteY31" fmla="*/ 476162 h 744873"/>
                <a:gd name="connsiteX32" fmla="*/ 186888 w 680177"/>
                <a:gd name="connsiteY32" fmla="*/ 476162 h 744873"/>
                <a:gd name="connsiteX33" fmla="*/ 186888 w 680177"/>
                <a:gd name="connsiteY33" fmla="*/ 542094 h 744873"/>
                <a:gd name="connsiteX34" fmla="*/ 246960 w 680177"/>
                <a:gd name="connsiteY34" fmla="*/ 542094 h 744873"/>
                <a:gd name="connsiteX35" fmla="*/ 246960 w 680177"/>
                <a:gd name="connsiteY35" fmla="*/ 476162 h 744873"/>
                <a:gd name="connsiteX36" fmla="*/ 63408 w 680177"/>
                <a:gd name="connsiteY36" fmla="*/ 476162 h 744873"/>
                <a:gd name="connsiteX37" fmla="*/ 63408 w 680177"/>
                <a:gd name="connsiteY37" fmla="*/ 542094 h 744873"/>
                <a:gd name="connsiteX38" fmla="*/ 123480 w 680177"/>
                <a:gd name="connsiteY38" fmla="*/ 542094 h 744873"/>
                <a:gd name="connsiteX39" fmla="*/ 123480 w 680177"/>
                <a:gd name="connsiteY39" fmla="*/ 476162 h 744873"/>
                <a:gd name="connsiteX40" fmla="*/ 557328 w 680177"/>
                <a:gd name="connsiteY40" fmla="*/ 340639 h 744873"/>
                <a:gd name="connsiteX41" fmla="*/ 557328 w 680177"/>
                <a:gd name="connsiteY41" fmla="*/ 406571 h 744873"/>
                <a:gd name="connsiteX42" fmla="*/ 617401 w 680177"/>
                <a:gd name="connsiteY42" fmla="*/ 406571 h 744873"/>
                <a:gd name="connsiteX43" fmla="*/ 617401 w 680177"/>
                <a:gd name="connsiteY43" fmla="*/ 340639 h 744873"/>
                <a:gd name="connsiteX44" fmla="*/ 433848 w 680177"/>
                <a:gd name="connsiteY44" fmla="*/ 340639 h 744873"/>
                <a:gd name="connsiteX45" fmla="*/ 433848 w 680177"/>
                <a:gd name="connsiteY45" fmla="*/ 406571 h 744873"/>
                <a:gd name="connsiteX46" fmla="*/ 493921 w 680177"/>
                <a:gd name="connsiteY46" fmla="*/ 406571 h 744873"/>
                <a:gd name="connsiteX47" fmla="*/ 493921 w 680177"/>
                <a:gd name="connsiteY47" fmla="*/ 340639 h 744873"/>
                <a:gd name="connsiteX48" fmla="*/ 310368 w 680177"/>
                <a:gd name="connsiteY48" fmla="*/ 340639 h 744873"/>
                <a:gd name="connsiteX49" fmla="*/ 310368 w 680177"/>
                <a:gd name="connsiteY49" fmla="*/ 406571 h 744873"/>
                <a:gd name="connsiteX50" fmla="*/ 370441 w 680177"/>
                <a:gd name="connsiteY50" fmla="*/ 406571 h 744873"/>
                <a:gd name="connsiteX51" fmla="*/ 370441 w 680177"/>
                <a:gd name="connsiteY51" fmla="*/ 340639 h 744873"/>
                <a:gd name="connsiteX52" fmla="*/ 186888 w 680177"/>
                <a:gd name="connsiteY52" fmla="*/ 340639 h 744873"/>
                <a:gd name="connsiteX53" fmla="*/ 186888 w 680177"/>
                <a:gd name="connsiteY53" fmla="*/ 406571 h 744873"/>
                <a:gd name="connsiteX54" fmla="*/ 246960 w 680177"/>
                <a:gd name="connsiteY54" fmla="*/ 406571 h 744873"/>
                <a:gd name="connsiteX55" fmla="*/ 246960 w 680177"/>
                <a:gd name="connsiteY55" fmla="*/ 340639 h 744873"/>
                <a:gd name="connsiteX56" fmla="*/ 63408 w 680177"/>
                <a:gd name="connsiteY56" fmla="*/ 340639 h 744873"/>
                <a:gd name="connsiteX57" fmla="*/ 63408 w 680177"/>
                <a:gd name="connsiteY57" fmla="*/ 406571 h 744873"/>
                <a:gd name="connsiteX58" fmla="*/ 123480 w 680177"/>
                <a:gd name="connsiteY58" fmla="*/ 406571 h 744873"/>
                <a:gd name="connsiteX59" fmla="*/ 123480 w 680177"/>
                <a:gd name="connsiteY59" fmla="*/ 340639 h 744873"/>
                <a:gd name="connsiteX60" fmla="*/ 557328 w 680177"/>
                <a:gd name="connsiteY60" fmla="*/ 205116 h 744873"/>
                <a:gd name="connsiteX61" fmla="*/ 557328 w 680177"/>
                <a:gd name="connsiteY61" fmla="*/ 271047 h 744873"/>
                <a:gd name="connsiteX62" fmla="*/ 617401 w 680177"/>
                <a:gd name="connsiteY62" fmla="*/ 271047 h 744873"/>
                <a:gd name="connsiteX63" fmla="*/ 617401 w 680177"/>
                <a:gd name="connsiteY63" fmla="*/ 205116 h 744873"/>
                <a:gd name="connsiteX64" fmla="*/ 433848 w 680177"/>
                <a:gd name="connsiteY64" fmla="*/ 205116 h 744873"/>
                <a:gd name="connsiteX65" fmla="*/ 433848 w 680177"/>
                <a:gd name="connsiteY65" fmla="*/ 271047 h 744873"/>
                <a:gd name="connsiteX66" fmla="*/ 493921 w 680177"/>
                <a:gd name="connsiteY66" fmla="*/ 271047 h 744873"/>
                <a:gd name="connsiteX67" fmla="*/ 493921 w 680177"/>
                <a:gd name="connsiteY67" fmla="*/ 205116 h 744873"/>
                <a:gd name="connsiteX68" fmla="*/ 310368 w 680177"/>
                <a:gd name="connsiteY68" fmla="*/ 205116 h 744873"/>
                <a:gd name="connsiteX69" fmla="*/ 310368 w 680177"/>
                <a:gd name="connsiteY69" fmla="*/ 271047 h 744873"/>
                <a:gd name="connsiteX70" fmla="*/ 370441 w 680177"/>
                <a:gd name="connsiteY70" fmla="*/ 271047 h 744873"/>
                <a:gd name="connsiteX71" fmla="*/ 370441 w 680177"/>
                <a:gd name="connsiteY71" fmla="*/ 205116 h 744873"/>
                <a:gd name="connsiteX72" fmla="*/ 186888 w 680177"/>
                <a:gd name="connsiteY72" fmla="*/ 205116 h 744873"/>
                <a:gd name="connsiteX73" fmla="*/ 186888 w 680177"/>
                <a:gd name="connsiteY73" fmla="*/ 271047 h 744873"/>
                <a:gd name="connsiteX74" fmla="*/ 246960 w 680177"/>
                <a:gd name="connsiteY74" fmla="*/ 271047 h 744873"/>
                <a:gd name="connsiteX75" fmla="*/ 246960 w 680177"/>
                <a:gd name="connsiteY75" fmla="*/ 205116 h 744873"/>
                <a:gd name="connsiteX76" fmla="*/ 63408 w 680177"/>
                <a:gd name="connsiteY76" fmla="*/ 205116 h 744873"/>
                <a:gd name="connsiteX77" fmla="*/ 63408 w 680177"/>
                <a:gd name="connsiteY77" fmla="*/ 271047 h 744873"/>
                <a:gd name="connsiteX78" fmla="*/ 123480 w 680177"/>
                <a:gd name="connsiteY78" fmla="*/ 271047 h 744873"/>
                <a:gd name="connsiteX79" fmla="*/ 123480 w 680177"/>
                <a:gd name="connsiteY79" fmla="*/ 205116 h 744873"/>
                <a:gd name="connsiteX80" fmla="*/ 1 w 680177"/>
                <a:gd name="connsiteY80" fmla="*/ 0 h 744873"/>
                <a:gd name="connsiteX81" fmla="*/ 680177 w 680177"/>
                <a:gd name="connsiteY81" fmla="*/ 0 h 744873"/>
                <a:gd name="connsiteX82" fmla="*/ 680177 w 680177"/>
                <a:gd name="connsiteY82" fmla="*/ 744873 h 744873"/>
                <a:gd name="connsiteX83" fmla="*/ 0 w 680177"/>
                <a:gd name="connsiteY83" fmla="*/ 744873 h 744873"/>
                <a:gd name="connsiteX84" fmla="*/ 0 w 680177"/>
                <a:gd name="connsiteY84" fmla="*/ 41332 h 744873"/>
                <a:gd name="connsiteX85" fmla="*/ 1 w 680177"/>
                <a:gd name="connsiteY85" fmla="*/ 41332 h 7448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680177" h="744873">
                  <a:moveTo>
                    <a:pt x="557328" y="611686"/>
                  </a:moveTo>
                  <a:lnTo>
                    <a:pt x="557328" y="677618"/>
                  </a:lnTo>
                  <a:lnTo>
                    <a:pt x="617401" y="677618"/>
                  </a:lnTo>
                  <a:lnTo>
                    <a:pt x="617401" y="611686"/>
                  </a:lnTo>
                  <a:close/>
                  <a:moveTo>
                    <a:pt x="433848" y="611686"/>
                  </a:moveTo>
                  <a:lnTo>
                    <a:pt x="433848" y="677618"/>
                  </a:lnTo>
                  <a:lnTo>
                    <a:pt x="493921" y="677618"/>
                  </a:lnTo>
                  <a:lnTo>
                    <a:pt x="493921" y="611686"/>
                  </a:lnTo>
                  <a:close/>
                  <a:moveTo>
                    <a:pt x="310368" y="611686"/>
                  </a:moveTo>
                  <a:lnTo>
                    <a:pt x="310368" y="677618"/>
                  </a:lnTo>
                  <a:lnTo>
                    <a:pt x="370441" y="677618"/>
                  </a:lnTo>
                  <a:lnTo>
                    <a:pt x="370441" y="611686"/>
                  </a:lnTo>
                  <a:close/>
                  <a:moveTo>
                    <a:pt x="186888" y="611686"/>
                  </a:moveTo>
                  <a:lnTo>
                    <a:pt x="186888" y="677618"/>
                  </a:lnTo>
                  <a:lnTo>
                    <a:pt x="246960" y="677618"/>
                  </a:lnTo>
                  <a:lnTo>
                    <a:pt x="246960" y="611686"/>
                  </a:lnTo>
                  <a:close/>
                  <a:moveTo>
                    <a:pt x="63408" y="611686"/>
                  </a:moveTo>
                  <a:lnTo>
                    <a:pt x="63408" y="677618"/>
                  </a:lnTo>
                  <a:lnTo>
                    <a:pt x="123480" y="677618"/>
                  </a:lnTo>
                  <a:lnTo>
                    <a:pt x="123480" y="611686"/>
                  </a:lnTo>
                  <a:close/>
                  <a:moveTo>
                    <a:pt x="557328" y="476162"/>
                  </a:moveTo>
                  <a:lnTo>
                    <a:pt x="557328" y="542094"/>
                  </a:lnTo>
                  <a:lnTo>
                    <a:pt x="617401" y="542094"/>
                  </a:lnTo>
                  <a:lnTo>
                    <a:pt x="617401" y="476162"/>
                  </a:lnTo>
                  <a:close/>
                  <a:moveTo>
                    <a:pt x="433848" y="476162"/>
                  </a:moveTo>
                  <a:lnTo>
                    <a:pt x="433848" y="542094"/>
                  </a:lnTo>
                  <a:lnTo>
                    <a:pt x="493921" y="542094"/>
                  </a:lnTo>
                  <a:lnTo>
                    <a:pt x="493921" y="476162"/>
                  </a:lnTo>
                  <a:close/>
                  <a:moveTo>
                    <a:pt x="310368" y="476162"/>
                  </a:moveTo>
                  <a:lnTo>
                    <a:pt x="310368" y="542094"/>
                  </a:lnTo>
                  <a:lnTo>
                    <a:pt x="370441" y="542094"/>
                  </a:lnTo>
                  <a:lnTo>
                    <a:pt x="370441" y="476162"/>
                  </a:lnTo>
                  <a:close/>
                  <a:moveTo>
                    <a:pt x="186888" y="476162"/>
                  </a:moveTo>
                  <a:lnTo>
                    <a:pt x="186888" y="542094"/>
                  </a:lnTo>
                  <a:lnTo>
                    <a:pt x="246960" y="542094"/>
                  </a:lnTo>
                  <a:lnTo>
                    <a:pt x="246960" y="476162"/>
                  </a:lnTo>
                  <a:close/>
                  <a:moveTo>
                    <a:pt x="63408" y="476162"/>
                  </a:moveTo>
                  <a:lnTo>
                    <a:pt x="63408" y="542094"/>
                  </a:lnTo>
                  <a:lnTo>
                    <a:pt x="123480" y="542094"/>
                  </a:lnTo>
                  <a:lnTo>
                    <a:pt x="123480" y="476162"/>
                  </a:lnTo>
                  <a:close/>
                  <a:moveTo>
                    <a:pt x="557328" y="340639"/>
                  </a:moveTo>
                  <a:lnTo>
                    <a:pt x="557328" y="406571"/>
                  </a:lnTo>
                  <a:lnTo>
                    <a:pt x="617401" y="406571"/>
                  </a:lnTo>
                  <a:lnTo>
                    <a:pt x="617401" y="340639"/>
                  </a:lnTo>
                  <a:close/>
                  <a:moveTo>
                    <a:pt x="433848" y="340639"/>
                  </a:moveTo>
                  <a:lnTo>
                    <a:pt x="433848" y="406571"/>
                  </a:lnTo>
                  <a:lnTo>
                    <a:pt x="493921" y="406571"/>
                  </a:lnTo>
                  <a:lnTo>
                    <a:pt x="493921" y="340639"/>
                  </a:lnTo>
                  <a:close/>
                  <a:moveTo>
                    <a:pt x="310368" y="340639"/>
                  </a:moveTo>
                  <a:lnTo>
                    <a:pt x="310368" y="406571"/>
                  </a:lnTo>
                  <a:lnTo>
                    <a:pt x="370441" y="406571"/>
                  </a:lnTo>
                  <a:lnTo>
                    <a:pt x="370441" y="340639"/>
                  </a:lnTo>
                  <a:close/>
                  <a:moveTo>
                    <a:pt x="186888" y="340639"/>
                  </a:moveTo>
                  <a:lnTo>
                    <a:pt x="186888" y="406571"/>
                  </a:lnTo>
                  <a:lnTo>
                    <a:pt x="246960" y="406571"/>
                  </a:lnTo>
                  <a:lnTo>
                    <a:pt x="246960" y="340639"/>
                  </a:lnTo>
                  <a:close/>
                  <a:moveTo>
                    <a:pt x="63408" y="340639"/>
                  </a:moveTo>
                  <a:lnTo>
                    <a:pt x="63408" y="406571"/>
                  </a:lnTo>
                  <a:lnTo>
                    <a:pt x="123480" y="406571"/>
                  </a:lnTo>
                  <a:lnTo>
                    <a:pt x="123480" y="340639"/>
                  </a:lnTo>
                  <a:close/>
                  <a:moveTo>
                    <a:pt x="557328" y="205116"/>
                  </a:moveTo>
                  <a:lnTo>
                    <a:pt x="557328" y="271047"/>
                  </a:lnTo>
                  <a:lnTo>
                    <a:pt x="617401" y="271047"/>
                  </a:lnTo>
                  <a:lnTo>
                    <a:pt x="617401" y="205116"/>
                  </a:lnTo>
                  <a:close/>
                  <a:moveTo>
                    <a:pt x="433848" y="205116"/>
                  </a:moveTo>
                  <a:lnTo>
                    <a:pt x="433848" y="271047"/>
                  </a:lnTo>
                  <a:lnTo>
                    <a:pt x="493921" y="271047"/>
                  </a:lnTo>
                  <a:lnTo>
                    <a:pt x="493921" y="205116"/>
                  </a:lnTo>
                  <a:close/>
                  <a:moveTo>
                    <a:pt x="310368" y="205116"/>
                  </a:moveTo>
                  <a:lnTo>
                    <a:pt x="310368" y="271047"/>
                  </a:lnTo>
                  <a:lnTo>
                    <a:pt x="370441" y="271047"/>
                  </a:lnTo>
                  <a:lnTo>
                    <a:pt x="370441" y="205116"/>
                  </a:lnTo>
                  <a:close/>
                  <a:moveTo>
                    <a:pt x="186888" y="205116"/>
                  </a:moveTo>
                  <a:lnTo>
                    <a:pt x="186888" y="271047"/>
                  </a:lnTo>
                  <a:lnTo>
                    <a:pt x="246960" y="271047"/>
                  </a:lnTo>
                  <a:lnTo>
                    <a:pt x="246960" y="205116"/>
                  </a:lnTo>
                  <a:close/>
                  <a:moveTo>
                    <a:pt x="63408" y="205116"/>
                  </a:moveTo>
                  <a:lnTo>
                    <a:pt x="63408" y="271047"/>
                  </a:lnTo>
                  <a:lnTo>
                    <a:pt x="123480" y="271047"/>
                  </a:lnTo>
                  <a:lnTo>
                    <a:pt x="123480" y="205116"/>
                  </a:lnTo>
                  <a:close/>
                  <a:moveTo>
                    <a:pt x="1" y="0"/>
                  </a:moveTo>
                  <a:lnTo>
                    <a:pt x="680177" y="0"/>
                  </a:lnTo>
                  <a:lnTo>
                    <a:pt x="680177" y="744873"/>
                  </a:lnTo>
                  <a:lnTo>
                    <a:pt x="0" y="744873"/>
                  </a:lnTo>
                  <a:lnTo>
                    <a:pt x="0" y="41332"/>
                  </a:lnTo>
                  <a:lnTo>
                    <a:pt x="1" y="41332"/>
                  </a:lnTo>
                  <a:close/>
                </a:path>
              </a:pathLst>
            </a:cu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6" name="Freeform 45"/>
            <p:cNvSpPr/>
            <p:nvPr/>
          </p:nvSpPr>
          <p:spPr>
            <a:xfrm>
              <a:off x="8976004" y="1641065"/>
              <a:ext cx="680177" cy="744873"/>
            </a:xfrm>
            <a:custGeom>
              <a:avLst/>
              <a:gdLst>
                <a:gd name="connsiteX0" fmla="*/ 557328 w 680177"/>
                <a:gd name="connsiteY0" fmla="*/ 611686 h 744873"/>
                <a:gd name="connsiteX1" fmla="*/ 557328 w 680177"/>
                <a:gd name="connsiteY1" fmla="*/ 677618 h 744873"/>
                <a:gd name="connsiteX2" fmla="*/ 617401 w 680177"/>
                <a:gd name="connsiteY2" fmla="*/ 677618 h 744873"/>
                <a:gd name="connsiteX3" fmla="*/ 617401 w 680177"/>
                <a:gd name="connsiteY3" fmla="*/ 611686 h 744873"/>
                <a:gd name="connsiteX4" fmla="*/ 433848 w 680177"/>
                <a:gd name="connsiteY4" fmla="*/ 611686 h 744873"/>
                <a:gd name="connsiteX5" fmla="*/ 433848 w 680177"/>
                <a:gd name="connsiteY5" fmla="*/ 677618 h 744873"/>
                <a:gd name="connsiteX6" fmla="*/ 493921 w 680177"/>
                <a:gd name="connsiteY6" fmla="*/ 677618 h 744873"/>
                <a:gd name="connsiteX7" fmla="*/ 493921 w 680177"/>
                <a:gd name="connsiteY7" fmla="*/ 611686 h 744873"/>
                <a:gd name="connsiteX8" fmla="*/ 310368 w 680177"/>
                <a:gd name="connsiteY8" fmla="*/ 611686 h 744873"/>
                <a:gd name="connsiteX9" fmla="*/ 310368 w 680177"/>
                <a:gd name="connsiteY9" fmla="*/ 677618 h 744873"/>
                <a:gd name="connsiteX10" fmla="*/ 370441 w 680177"/>
                <a:gd name="connsiteY10" fmla="*/ 677618 h 744873"/>
                <a:gd name="connsiteX11" fmla="*/ 370441 w 680177"/>
                <a:gd name="connsiteY11" fmla="*/ 611686 h 744873"/>
                <a:gd name="connsiteX12" fmla="*/ 186888 w 680177"/>
                <a:gd name="connsiteY12" fmla="*/ 611686 h 744873"/>
                <a:gd name="connsiteX13" fmla="*/ 186888 w 680177"/>
                <a:gd name="connsiteY13" fmla="*/ 677618 h 744873"/>
                <a:gd name="connsiteX14" fmla="*/ 246960 w 680177"/>
                <a:gd name="connsiteY14" fmla="*/ 677618 h 744873"/>
                <a:gd name="connsiteX15" fmla="*/ 246960 w 680177"/>
                <a:gd name="connsiteY15" fmla="*/ 611686 h 744873"/>
                <a:gd name="connsiteX16" fmla="*/ 63408 w 680177"/>
                <a:gd name="connsiteY16" fmla="*/ 611686 h 744873"/>
                <a:gd name="connsiteX17" fmla="*/ 63408 w 680177"/>
                <a:gd name="connsiteY17" fmla="*/ 677618 h 744873"/>
                <a:gd name="connsiteX18" fmla="*/ 123480 w 680177"/>
                <a:gd name="connsiteY18" fmla="*/ 677618 h 744873"/>
                <a:gd name="connsiteX19" fmla="*/ 123480 w 680177"/>
                <a:gd name="connsiteY19" fmla="*/ 611686 h 744873"/>
                <a:gd name="connsiteX20" fmla="*/ 557328 w 680177"/>
                <a:gd name="connsiteY20" fmla="*/ 476162 h 744873"/>
                <a:gd name="connsiteX21" fmla="*/ 557328 w 680177"/>
                <a:gd name="connsiteY21" fmla="*/ 542094 h 744873"/>
                <a:gd name="connsiteX22" fmla="*/ 617401 w 680177"/>
                <a:gd name="connsiteY22" fmla="*/ 542094 h 744873"/>
                <a:gd name="connsiteX23" fmla="*/ 617401 w 680177"/>
                <a:gd name="connsiteY23" fmla="*/ 476162 h 744873"/>
                <a:gd name="connsiteX24" fmla="*/ 433848 w 680177"/>
                <a:gd name="connsiteY24" fmla="*/ 476162 h 744873"/>
                <a:gd name="connsiteX25" fmla="*/ 433848 w 680177"/>
                <a:gd name="connsiteY25" fmla="*/ 542094 h 744873"/>
                <a:gd name="connsiteX26" fmla="*/ 493921 w 680177"/>
                <a:gd name="connsiteY26" fmla="*/ 542094 h 744873"/>
                <a:gd name="connsiteX27" fmla="*/ 493921 w 680177"/>
                <a:gd name="connsiteY27" fmla="*/ 476162 h 744873"/>
                <a:gd name="connsiteX28" fmla="*/ 310368 w 680177"/>
                <a:gd name="connsiteY28" fmla="*/ 476162 h 744873"/>
                <a:gd name="connsiteX29" fmla="*/ 310368 w 680177"/>
                <a:gd name="connsiteY29" fmla="*/ 542094 h 744873"/>
                <a:gd name="connsiteX30" fmla="*/ 370441 w 680177"/>
                <a:gd name="connsiteY30" fmla="*/ 542094 h 744873"/>
                <a:gd name="connsiteX31" fmla="*/ 370441 w 680177"/>
                <a:gd name="connsiteY31" fmla="*/ 476162 h 744873"/>
                <a:gd name="connsiteX32" fmla="*/ 186888 w 680177"/>
                <a:gd name="connsiteY32" fmla="*/ 476162 h 744873"/>
                <a:gd name="connsiteX33" fmla="*/ 186888 w 680177"/>
                <a:gd name="connsiteY33" fmla="*/ 542094 h 744873"/>
                <a:gd name="connsiteX34" fmla="*/ 246960 w 680177"/>
                <a:gd name="connsiteY34" fmla="*/ 542094 h 744873"/>
                <a:gd name="connsiteX35" fmla="*/ 246960 w 680177"/>
                <a:gd name="connsiteY35" fmla="*/ 476162 h 744873"/>
                <a:gd name="connsiteX36" fmla="*/ 63408 w 680177"/>
                <a:gd name="connsiteY36" fmla="*/ 476162 h 744873"/>
                <a:gd name="connsiteX37" fmla="*/ 63408 w 680177"/>
                <a:gd name="connsiteY37" fmla="*/ 542094 h 744873"/>
                <a:gd name="connsiteX38" fmla="*/ 123480 w 680177"/>
                <a:gd name="connsiteY38" fmla="*/ 542094 h 744873"/>
                <a:gd name="connsiteX39" fmla="*/ 123480 w 680177"/>
                <a:gd name="connsiteY39" fmla="*/ 476162 h 744873"/>
                <a:gd name="connsiteX40" fmla="*/ 557328 w 680177"/>
                <a:gd name="connsiteY40" fmla="*/ 340639 h 744873"/>
                <a:gd name="connsiteX41" fmla="*/ 557328 w 680177"/>
                <a:gd name="connsiteY41" fmla="*/ 406571 h 744873"/>
                <a:gd name="connsiteX42" fmla="*/ 617401 w 680177"/>
                <a:gd name="connsiteY42" fmla="*/ 406571 h 744873"/>
                <a:gd name="connsiteX43" fmla="*/ 617401 w 680177"/>
                <a:gd name="connsiteY43" fmla="*/ 340639 h 744873"/>
                <a:gd name="connsiteX44" fmla="*/ 433848 w 680177"/>
                <a:gd name="connsiteY44" fmla="*/ 340639 h 744873"/>
                <a:gd name="connsiteX45" fmla="*/ 433848 w 680177"/>
                <a:gd name="connsiteY45" fmla="*/ 406571 h 744873"/>
                <a:gd name="connsiteX46" fmla="*/ 493921 w 680177"/>
                <a:gd name="connsiteY46" fmla="*/ 406571 h 744873"/>
                <a:gd name="connsiteX47" fmla="*/ 493921 w 680177"/>
                <a:gd name="connsiteY47" fmla="*/ 340639 h 744873"/>
                <a:gd name="connsiteX48" fmla="*/ 310368 w 680177"/>
                <a:gd name="connsiteY48" fmla="*/ 340639 h 744873"/>
                <a:gd name="connsiteX49" fmla="*/ 310368 w 680177"/>
                <a:gd name="connsiteY49" fmla="*/ 406571 h 744873"/>
                <a:gd name="connsiteX50" fmla="*/ 370441 w 680177"/>
                <a:gd name="connsiteY50" fmla="*/ 406571 h 744873"/>
                <a:gd name="connsiteX51" fmla="*/ 370441 w 680177"/>
                <a:gd name="connsiteY51" fmla="*/ 340639 h 744873"/>
                <a:gd name="connsiteX52" fmla="*/ 186888 w 680177"/>
                <a:gd name="connsiteY52" fmla="*/ 340639 h 744873"/>
                <a:gd name="connsiteX53" fmla="*/ 186888 w 680177"/>
                <a:gd name="connsiteY53" fmla="*/ 406571 h 744873"/>
                <a:gd name="connsiteX54" fmla="*/ 246960 w 680177"/>
                <a:gd name="connsiteY54" fmla="*/ 406571 h 744873"/>
                <a:gd name="connsiteX55" fmla="*/ 246960 w 680177"/>
                <a:gd name="connsiteY55" fmla="*/ 340639 h 744873"/>
                <a:gd name="connsiteX56" fmla="*/ 63408 w 680177"/>
                <a:gd name="connsiteY56" fmla="*/ 340639 h 744873"/>
                <a:gd name="connsiteX57" fmla="*/ 63408 w 680177"/>
                <a:gd name="connsiteY57" fmla="*/ 406571 h 744873"/>
                <a:gd name="connsiteX58" fmla="*/ 123480 w 680177"/>
                <a:gd name="connsiteY58" fmla="*/ 406571 h 744873"/>
                <a:gd name="connsiteX59" fmla="*/ 123480 w 680177"/>
                <a:gd name="connsiteY59" fmla="*/ 340639 h 744873"/>
                <a:gd name="connsiteX60" fmla="*/ 557328 w 680177"/>
                <a:gd name="connsiteY60" fmla="*/ 205116 h 744873"/>
                <a:gd name="connsiteX61" fmla="*/ 557328 w 680177"/>
                <a:gd name="connsiteY61" fmla="*/ 271047 h 744873"/>
                <a:gd name="connsiteX62" fmla="*/ 617401 w 680177"/>
                <a:gd name="connsiteY62" fmla="*/ 271047 h 744873"/>
                <a:gd name="connsiteX63" fmla="*/ 617401 w 680177"/>
                <a:gd name="connsiteY63" fmla="*/ 205116 h 744873"/>
                <a:gd name="connsiteX64" fmla="*/ 433848 w 680177"/>
                <a:gd name="connsiteY64" fmla="*/ 205116 h 744873"/>
                <a:gd name="connsiteX65" fmla="*/ 433848 w 680177"/>
                <a:gd name="connsiteY65" fmla="*/ 271047 h 744873"/>
                <a:gd name="connsiteX66" fmla="*/ 493921 w 680177"/>
                <a:gd name="connsiteY66" fmla="*/ 271047 h 744873"/>
                <a:gd name="connsiteX67" fmla="*/ 493921 w 680177"/>
                <a:gd name="connsiteY67" fmla="*/ 205116 h 744873"/>
                <a:gd name="connsiteX68" fmla="*/ 310368 w 680177"/>
                <a:gd name="connsiteY68" fmla="*/ 205116 h 744873"/>
                <a:gd name="connsiteX69" fmla="*/ 310368 w 680177"/>
                <a:gd name="connsiteY69" fmla="*/ 271047 h 744873"/>
                <a:gd name="connsiteX70" fmla="*/ 370441 w 680177"/>
                <a:gd name="connsiteY70" fmla="*/ 271047 h 744873"/>
                <a:gd name="connsiteX71" fmla="*/ 370441 w 680177"/>
                <a:gd name="connsiteY71" fmla="*/ 205116 h 744873"/>
                <a:gd name="connsiteX72" fmla="*/ 186888 w 680177"/>
                <a:gd name="connsiteY72" fmla="*/ 205116 h 744873"/>
                <a:gd name="connsiteX73" fmla="*/ 186888 w 680177"/>
                <a:gd name="connsiteY73" fmla="*/ 271047 h 744873"/>
                <a:gd name="connsiteX74" fmla="*/ 246960 w 680177"/>
                <a:gd name="connsiteY74" fmla="*/ 271047 h 744873"/>
                <a:gd name="connsiteX75" fmla="*/ 246960 w 680177"/>
                <a:gd name="connsiteY75" fmla="*/ 205116 h 744873"/>
                <a:gd name="connsiteX76" fmla="*/ 63408 w 680177"/>
                <a:gd name="connsiteY76" fmla="*/ 205116 h 744873"/>
                <a:gd name="connsiteX77" fmla="*/ 63408 w 680177"/>
                <a:gd name="connsiteY77" fmla="*/ 271047 h 744873"/>
                <a:gd name="connsiteX78" fmla="*/ 123480 w 680177"/>
                <a:gd name="connsiteY78" fmla="*/ 271047 h 744873"/>
                <a:gd name="connsiteX79" fmla="*/ 123480 w 680177"/>
                <a:gd name="connsiteY79" fmla="*/ 205116 h 744873"/>
                <a:gd name="connsiteX80" fmla="*/ 1 w 680177"/>
                <a:gd name="connsiteY80" fmla="*/ 0 h 744873"/>
                <a:gd name="connsiteX81" fmla="*/ 680177 w 680177"/>
                <a:gd name="connsiteY81" fmla="*/ 0 h 744873"/>
                <a:gd name="connsiteX82" fmla="*/ 680177 w 680177"/>
                <a:gd name="connsiteY82" fmla="*/ 744873 h 744873"/>
                <a:gd name="connsiteX83" fmla="*/ 0 w 680177"/>
                <a:gd name="connsiteY83" fmla="*/ 744873 h 744873"/>
                <a:gd name="connsiteX84" fmla="*/ 0 w 680177"/>
                <a:gd name="connsiteY84" fmla="*/ 41332 h 744873"/>
                <a:gd name="connsiteX85" fmla="*/ 1 w 680177"/>
                <a:gd name="connsiteY85" fmla="*/ 41332 h 7448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680177" h="744873">
                  <a:moveTo>
                    <a:pt x="557328" y="611686"/>
                  </a:moveTo>
                  <a:lnTo>
                    <a:pt x="557328" y="677618"/>
                  </a:lnTo>
                  <a:lnTo>
                    <a:pt x="617401" y="677618"/>
                  </a:lnTo>
                  <a:lnTo>
                    <a:pt x="617401" y="611686"/>
                  </a:lnTo>
                  <a:close/>
                  <a:moveTo>
                    <a:pt x="433848" y="611686"/>
                  </a:moveTo>
                  <a:lnTo>
                    <a:pt x="433848" y="677618"/>
                  </a:lnTo>
                  <a:lnTo>
                    <a:pt x="493921" y="677618"/>
                  </a:lnTo>
                  <a:lnTo>
                    <a:pt x="493921" y="611686"/>
                  </a:lnTo>
                  <a:close/>
                  <a:moveTo>
                    <a:pt x="310368" y="611686"/>
                  </a:moveTo>
                  <a:lnTo>
                    <a:pt x="310368" y="677618"/>
                  </a:lnTo>
                  <a:lnTo>
                    <a:pt x="370441" y="677618"/>
                  </a:lnTo>
                  <a:lnTo>
                    <a:pt x="370441" y="611686"/>
                  </a:lnTo>
                  <a:close/>
                  <a:moveTo>
                    <a:pt x="186888" y="611686"/>
                  </a:moveTo>
                  <a:lnTo>
                    <a:pt x="186888" y="677618"/>
                  </a:lnTo>
                  <a:lnTo>
                    <a:pt x="246960" y="677618"/>
                  </a:lnTo>
                  <a:lnTo>
                    <a:pt x="246960" y="611686"/>
                  </a:lnTo>
                  <a:close/>
                  <a:moveTo>
                    <a:pt x="63408" y="611686"/>
                  </a:moveTo>
                  <a:lnTo>
                    <a:pt x="63408" y="677618"/>
                  </a:lnTo>
                  <a:lnTo>
                    <a:pt x="123480" y="677618"/>
                  </a:lnTo>
                  <a:lnTo>
                    <a:pt x="123480" y="611686"/>
                  </a:lnTo>
                  <a:close/>
                  <a:moveTo>
                    <a:pt x="557328" y="476162"/>
                  </a:moveTo>
                  <a:lnTo>
                    <a:pt x="557328" y="542094"/>
                  </a:lnTo>
                  <a:lnTo>
                    <a:pt x="617401" y="542094"/>
                  </a:lnTo>
                  <a:lnTo>
                    <a:pt x="617401" y="476162"/>
                  </a:lnTo>
                  <a:close/>
                  <a:moveTo>
                    <a:pt x="433848" y="476162"/>
                  </a:moveTo>
                  <a:lnTo>
                    <a:pt x="433848" y="542094"/>
                  </a:lnTo>
                  <a:lnTo>
                    <a:pt x="493921" y="542094"/>
                  </a:lnTo>
                  <a:lnTo>
                    <a:pt x="493921" y="476162"/>
                  </a:lnTo>
                  <a:close/>
                  <a:moveTo>
                    <a:pt x="310368" y="476162"/>
                  </a:moveTo>
                  <a:lnTo>
                    <a:pt x="310368" y="542094"/>
                  </a:lnTo>
                  <a:lnTo>
                    <a:pt x="370441" y="542094"/>
                  </a:lnTo>
                  <a:lnTo>
                    <a:pt x="370441" y="476162"/>
                  </a:lnTo>
                  <a:close/>
                  <a:moveTo>
                    <a:pt x="186888" y="476162"/>
                  </a:moveTo>
                  <a:lnTo>
                    <a:pt x="186888" y="542094"/>
                  </a:lnTo>
                  <a:lnTo>
                    <a:pt x="246960" y="542094"/>
                  </a:lnTo>
                  <a:lnTo>
                    <a:pt x="246960" y="476162"/>
                  </a:lnTo>
                  <a:close/>
                  <a:moveTo>
                    <a:pt x="63408" y="476162"/>
                  </a:moveTo>
                  <a:lnTo>
                    <a:pt x="63408" y="542094"/>
                  </a:lnTo>
                  <a:lnTo>
                    <a:pt x="123480" y="542094"/>
                  </a:lnTo>
                  <a:lnTo>
                    <a:pt x="123480" y="476162"/>
                  </a:lnTo>
                  <a:close/>
                  <a:moveTo>
                    <a:pt x="557328" y="340639"/>
                  </a:moveTo>
                  <a:lnTo>
                    <a:pt x="557328" y="406571"/>
                  </a:lnTo>
                  <a:lnTo>
                    <a:pt x="617401" y="406571"/>
                  </a:lnTo>
                  <a:lnTo>
                    <a:pt x="617401" y="340639"/>
                  </a:lnTo>
                  <a:close/>
                  <a:moveTo>
                    <a:pt x="433848" y="340639"/>
                  </a:moveTo>
                  <a:lnTo>
                    <a:pt x="433848" y="406571"/>
                  </a:lnTo>
                  <a:lnTo>
                    <a:pt x="493921" y="406571"/>
                  </a:lnTo>
                  <a:lnTo>
                    <a:pt x="493921" y="340639"/>
                  </a:lnTo>
                  <a:close/>
                  <a:moveTo>
                    <a:pt x="310368" y="340639"/>
                  </a:moveTo>
                  <a:lnTo>
                    <a:pt x="310368" y="406571"/>
                  </a:lnTo>
                  <a:lnTo>
                    <a:pt x="370441" y="406571"/>
                  </a:lnTo>
                  <a:lnTo>
                    <a:pt x="370441" y="340639"/>
                  </a:lnTo>
                  <a:close/>
                  <a:moveTo>
                    <a:pt x="186888" y="340639"/>
                  </a:moveTo>
                  <a:lnTo>
                    <a:pt x="186888" y="406571"/>
                  </a:lnTo>
                  <a:lnTo>
                    <a:pt x="246960" y="406571"/>
                  </a:lnTo>
                  <a:lnTo>
                    <a:pt x="246960" y="340639"/>
                  </a:lnTo>
                  <a:close/>
                  <a:moveTo>
                    <a:pt x="63408" y="340639"/>
                  </a:moveTo>
                  <a:lnTo>
                    <a:pt x="63408" y="406571"/>
                  </a:lnTo>
                  <a:lnTo>
                    <a:pt x="123480" y="406571"/>
                  </a:lnTo>
                  <a:lnTo>
                    <a:pt x="123480" y="340639"/>
                  </a:lnTo>
                  <a:close/>
                  <a:moveTo>
                    <a:pt x="557328" y="205116"/>
                  </a:moveTo>
                  <a:lnTo>
                    <a:pt x="557328" y="271047"/>
                  </a:lnTo>
                  <a:lnTo>
                    <a:pt x="617401" y="271047"/>
                  </a:lnTo>
                  <a:lnTo>
                    <a:pt x="617401" y="205116"/>
                  </a:lnTo>
                  <a:close/>
                  <a:moveTo>
                    <a:pt x="433848" y="205116"/>
                  </a:moveTo>
                  <a:lnTo>
                    <a:pt x="433848" y="271047"/>
                  </a:lnTo>
                  <a:lnTo>
                    <a:pt x="493921" y="271047"/>
                  </a:lnTo>
                  <a:lnTo>
                    <a:pt x="493921" y="205116"/>
                  </a:lnTo>
                  <a:close/>
                  <a:moveTo>
                    <a:pt x="310368" y="205116"/>
                  </a:moveTo>
                  <a:lnTo>
                    <a:pt x="310368" y="271047"/>
                  </a:lnTo>
                  <a:lnTo>
                    <a:pt x="370441" y="271047"/>
                  </a:lnTo>
                  <a:lnTo>
                    <a:pt x="370441" y="205116"/>
                  </a:lnTo>
                  <a:close/>
                  <a:moveTo>
                    <a:pt x="186888" y="205116"/>
                  </a:moveTo>
                  <a:lnTo>
                    <a:pt x="186888" y="271047"/>
                  </a:lnTo>
                  <a:lnTo>
                    <a:pt x="246960" y="271047"/>
                  </a:lnTo>
                  <a:lnTo>
                    <a:pt x="246960" y="205116"/>
                  </a:lnTo>
                  <a:close/>
                  <a:moveTo>
                    <a:pt x="63408" y="205116"/>
                  </a:moveTo>
                  <a:lnTo>
                    <a:pt x="63408" y="271047"/>
                  </a:lnTo>
                  <a:lnTo>
                    <a:pt x="123480" y="271047"/>
                  </a:lnTo>
                  <a:lnTo>
                    <a:pt x="123480" y="205116"/>
                  </a:lnTo>
                  <a:close/>
                  <a:moveTo>
                    <a:pt x="1" y="0"/>
                  </a:moveTo>
                  <a:lnTo>
                    <a:pt x="680177" y="0"/>
                  </a:lnTo>
                  <a:lnTo>
                    <a:pt x="680177" y="744873"/>
                  </a:lnTo>
                  <a:lnTo>
                    <a:pt x="0" y="744873"/>
                  </a:lnTo>
                  <a:lnTo>
                    <a:pt x="0" y="41332"/>
                  </a:lnTo>
                  <a:lnTo>
                    <a:pt x="1" y="41332"/>
                  </a:lnTo>
                  <a:close/>
                </a:path>
              </a:pathLst>
            </a:cu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48" name="Straight Connector 47"/>
            <p:cNvCxnSpPr/>
            <p:nvPr/>
          </p:nvCxnSpPr>
          <p:spPr>
            <a:xfrm>
              <a:off x="4554833" y="2079625"/>
              <a:ext cx="1942509" cy="0"/>
            </a:xfrm>
            <a:prstGeom prst="line">
              <a:avLst/>
            </a:prstGeom>
            <a:ln w="57150">
              <a:solidFill>
                <a:srgbClr val="3C454F"/>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7033495" y="2079625"/>
              <a:ext cx="1942509" cy="0"/>
            </a:xfrm>
            <a:prstGeom prst="line">
              <a:avLst/>
            </a:prstGeom>
            <a:ln w="57150">
              <a:solidFill>
                <a:srgbClr val="3C454F"/>
              </a:solidFill>
            </a:ln>
          </p:spPr>
          <p:style>
            <a:lnRef idx="1">
              <a:schemeClr val="accent1"/>
            </a:lnRef>
            <a:fillRef idx="0">
              <a:schemeClr val="accent1"/>
            </a:fillRef>
            <a:effectRef idx="0">
              <a:schemeClr val="accent1"/>
            </a:effectRef>
            <a:fontRef idx="minor">
              <a:schemeClr val="tx1"/>
            </a:fontRef>
          </p:style>
        </p:cxnSp>
      </p:grpSp>
      <p:grpSp>
        <p:nvGrpSpPr>
          <p:cNvPr id="59" name="Class Model"/>
          <p:cNvGrpSpPr/>
          <p:nvPr/>
        </p:nvGrpSpPr>
        <p:grpSpPr>
          <a:xfrm>
            <a:off x="3898030" y="5108165"/>
            <a:ext cx="5758150" cy="744874"/>
            <a:chOff x="3898030" y="5108165"/>
            <a:chExt cx="5758150" cy="744874"/>
          </a:xfrm>
        </p:grpSpPr>
        <p:sp>
          <p:nvSpPr>
            <p:cNvPr id="53" name="Rectangle 52"/>
            <p:cNvSpPr/>
            <p:nvPr/>
          </p:nvSpPr>
          <p:spPr>
            <a:xfrm>
              <a:off x="3898030" y="5108165"/>
              <a:ext cx="680177" cy="744874"/>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latin typeface="Consolas" panose="020B0609020204030204" pitchFamily="49" charset="0"/>
                  <a:cs typeface="Consolas" panose="020B0609020204030204" pitchFamily="49" charset="0"/>
                </a:rPr>
                <a:t>{;}</a:t>
              </a:r>
              <a:endParaRPr lang="en-US" b="1" dirty="0">
                <a:latin typeface="Consolas" panose="020B0609020204030204" pitchFamily="49" charset="0"/>
                <a:cs typeface="Consolas" panose="020B0609020204030204" pitchFamily="49" charset="0"/>
              </a:endParaRPr>
            </a:p>
          </p:txBody>
        </p:sp>
        <p:sp>
          <p:nvSpPr>
            <p:cNvPr id="54" name="Rectangle 53"/>
            <p:cNvSpPr/>
            <p:nvPr/>
          </p:nvSpPr>
          <p:spPr>
            <a:xfrm>
              <a:off x="6484211" y="5108165"/>
              <a:ext cx="680177" cy="744874"/>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latin typeface="Consolas" panose="020B0609020204030204" pitchFamily="49" charset="0"/>
                  <a:cs typeface="Consolas" panose="020B0609020204030204" pitchFamily="49" charset="0"/>
                </a:rPr>
                <a:t>{;}</a:t>
              </a:r>
              <a:endParaRPr lang="en-US" b="1" dirty="0">
                <a:latin typeface="Consolas" panose="020B0609020204030204" pitchFamily="49" charset="0"/>
                <a:cs typeface="Consolas" panose="020B0609020204030204" pitchFamily="49" charset="0"/>
              </a:endParaRPr>
            </a:p>
          </p:txBody>
        </p:sp>
        <p:sp>
          <p:nvSpPr>
            <p:cNvPr id="55" name="Rectangle 54"/>
            <p:cNvSpPr/>
            <p:nvPr/>
          </p:nvSpPr>
          <p:spPr>
            <a:xfrm>
              <a:off x="8976003" y="5108165"/>
              <a:ext cx="680177" cy="744874"/>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latin typeface="Consolas" panose="020B0609020204030204" pitchFamily="49" charset="0"/>
                  <a:cs typeface="Consolas" panose="020B0609020204030204" pitchFamily="49" charset="0"/>
                </a:rPr>
                <a:t>{;}</a:t>
              </a:r>
              <a:endParaRPr lang="en-US" b="1" dirty="0">
                <a:latin typeface="Consolas" panose="020B0609020204030204" pitchFamily="49" charset="0"/>
                <a:cs typeface="Consolas" panose="020B0609020204030204" pitchFamily="49" charset="0"/>
              </a:endParaRPr>
            </a:p>
          </p:txBody>
        </p:sp>
        <p:cxnSp>
          <p:nvCxnSpPr>
            <p:cNvPr id="57" name="Straight Connector 56"/>
            <p:cNvCxnSpPr/>
            <p:nvPr/>
          </p:nvCxnSpPr>
          <p:spPr>
            <a:xfrm>
              <a:off x="4554833" y="5480602"/>
              <a:ext cx="1942509" cy="0"/>
            </a:xfrm>
            <a:prstGeom prst="line">
              <a:avLst/>
            </a:prstGeom>
            <a:ln w="57150">
              <a:solidFill>
                <a:srgbClr val="3C454F"/>
              </a:solidFill>
              <a:prstDash val="sysDash"/>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7033494" y="5480602"/>
              <a:ext cx="1942509" cy="0"/>
            </a:xfrm>
            <a:prstGeom prst="line">
              <a:avLst/>
            </a:prstGeom>
            <a:ln w="57150">
              <a:solidFill>
                <a:srgbClr val="3C454F"/>
              </a:solidFill>
              <a:prstDash val="sysDash"/>
            </a:ln>
          </p:spPr>
          <p:style>
            <a:lnRef idx="1">
              <a:schemeClr val="accent1"/>
            </a:lnRef>
            <a:fillRef idx="0">
              <a:schemeClr val="accent1"/>
            </a:fillRef>
            <a:effectRef idx="0">
              <a:schemeClr val="accent1"/>
            </a:effectRef>
            <a:fontRef idx="minor">
              <a:schemeClr val="tx1"/>
            </a:fontRef>
          </p:style>
        </p:cxnSp>
      </p:grpSp>
      <p:grpSp>
        <p:nvGrpSpPr>
          <p:cNvPr id="5" name="Entity Framework"/>
          <p:cNvGrpSpPr/>
          <p:nvPr/>
        </p:nvGrpSpPr>
        <p:grpSpPr>
          <a:xfrm>
            <a:off x="717419" y="2979253"/>
            <a:ext cx="10750378" cy="1535598"/>
            <a:chOff x="717419" y="2979253"/>
            <a:chExt cx="10750378" cy="1535598"/>
          </a:xfrm>
        </p:grpSpPr>
        <p:grpSp>
          <p:nvGrpSpPr>
            <p:cNvPr id="60" name="Object/Relational Mapper"/>
            <p:cNvGrpSpPr/>
            <p:nvPr/>
          </p:nvGrpSpPr>
          <p:grpSpPr>
            <a:xfrm>
              <a:off x="717419" y="2979253"/>
              <a:ext cx="10750378" cy="1535598"/>
              <a:chOff x="708454" y="4522367"/>
              <a:chExt cx="10750378" cy="1535598"/>
            </a:xfrm>
          </p:grpSpPr>
          <p:sp>
            <p:nvSpPr>
              <p:cNvPr id="61" name="Rectangle 60"/>
              <p:cNvSpPr/>
              <p:nvPr/>
            </p:nvSpPr>
            <p:spPr>
              <a:xfrm>
                <a:off x="708454" y="4522367"/>
                <a:ext cx="10750378" cy="1535598"/>
              </a:xfrm>
              <a:prstGeom prst="rect">
                <a:avLst/>
              </a:prstGeom>
              <a:solidFill>
                <a:srgbClr val="95B3D7">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TextBox 62"/>
              <p:cNvSpPr txBox="1"/>
              <p:nvPr/>
            </p:nvSpPr>
            <p:spPr>
              <a:xfrm>
                <a:off x="708454" y="5688633"/>
                <a:ext cx="1845377" cy="369332"/>
              </a:xfrm>
              <a:prstGeom prst="rect">
                <a:avLst/>
              </a:prstGeom>
              <a:noFill/>
            </p:spPr>
            <p:txBody>
              <a:bodyPr wrap="none" rtlCol="0">
                <a:spAutoFit/>
              </a:bodyPr>
              <a:lstStyle/>
              <a:p>
                <a:r>
                  <a:rPr lang="en-US" dirty="0" smtClean="0"/>
                  <a:t>Entity Framework</a:t>
                </a:r>
                <a:endParaRPr lang="en-US" dirty="0"/>
              </a:p>
            </p:txBody>
          </p:sp>
        </p:grpSp>
        <p:sp>
          <p:nvSpPr>
            <p:cNvPr id="33" name="EF Icon"/>
            <p:cNvSpPr/>
            <p:nvPr/>
          </p:nvSpPr>
          <p:spPr>
            <a:xfrm>
              <a:off x="1280143" y="3461276"/>
              <a:ext cx="575884" cy="404400"/>
            </a:xfrm>
            <a:custGeom>
              <a:avLst/>
              <a:gdLst/>
              <a:ahLst/>
              <a:cxnLst/>
              <a:rect l="l" t="t" r="r" b="b"/>
              <a:pathLst>
                <a:path w="408389" h="286782">
                  <a:moveTo>
                    <a:pt x="228600" y="0"/>
                  </a:moveTo>
                  <a:lnTo>
                    <a:pt x="408389" y="0"/>
                  </a:lnTo>
                  <a:lnTo>
                    <a:pt x="408389" y="67596"/>
                  </a:lnTo>
                  <a:lnTo>
                    <a:pt x="314995" y="67596"/>
                  </a:lnTo>
                  <a:lnTo>
                    <a:pt x="314995" y="119192"/>
                  </a:lnTo>
                  <a:lnTo>
                    <a:pt x="400189" y="119192"/>
                  </a:lnTo>
                  <a:lnTo>
                    <a:pt x="400189" y="186788"/>
                  </a:lnTo>
                  <a:lnTo>
                    <a:pt x="314995" y="186788"/>
                  </a:lnTo>
                  <a:lnTo>
                    <a:pt x="314995" y="286782"/>
                  </a:lnTo>
                  <a:lnTo>
                    <a:pt x="228600" y="286782"/>
                  </a:lnTo>
                  <a:close/>
                  <a:moveTo>
                    <a:pt x="0" y="0"/>
                  </a:moveTo>
                  <a:lnTo>
                    <a:pt x="178589" y="0"/>
                  </a:lnTo>
                  <a:lnTo>
                    <a:pt x="178589" y="67596"/>
                  </a:lnTo>
                  <a:lnTo>
                    <a:pt x="86395" y="67596"/>
                  </a:lnTo>
                  <a:lnTo>
                    <a:pt x="86395" y="109393"/>
                  </a:lnTo>
                  <a:lnTo>
                    <a:pt x="172989" y="109393"/>
                  </a:lnTo>
                  <a:lnTo>
                    <a:pt x="172989" y="176989"/>
                  </a:lnTo>
                  <a:lnTo>
                    <a:pt x="86395" y="176989"/>
                  </a:lnTo>
                  <a:lnTo>
                    <a:pt x="86395" y="219186"/>
                  </a:lnTo>
                  <a:lnTo>
                    <a:pt x="185189" y="219186"/>
                  </a:lnTo>
                  <a:lnTo>
                    <a:pt x="185189" y="286782"/>
                  </a:lnTo>
                  <a:lnTo>
                    <a:pt x="0" y="286782"/>
                  </a:lnTo>
                  <a:close/>
                </a:path>
              </a:pathLst>
            </a:cu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 name="CSDL"/>
          <p:cNvSpPr/>
          <p:nvPr/>
        </p:nvSpPr>
        <p:spPr>
          <a:xfrm>
            <a:off x="3898030" y="3993739"/>
            <a:ext cx="5758150" cy="355246"/>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Conceptual Schema Definition Language (CSDL)</a:t>
            </a:r>
            <a:endParaRPr lang="en-US" dirty="0"/>
          </a:p>
        </p:txBody>
      </p:sp>
      <p:sp>
        <p:nvSpPr>
          <p:cNvPr id="37" name="MSL"/>
          <p:cNvSpPr/>
          <p:nvPr/>
        </p:nvSpPr>
        <p:spPr>
          <a:xfrm>
            <a:off x="3898030" y="3573738"/>
            <a:ext cx="5758150" cy="355246"/>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Mapping Specification Language (MSL)</a:t>
            </a:r>
            <a:endParaRPr lang="en-US" dirty="0"/>
          </a:p>
        </p:txBody>
      </p:sp>
      <p:sp>
        <p:nvSpPr>
          <p:cNvPr id="40" name="SSDL"/>
          <p:cNvSpPr/>
          <p:nvPr/>
        </p:nvSpPr>
        <p:spPr>
          <a:xfrm>
            <a:off x="3898030" y="3153737"/>
            <a:ext cx="5758150" cy="355246"/>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Store Schema Definition Language (SSDL)</a:t>
            </a:r>
            <a:endParaRPr lang="en-US" dirty="0"/>
          </a:p>
        </p:txBody>
      </p:sp>
      <p:grpSp>
        <p:nvGrpSpPr>
          <p:cNvPr id="14" name="EDMX"/>
          <p:cNvGrpSpPr/>
          <p:nvPr/>
        </p:nvGrpSpPr>
        <p:grpSpPr>
          <a:xfrm>
            <a:off x="9766300" y="3158613"/>
            <a:ext cx="1359197" cy="1190372"/>
            <a:chOff x="9766300" y="3158613"/>
            <a:chExt cx="1359197" cy="1190372"/>
          </a:xfrm>
        </p:grpSpPr>
        <p:sp>
          <p:nvSpPr>
            <p:cNvPr id="8" name="Right Bracket 7"/>
            <p:cNvSpPr/>
            <p:nvPr/>
          </p:nvSpPr>
          <p:spPr>
            <a:xfrm>
              <a:off x="9766300" y="3158613"/>
              <a:ext cx="139700" cy="1190372"/>
            </a:xfrm>
            <a:prstGeom prst="rightBracket">
              <a:avLst>
                <a:gd name="adj" fmla="val 0"/>
              </a:avLst>
            </a:prstGeom>
            <a:ln w="57150">
              <a:solidFill>
                <a:srgbClr val="3C454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TextBox 8"/>
            <p:cNvSpPr txBox="1"/>
            <p:nvPr/>
          </p:nvSpPr>
          <p:spPr>
            <a:xfrm>
              <a:off x="10017501" y="3492189"/>
              <a:ext cx="1107996" cy="523220"/>
            </a:xfrm>
            <a:prstGeom prst="rect">
              <a:avLst/>
            </a:prstGeom>
            <a:noFill/>
          </p:spPr>
          <p:txBody>
            <a:bodyPr wrap="none" rtlCol="0">
              <a:spAutoFit/>
            </a:bodyPr>
            <a:lstStyle/>
            <a:p>
              <a:r>
                <a:rPr lang="en-US" sz="2800" b="1" dirty="0" smtClean="0">
                  <a:solidFill>
                    <a:srgbClr val="3C454F"/>
                  </a:solidFill>
                </a:rPr>
                <a:t>EDMX</a:t>
              </a:r>
              <a:endParaRPr lang="en-US" sz="2800" b="1" dirty="0">
                <a:solidFill>
                  <a:srgbClr val="3C454F"/>
                </a:solidFill>
              </a:endParaRPr>
            </a:p>
          </p:txBody>
        </p:sp>
      </p:grpSp>
    </p:spTree>
    <p:extLst>
      <p:ext uri="{BB962C8B-B14F-4D97-AF65-F5344CB8AC3E}">
        <p14:creationId xmlns:p14="http://schemas.microsoft.com/office/powerpoint/2010/main" val="357694727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Get it With </a:t>
            </a:r>
            <a:r>
              <a:rPr lang="en-US" dirty="0" err="1" smtClean="0"/>
              <a:t>NuGet</a:t>
            </a:r>
            <a:r>
              <a:rPr lang="en-US" dirty="0" smtClean="0"/>
              <a:t>. Got It? </a:t>
            </a:r>
            <a:endParaRPr lang="en-US" dirty="0"/>
          </a:p>
        </p:txBody>
      </p:sp>
      <p:sp>
        <p:nvSpPr>
          <p:cNvPr id="5" name="Content Placeholder 4"/>
          <p:cNvSpPr>
            <a:spLocks noGrp="1"/>
          </p:cNvSpPr>
          <p:nvPr>
            <p:ph sz="quarter" idx="10"/>
          </p:nvPr>
        </p:nvSpPr>
        <p:spPr/>
        <p:txBody>
          <a:bodyPr/>
          <a:lstStyle/>
          <a:p>
            <a:r>
              <a:rPr lang="en-US" dirty="0" smtClean="0"/>
              <a:t>Entity Framework 6 is RTM</a:t>
            </a:r>
          </a:p>
          <a:p>
            <a:r>
              <a:rPr lang="en-US" dirty="0" smtClean="0"/>
              <a:t>EntityFramework.codeplex.com</a:t>
            </a:r>
          </a:p>
          <a:p>
            <a:pPr lvl="1"/>
            <a:r>
              <a:rPr lang="en-US" dirty="0" smtClean="0"/>
              <a:t>Open Source</a:t>
            </a:r>
          </a:p>
          <a:p>
            <a:pPr lvl="1"/>
            <a:r>
              <a:rPr lang="en-US" dirty="0" smtClean="0"/>
              <a:t>Nightly Builds</a:t>
            </a:r>
          </a:p>
          <a:p>
            <a:pPr lvl="1"/>
            <a:r>
              <a:rPr lang="en-US" dirty="0" smtClean="0"/>
              <a:t>Accept pull requests from the community</a:t>
            </a:r>
          </a:p>
          <a:p>
            <a:r>
              <a:rPr lang="en-US" dirty="0" smtClean="0"/>
              <a:t>Installable from </a:t>
            </a:r>
            <a:r>
              <a:rPr lang="en-US" dirty="0" err="1" smtClean="0"/>
              <a:t>NuGet</a:t>
            </a:r>
            <a:endParaRPr lang="en-US" dirty="0" smtClean="0"/>
          </a:p>
          <a:p>
            <a:pPr lvl="1"/>
            <a:r>
              <a:rPr lang="en-US" dirty="0" smtClean="0"/>
              <a:t>Release versions</a:t>
            </a:r>
          </a:p>
          <a:p>
            <a:pPr lvl="1"/>
            <a:r>
              <a:rPr lang="en-US" dirty="0" smtClean="0"/>
              <a:t>Pre-Release if you choose to include them</a:t>
            </a:r>
            <a:endParaRPr lang="en-US" dirty="0"/>
          </a:p>
        </p:txBody>
      </p:sp>
      <p:grpSp>
        <p:nvGrpSpPr>
          <p:cNvPr id="7" name="NuGet Logo"/>
          <p:cNvGrpSpPr/>
          <p:nvPr/>
        </p:nvGrpSpPr>
        <p:grpSpPr>
          <a:xfrm>
            <a:off x="7769298" y="1388226"/>
            <a:ext cx="4134648" cy="4011220"/>
            <a:chOff x="2112170" y="341"/>
            <a:chExt cx="7521687" cy="7297148"/>
          </a:xfrm>
        </p:grpSpPr>
        <p:sp>
          <p:nvSpPr>
            <p:cNvPr id="8" name="Freeform 7"/>
            <p:cNvSpPr/>
            <p:nvPr/>
          </p:nvSpPr>
          <p:spPr>
            <a:xfrm>
              <a:off x="3274219" y="914400"/>
              <a:ext cx="6359638" cy="6383089"/>
            </a:xfrm>
            <a:custGeom>
              <a:avLst/>
              <a:gdLst>
                <a:gd name="connsiteX0" fmla="*/ 2085768 w 6359638"/>
                <a:gd name="connsiteY0" fmla="*/ 276225 h 6383089"/>
                <a:gd name="connsiteX1" fmla="*/ 222735 w 6359638"/>
                <a:gd name="connsiteY1" fmla="*/ 2139258 h 6383089"/>
                <a:gd name="connsiteX2" fmla="*/ 222735 w 6359638"/>
                <a:gd name="connsiteY2" fmla="*/ 4296392 h 6383089"/>
                <a:gd name="connsiteX3" fmla="*/ 2085768 w 6359638"/>
                <a:gd name="connsiteY3" fmla="*/ 6159425 h 6383089"/>
                <a:gd name="connsiteX4" fmla="*/ 4272172 w 6359638"/>
                <a:gd name="connsiteY4" fmla="*/ 6159425 h 6383089"/>
                <a:gd name="connsiteX5" fmla="*/ 6135205 w 6359638"/>
                <a:gd name="connsiteY5" fmla="*/ 4296392 h 6383089"/>
                <a:gd name="connsiteX6" fmla="*/ 6135205 w 6359638"/>
                <a:gd name="connsiteY6" fmla="*/ 2139258 h 6383089"/>
                <a:gd name="connsiteX7" fmla="*/ 4272172 w 6359638"/>
                <a:gd name="connsiteY7" fmla="*/ 276225 h 6383089"/>
                <a:gd name="connsiteX8" fmla="*/ 2041062 w 6359638"/>
                <a:gd name="connsiteY8" fmla="*/ 0 h 6383089"/>
                <a:gd name="connsiteX9" fmla="*/ 4318576 w 6359638"/>
                <a:gd name="connsiteY9" fmla="*/ 0 h 6383089"/>
                <a:gd name="connsiteX10" fmla="*/ 6359638 w 6359638"/>
                <a:gd name="connsiteY10" fmla="*/ 2041062 h 6383089"/>
                <a:gd name="connsiteX11" fmla="*/ 6359638 w 6359638"/>
                <a:gd name="connsiteY11" fmla="*/ 4342027 h 6383089"/>
                <a:gd name="connsiteX12" fmla="*/ 4318576 w 6359638"/>
                <a:gd name="connsiteY12" fmla="*/ 6383089 h 6383089"/>
                <a:gd name="connsiteX13" fmla="*/ 2041062 w 6359638"/>
                <a:gd name="connsiteY13" fmla="*/ 6383089 h 6383089"/>
                <a:gd name="connsiteX14" fmla="*/ 0 w 6359638"/>
                <a:gd name="connsiteY14" fmla="*/ 4342027 h 6383089"/>
                <a:gd name="connsiteX15" fmla="*/ 0 w 6359638"/>
                <a:gd name="connsiteY15" fmla="*/ 2041062 h 6383089"/>
                <a:gd name="connsiteX16" fmla="*/ 2041062 w 6359638"/>
                <a:gd name="connsiteY16" fmla="*/ 0 h 6383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359638" h="6383089">
                  <a:moveTo>
                    <a:pt x="2085768" y="276225"/>
                  </a:moveTo>
                  <a:cubicBezTo>
                    <a:pt x="1056843" y="276225"/>
                    <a:pt x="222735" y="1110333"/>
                    <a:pt x="222735" y="2139258"/>
                  </a:cubicBezTo>
                  <a:lnTo>
                    <a:pt x="222735" y="4296392"/>
                  </a:lnTo>
                  <a:cubicBezTo>
                    <a:pt x="222735" y="5325317"/>
                    <a:pt x="1056843" y="6159425"/>
                    <a:pt x="2085768" y="6159425"/>
                  </a:cubicBezTo>
                  <a:lnTo>
                    <a:pt x="4272172" y="6159425"/>
                  </a:lnTo>
                  <a:cubicBezTo>
                    <a:pt x="5301097" y="6159425"/>
                    <a:pt x="6135205" y="5325317"/>
                    <a:pt x="6135205" y="4296392"/>
                  </a:cubicBezTo>
                  <a:lnTo>
                    <a:pt x="6135205" y="2139258"/>
                  </a:lnTo>
                  <a:cubicBezTo>
                    <a:pt x="6135205" y="1110333"/>
                    <a:pt x="5301097" y="276225"/>
                    <a:pt x="4272172" y="276225"/>
                  </a:cubicBezTo>
                  <a:close/>
                  <a:moveTo>
                    <a:pt x="2041062" y="0"/>
                  </a:moveTo>
                  <a:lnTo>
                    <a:pt x="4318576" y="0"/>
                  </a:lnTo>
                  <a:cubicBezTo>
                    <a:pt x="5445823" y="0"/>
                    <a:pt x="6359638" y="913815"/>
                    <a:pt x="6359638" y="2041062"/>
                  </a:cubicBezTo>
                  <a:lnTo>
                    <a:pt x="6359638" y="4342027"/>
                  </a:lnTo>
                  <a:cubicBezTo>
                    <a:pt x="6359638" y="5469274"/>
                    <a:pt x="5445823" y="6383089"/>
                    <a:pt x="4318576" y="6383089"/>
                  </a:cubicBezTo>
                  <a:lnTo>
                    <a:pt x="2041062" y="6383089"/>
                  </a:lnTo>
                  <a:cubicBezTo>
                    <a:pt x="913815" y="6383089"/>
                    <a:pt x="0" y="5469274"/>
                    <a:pt x="0" y="4342027"/>
                  </a:cubicBezTo>
                  <a:lnTo>
                    <a:pt x="0" y="2041062"/>
                  </a:lnTo>
                  <a:cubicBezTo>
                    <a:pt x="0" y="913815"/>
                    <a:pt x="913815" y="0"/>
                    <a:pt x="2041062" y="0"/>
                  </a:cubicBezTo>
                  <a:close/>
                </a:path>
              </a:pathLst>
            </a:custGeom>
            <a:solidFill>
              <a:srgbClr val="C7EB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8"/>
            <p:cNvSpPr/>
            <p:nvPr/>
          </p:nvSpPr>
          <p:spPr>
            <a:xfrm>
              <a:off x="3411651" y="1104900"/>
              <a:ext cx="6084774" cy="6054650"/>
            </a:xfrm>
            <a:custGeom>
              <a:avLst/>
              <a:gdLst>
                <a:gd name="connsiteX0" fmla="*/ 2006975 w 6084774"/>
                <a:gd name="connsiteY0" fmla="*/ 600076 h 6054650"/>
                <a:gd name="connsiteX1" fmla="*/ 408346 w 6084774"/>
                <a:gd name="connsiteY1" fmla="*/ 2198705 h 6054650"/>
                <a:gd name="connsiteX2" fmla="*/ 408346 w 6084774"/>
                <a:gd name="connsiteY2" fmla="*/ 4049695 h 6054650"/>
                <a:gd name="connsiteX3" fmla="*/ 2006975 w 6084774"/>
                <a:gd name="connsiteY3" fmla="*/ 5648324 h 6054650"/>
                <a:gd name="connsiteX4" fmla="*/ 3883083 w 6084774"/>
                <a:gd name="connsiteY4" fmla="*/ 5648324 h 6054650"/>
                <a:gd name="connsiteX5" fmla="*/ 5481712 w 6084774"/>
                <a:gd name="connsiteY5" fmla="*/ 4049695 h 6054650"/>
                <a:gd name="connsiteX6" fmla="*/ 5481712 w 6084774"/>
                <a:gd name="connsiteY6" fmla="*/ 2198705 h 6054650"/>
                <a:gd name="connsiteX7" fmla="*/ 3883083 w 6084774"/>
                <a:gd name="connsiteY7" fmla="*/ 600076 h 6054650"/>
                <a:gd name="connsiteX8" fmla="*/ 1917326 w 6084774"/>
                <a:gd name="connsiteY8" fmla="*/ 0 h 6054650"/>
                <a:gd name="connsiteX9" fmla="*/ 4167448 w 6084774"/>
                <a:gd name="connsiteY9" fmla="*/ 0 h 6054650"/>
                <a:gd name="connsiteX10" fmla="*/ 6084774 w 6084774"/>
                <a:gd name="connsiteY10" fmla="*/ 1917326 h 6054650"/>
                <a:gd name="connsiteX11" fmla="*/ 6084774 w 6084774"/>
                <a:gd name="connsiteY11" fmla="*/ 4137324 h 6054650"/>
                <a:gd name="connsiteX12" fmla="*/ 4167448 w 6084774"/>
                <a:gd name="connsiteY12" fmla="*/ 6054650 h 6054650"/>
                <a:gd name="connsiteX13" fmla="*/ 1917326 w 6084774"/>
                <a:gd name="connsiteY13" fmla="*/ 6054650 h 6054650"/>
                <a:gd name="connsiteX14" fmla="*/ 0 w 6084774"/>
                <a:gd name="connsiteY14" fmla="*/ 4137324 h 6054650"/>
                <a:gd name="connsiteX15" fmla="*/ 0 w 6084774"/>
                <a:gd name="connsiteY15" fmla="*/ 1917326 h 6054650"/>
                <a:gd name="connsiteX16" fmla="*/ 1917326 w 6084774"/>
                <a:gd name="connsiteY16" fmla="*/ 0 h 6054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084774" h="6054650">
                  <a:moveTo>
                    <a:pt x="2006975" y="600076"/>
                  </a:moveTo>
                  <a:cubicBezTo>
                    <a:pt x="1124077" y="600076"/>
                    <a:pt x="408346" y="1315807"/>
                    <a:pt x="408346" y="2198705"/>
                  </a:cubicBezTo>
                  <a:lnTo>
                    <a:pt x="408346" y="4049695"/>
                  </a:lnTo>
                  <a:cubicBezTo>
                    <a:pt x="408346" y="4932593"/>
                    <a:pt x="1124077" y="5648324"/>
                    <a:pt x="2006975" y="5648324"/>
                  </a:cubicBezTo>
                  <a:lnTo>
                    <a:pt x="3883083" y="5648324"/>
                  </a:lnTo>
                  <a:cubicBezTo>
                    <a:pt x="4765981" y="5648324"/>
                    <a:pt x="5481712" y="4932593"/>
                    <a:pt x="5481712" y="4049695"/>
                  </a:cubicBezTo>
                  <a:lnTo>
                    <a:pt x="5481712" y="2198705"/>
                  </a:lnTo>
                  <a:cubicBezTo>
                    <a:pt x="5481712" y="1315807"/>
                    <a:pt x="4765981" y="600076"/>
                    <a:pt x="3883083" y="600076"/>
                  </a:cubicBezTo>
                  <a:close/>
                  <a:moveTo>
                    <a:pt x="1917326" y="0"/>
                  </a:moveTo>
                  <a:lnTo>
                    <a:pt x="4167448" y="0"/>
                  </a:lnTo>
                  <a:cubicBezTo>
                    <a:pt x="5226358" y="0"/>
                    <a:pt x="6084774" y="858416"/>
                    <a:pt x="6084774" y="1917326"/>
                  </a:cubicBezTo>
                  <a:lnTo>
                    <a:pt x="6084774" y="4137324"/>
                  </a:lnTo>
                  <a:cubicBezTo>
                    <a:pt x="6084774" y="5196234"/>
                    <a:pt x="5226358" y="6054650"/>
                    <a:pt x="4167448" y="6054650"/>
                  </a:cubicBezTo>
                  <a:lnTo>
                    <a:pt x="1917326" y="6054650"/>
                  </a:lnTo>
                  <a:cubicBezTo>
                    <a:pt x="858416" y="6054650"/>
                    <a:pt x="0" y="5196234"/>
                    <a:pt x="0" y="4137324"/>
                  </a:cubicBezTo>
                  <a:lnTo>
                    <a:pt x="0" y="1917326"/>
                  </a:lnTo>
                  <a:cubicBezTo>
                    <a:pt x="0" y="858416"/>
                    <a:pt x="858416" y="0"/>
                    <a:pt x="1917326" y="0"/>
                  </a:cubicBezTo>
                  <a:close/>
                </a:path>
              </a:pathLst>
            </a:custGeom>
            <a:gradFill>
              <a:gsLst>
                <a:gs pos="0">
                  <a:srgbClr val="48BAF6"/>
                </a:gs>
                <a:gs pos="100000">
                  <a:srgbClr val="1072C1"/>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3724274" y="1609725"/>
              <a:ext cx="5264813" cy="5238749"/>
            </a:xfrm>
            <a:custGeom>
              <a:avLst/>
              <a:gdLst>
                <a:gd name="connsiteX0" fmla="*/ 3635934 w 5264813"/>
                <a:gd name="connsiteY0" fmla="*/ 2272838 h 5238749"/>
                <a:gd name="connsiteX1" fmla="*/ 2290292 w 5264813"/>
                <a:gd name="connsiteY1" fmla="*/ 3618480 h 5238749"/>
                <a:gd name="connsiteX2" fmla="*/ 3635934 w 5264813"/>
                <a:gd name="connsiteY2" fmla="*/ 4964122 h 5238749"/>
                <a:gd name="connsiteX3" fmla="*/ 4981576 w 5264813"/>
                <a:gd name="connsiteY3" fmla="*/ 3618480 h 5238749"/>
                <a:gd name="connsiteX4" fmla="*/ 3635934 w 5264813"/>
                <a:gd name="connsiteY4" fmla="*/ 2272838 h 5238749"/>
                <a:gd name="connsiteX5" fmla="*/ 1158310 w 5264813"/>
                <a:gd name="connsiteY5" fmla="*/ 388485 h 5238749"/>
                <a:gd name="connsiteX6" fmla="*/ 366715 w 5264813"/>
                <a:gd name="connsiteY6" fmla="*/ 1180080 h 5238749"/>
                <a:gd name="connsiteX7" fmla="*/ 1158310 w 5264813"/>
                <a:gd name="connsiteY7" fmla="*/ 1971675 h 5238749"/>
                <a:gd name="connsiteX8" fmla="*/ 1949905 w 5264813"/>
                <a:gd name="connsiteY8" fmla="*/ 1180080 h 5238749"/>
                <a:gd name="connsiteX9" fmla="*/ 1158310 w 5264813"/>
                <a:gd name="connsiteY9" fmla="*/ 388485 h 5238749"/>
                <a:gd name="connsiteX10" fmla="*/ 1658955 w 5264813"/>
                <a:gd name="connsiteY10" fmla="*/ 0 h 5238749"/>
                <a:gd name="connsiteX11" fmla="*/ 3605858 w 5264813"/>
                <a:gd name="connsiteY11" fmla="*/ 0 h 5238749"/>
                <a:gd name="connsiteX12" fmla="*/ 5264813 w 5264813"/>
                <a:gd name="connsiteY12" fmla="*/ 1658955 h 5238749"/>
                <a:gd name="connsiteX13" fmla="*/ 5264813 w 5264813"/>
                <a:gd name="connsiteY13" fmla="*/ 3579794 h 5238749"/>
                <a:gd name="connsiteX14" fmla="*/ 3605858 w 5264813"/>
                <a:gd name="connsiteY14" fmla="*/ 5238749 h 5238749"/>
                <a:gd name="connsiteX15" fmla="*/ 1658955 w 5264813"/>
                <a:gd name="connsiteY15" fmla="*/ 5238749 h 5238749"/>
                <a:gd name="connsiteX16" fmla="*/ 0 w 5264813"/>
                <a:gd name="connsiteY16" fmla="*/ 3579794 h 5238749"/>
                <a:gd name="connsiteX17" fmla="*/ 0 w 5264813"/>
                <a:gd name="connsiteY17" fmla="*/ 1658955 h 5238749"/>
                <a:gd name="connsiteX18" fmla="*/ 1658955 w 5264813"/>
                <a:gd name="connsiteY18" fmla="*/ 0 h 52387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264813" h="5238749">
                  <a:moveTo>
                    <a:pt x="3635934" y="2272838"/>
                  </a:moveTo>
                  <a:cubicBezTo>
                    <a:pt x="2892756" y="2272838"/>
                    <a:pt x="2290292" y="2875302"/>
                    <a:pt x="2290292" y="3618480"/>
                  </a:cubicBezTo>
                  <a:cubicBezTo>
                    <a:pt x="2290292" y="4361658"/>
                    <a:pt x="2892756" y="4964122"/>
                    <a:pt x="3635934" y="4964122"/>
                  </a:cubicBezTo>
                  <a:cubicBezTo>
                    <a:pt x="4379112" y="4964122"/>
                    <a:pt x="4981576" y="4361658"/>
                    <a:pt x="4981576" y="3618480"/>
                  </a:cubicBezTo>
                  <a:cubicBezTo>
                    <a:pt x="4981576" y="2875302"/>
                    <a:pt x="4379112" y="2272838"/>
                    <a:pt x="3635934" y="2272838"/>
                  </a:cubicBezTo>
                  <a:close/>
                  <a:moveTo>
                    <a:pt x="1158310" y="388485"/>
                  </a:moveTo>
                  <a:cubicBezTo>
                    <a:pt x="721124" y="388485"/>
                    <a:pt x="366715" y="742894"/>
                    <a:pt x="366715" y="1180080"/>
                  </a:cubicBezTo>
                  <a:cubicBezTo>
                    <a:pt x="366715" y="1617266"/>
                    <a:pt x="721124" y="1971675"/>
                    <a:pt x="1158310" y="1971675"/>
                  </a:cubicBezTo>
                  <a:cubicBezTo>
                    <a:pt x="1595496" y="1971675"/>
                    <a:pt x="1949905" y="1617266"/>
                    <a:pt x="1949905" y="1180080"/>
                  </a:cubicBezTo>
                  <a:cubicBezTo>
                    <a:pt x="1949905" y="742894"/>
                    <a:pt x="1595496" y="388485"/>
                    <a:pt x="1158310" y="388485"/>
                  </a:cubicBezTo>
                  <a:close/>
                  <a:moveTo>
                    <a:pt x="1658955" y="0"/>
                  </a:moveTo>
                  <a:lnTo>
                    <a:pt x="3605858" y="0"/>
                  </a:lnTo>
                  <a:cubicBezTo>
                    <a:pt x="4522074" y="0"/>
                    <a:pt x="5264813" y="742739"/>
                    <a:pt x="5264813" y="1658955"/>
                  </a:cubicBezTo>
                  <a:lnTo>
                    <a:pt x="5264813" y="3579794"/>
                  </a:lnTo>
                  <a:cubicBezTo>
                    <a:pt x="5264813" y="4496010"/>
                    <a:pt x="4522074" y="5238749"/>
                    <a:pt x="3605858" y="5238749"/>
                  </a:cubicBezTo>
                  <a:lnTo>
                    <a:pt x="1658955" y="5238749"/>
                  </a:lnTo>
                  <a:cubicBezTo>
                    <a:pt x="742739" y="5238749"/>
                    <a:pt x="0" y="4496010"/>
                    <a:pt x="0" y="3579794"/>
                  </a:cubicBezTo>
                  <a:lnTo>
                    <a:pt x="0" y="1658955"/>
                  </a:lnTo>
                  <a:cubicBezTo>
                    <a:pt x="0" y="742739"/>
                    <a:pt x="742739" y="0"/>
                    <a:pt x="1658955" y="0"/>
                  </a:cubicBezTo>
                  <a:close/>
                </a:path>
              </a:pathLst>
            </a:custGeom>
            <a:gradFill>
              <a:gsLst>
                <a:gs pos="0">
                  <a:srgbClr val="006DD1"/>
                </a:gs>
                <a:gs pos="100000">
                  <a:srgbClr val="016FD2"/>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Upper Back"/>
            <p:cNvSpPr/>
            <p:nvPr/>
          </p:nvSpPr>
          <p:spPr>
            <a:xfrm>
              <a:off x="2112170" y="341"/>
              <a:ext cx="1464128" cy="1464128"/>
            </a:xfrm>
            <a:prstGeom prst="ellipse">
              <a:avLst/>
            </a:prstGeom>
            <a:solidFill>
              <a:srgbClr val="CFEC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Upper Top"/>
            <p:cNvSpPr/>
            <p:nvPr/>
          </p:nvSpPr>
          <p:spPr>
            <a:xfrm>
              <a:off x="2264569" y="152740"/>
              <a:ext cx="1159330" cy="1159330"/>
            </a:xfrm>
            <a:prstGeom prst="ellipse">
              <a:avLst/>
            </a:prstGeom>
            <a:gradFill>
              <a:gsLst>
                <a:gs pos="0">
                  <a:srgbClr val="0CA7E6"/>
                </a:gs>
                <a:gs pos="100000">
                  <a:srgbClr val="017EC7"/>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3" name="Picture 12"/>
          <p:cNvPicPr>
            <a:picLocks noChangeAspect="1"/>
          </p:cNvPicPr>
          <p:nvPr/>
        </p:nvPicPr>
        <p:blipFill>
          <a:blip r:embed="rId2"/>
          <a:stretch>
            <a:fillRect/>
          </a:stretch>
        </p:blipFill>
        <p:spPr>
          <a:xfrm>
            <a:off x="379413" y="5995945"/>
            <a:ext cx="6142857" cy="476190"/>
          </a:xfrm>
          <a:prstGeom prst="rect">
            <a:avLst/>
          </a:prstGeom>
        </p:spPr>
      </p:pic>
    </p:spTree>
    <p:extLst>
      <p:ext uri="{BB962C8B-B14F-4D97-AF65-F5344CB8AC3E}">
        <p14:creationId xmlns:p14="http://schemas.microsoft.com/office/powerpoint/2010/main" val="15385808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Database First Workflow</a:t>
            </a:r>
            <a:endParaRPr lang="en-US" dirty="0"/>
          </a:p>
        </p:txBody>
      </p:sp>
      <p:sp>
        <p:nvSpPr>
          <p:cNvPr id="4" name="Subtitle 3"/>
          <p:cNvSpPr>
            <a:spLocks noGrp="1"/>
          </p:cNvSpPr>
          <p:nvPr>
            <p:ph type="subTitle" idx="1"/>
          </p:nvPr>
        </p:nvSpPr>
        <p:spPr/>
        <p:txBody>
          <a:bodyPr/>
          <a:lstStyle/>
          <a:p>
            <a:endParaRPr lang="en-US"/>
          </a:p>
        </p:txBody>
      </p:sp>
    </p:spTree>
    <p:extLst>
      <p:ext uri="{BB962C8B-B14F-4D97-AF65-F5344CB8AC3E}">
        <p14:creationId xmlns:p14="http://schemas.microsoft.com/office/powerpoint/2010/main" val="304939442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Entity Framework Workflows</a:t>
            </a:r>
            <a:endParaRPr lang="en-US" dirty="0"/>
          </a:p>
        </p:txBody>
      </p:sp>
      <p:grpSp>
        <p:nvGrpSpPr>
          <p:cNvPr id="25" name="New Database"/>
          <p:cNvGrpSpPr/>
          <p:nvPr/>
        </p:nvGrpSpPr>
        <p:grpSpPr>
          <a:xfrm>
            <a:off x="717419" y="2503239"/>
            <a:ext cx="10750378" cy="1996213"/>
            <a:chOff x="708454" y="2404624"/>
            <a:chExt cx="10750378" cy="1996213"/>
          </a:xfrm>
        </p:grpSpPr>
        <p:sp>
          <p:nvSpPr>
            <p:cNvPr id="7" name="Rectangle 6"/>
            <p:cNvSpPr/>
            <p:nvPr/>
          </p:nvSpPr>
          <p:spPr>
            <a:xfrm>
              <a:off x="708454" y="2404624"/>
              <a:ext cx="10750378" cy="1993557"/>
            </a:xfrm>
            <a:prstGeom prst="rect">
              <a:avLst/>
            </a:prstGeom>
            <a:solidFill>
              <a:srgbClr val="95B3D7">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SQL Database Icon"/>
            <p:cNvSpPr>
              <a:spLocks noChangeAspect="1"/>
            </p:cNvSpPr>
            <p:nvPr/>
          </p:nvSpPr>
          <p:spPr>
            <a:xfrm>
              <a:off x="1408256" y="2615766"/>
              <a:ext cx="923464" cy="1220752"/>
            </a:xfrm>
            <a:custGeom>
              <a:avLst/>
              <a:gdLst>
                <a:gd name="connsiteX0" fmla="*/ 221877 w 338942"/>
                <a:gd name="connsiteY0" fmla="*/ 278494 h 448056"/>
                <a:gd name="connsiteX1" fmla="*/ 239164 w 338942"/>
                <a:gd name="connsiteY1" fmla="*/ 278494 h 448056"/>
                <a:gd name="connsiteX2" fmla="*/ 256158 w 338942"/>
                <a:gd name="connsiteY2" fmla="*/ 283280 h 448056"/>
                <a:gd name="connsiteX3" fmla="*/ 262311 w 338942"/>
                <a:gd name="connsiteY3" fmla="*/ 296465 h 448056"/>
                <a:gd name="connsiteX4" fmla="*/ 256256 w 338942"/>
                <a:gd name="connsiteY4" fmla="*/ 310237 h 448056"/>
                <a:gd name="connsiteX5" fmla="*/ 238969 w 338942"/>
                <a:gd name="connsiteY5" fmla="*/ 315413 h 448056"/>
                <a:gd name="connsiteX6" fmla="*/ 221877 w 338942"/>
                <a:gd name="connsiteY6" fmla="*/ 315413 h 448056"/>
                <a:gd name="connsiteX7" fmla="*/ 79002 w 338942"/>
                <a:gd name="connsiteY7" fmla="*/ 224288 h 448056"/>
                <a:gd name="connsiteX8" fmla="*/ 94433 w 338942"/>
                <a:gd name="connsiteY8" fmla="*/ 224288 h 448056"/>
                <a:gd name="connsiteX9" fmla="*/ 127348 w 338942"/>
                <a:gd name="connsiteY9" fmla="*/ 236204 h 448056"/>
                <a:gd name="connsiteX10" fmla="*/ 138482 w 338942"/>
                <a:gd name="connsiteY10" fmla="*/ 267262 h 448056"/>
                <a:gd name="connsiteX11" fmla="*/ 127055 w 338942"/>
                <a:gd name="connsiteY11" fmla="*/ 300470 h 448056"/>
                <a:gd name="connsiteX12" fmla="*/ 94629 w 338942"/>
                <a:gd name="connsiteY12" fmla="*/ 313069 h 448056"/>
                <a:gd name="connsiteX13" fmla="*/ 79002 w 338942"/>
                <a:gd name="connsiteY13" fmla="*/ 313069 h 448056"/>
                <a:gd name="connsiteX14" fmla="*/ 221877 w 338942"/>
                <a:gd name="connsiteY14" fmla="*/ 221847 h 448056"/>
                <a:gd name="connsiteX15" fmla="*/ 233695 w 338942"/>
                <a:gd name="connsiteY15" fmla="*/ 221847 h 448056"/>
                <a:gd name="connsiteX16" fmla="*/ 256744 w 338942"/>
                <a:gd name="connsiteY16" fmla="*/ 237278 h 448056"/>
                <a:gd name="connsiteX17" fmla="*/ 251080 w 338942"/>
                <a:gd name="connsiteY17" fmla="*/ 250268 h 448056"/>
                <a:gd name="connsiteX18" fmla="*/ 235746 w 338942"/>
                <a:gd name="connsiteY18" fmla="*/ 255054 h 448056"/>
                <a:gd name="connsiteX19" fmla="*/ 221877 w 338942"/>
                <a:gd name="connsiteY19" fmla="*/ 255054 h 448056"/>
                <a:gd name="connsiteX20" fmla="*/ 190330 w 338942"/>
                <a:gd name="connsiteY20" fmla="*/ 198602 h 448056"/>
                <a:gd name="connsiteX21" fmla="*/ 190330 w 338942"/>
                <a:gd name="connsiteY21" fmla="*/ 338658 h 448056"/>
                <a:gd name="connsiteX22" fmla="*/ 244145 w 338942"/>
                <a:gd name="connsiteY22" fmla="*/ 338658 h 448056"/>
                <a:gd name="connsiteX23" fmla="*/ 281796 w 338942"/>
                <a:gd name="connsiteY23" fmla="*/ 327329 h 448056"/>
                <a:gd name="connsiteX24" fmla="*/ 295519 w 338942"/>
                <a:gd name="connsiteY24" fmla="*/ 296856 h 448056"/>
                <a:gd name="connsiteX25" fmla="*/ 286826 w 338942"/>
                <a:gd name="connsiteY25" fmla="*/ 274783 h 448056"/>
                <a:gd name="connsiteX26" fmla="*/ 262702 w 338942"/>
                <a:gd name="connsiteY26" fmla="*/ 263453 h 448056"/>
                <a:gd name="connsiteX27" fmla="*/ 262702 w 338942"/>
                <a:gd name="connsiteY27" fmla="*/ 263063 h 448056"/>
                <a:gd name="connsiteX28" fmla="*/ 281162 w 338942"/>
                <a:gd name="connsiteY28" fmla="*/ 252514 h 448056"/>
                <a:gd name="connsiteX29" fmla="*/ 289952 w 338942"/>
                <a:gd name="connsiteY29" fmla="*/ 231418 h 448056"/>
                <a:gd name="connsiteX30" fmla="*/ 278036 w 338942"/>
                <a:gd name="connsiteY30" fmla="*/ 207685 h 448056"/>
                <a:gd name="connsiteX31" fmla="*/ 241313 w 338942"/>
                <a:gd name="connsiteY31" fmla="*/ 198602 h 448056"/>
                <a:gd name="connsiteX32" fmla="*/ 47455 w 338942"/>
                <a:gd name="connsiteY32" fmla="*/ 198602 h 448056"/>
                <a:gd name="connsiteX33" fmla="*/ 47455 w 338942"/>
                <a:gd name="connsiteY33" fmla="*/ 338658 h 448056"/>
                <a:gd name="connsiteX34" fmla="*/ 97070 w 338942"/>
                <a:gd name="connsiteY34" fmla="*/ 338658 h 448056"/>
                <a:gd name="connsiteX35" fmla="*/ 151325 w 338942"/>
                <a:gd name="connsiteY35" fmla="*/ 319076 h 448056"/>
                <a:gd name="connsiteX36" fmla="*/ 171689 w 338942"/>
                <a:gd name="connsiteY36" fmla="*/ 266872 h 448056"/>
                <a:gd name="connsiteX37" fmla="*/ 97070 w 338942"/>
                <a:gd name="connsiteY37" fmla="*/ 198602 h 448056"/>
                <a:gd name="connsiteX38" fmla="*/ 169471 w 338942"/>
                <a:gd name="connsiteY38" fmla="*/ 21905 h 448056"/>
                <a:gd name="connsiteX39" fmla="*/ 47606 w 338942"/>
                <a:gd name="connsiteY39" fmla="*/ 61850 h 448056"/>
                <a:gd name="connsiteX40" fmla="*/ 169471 w 338942"/>
                <a:gd name="connsiteY40" fmla="*/ 101795 h 448056"/>
                <a:gd name="connsiteX41" fmla="*/ 291336 w 338942"/>
                <a:gd name="connsiteY41" fmla="*/ 61850 h 448056"/>
                <a:gd name="connsiteX42" fmla="*/ 169471 w 338942"/>
                <a:gd name="connsiteY42" fmla="*/ 21905 h 448056"/>
                <a:gd name="connsiteX43" fmla="*/ 169471 w 338942"/>
                <a:gd name="connsiteY43" fmla="*/ 0 h 448056"/>
                <a:gd name="connsiteX44" fmla="*/ 338942 w 338942"/>
                <a:gd name="connsiteY44" fmla="*/ 55550 h 448056"/>
                <a:gd name="connsiteX45" fmla="*/ 338942 w 338942"/>
                <a:gd name="connsiteY45" fmla="*/ 392507 h 448056"/>
                <a:gd name="connsiteX46" fmla="*/ 338942 w 338942"/>
                <a:gd name="connsiteY46" fmla="*/ 395783 h 448056"/>
                <a:gd name="connsiteX47" fmla="*/ 337934 w 338942"/>
                <a:gd name="connsiteY47" fmla="*/ 395783 h 448056"/>
                <a:gd name="connsiteX48" fmla="*/ 169471 w 338942"/>
                <a:gd name="connsiteY48" fmla="*/ 448056 h 448056"/>
                <a:gd name="connsiteX49" fmla="*/ 1008 w 338942"/>
                <a:gd name="connsiteY49" fmla="*/ 395783 h 448056"/>
                <a:gd name="connsiteX50" fmla="*/ 0 w 338942"/>
                <a:gd name="connsiteY50" fmla="*/ 395783 h 448056"/>
                <a:gd name="connsiteX51" fmla="*/ 0 w 338942"/>
                <a:gd name="connsiteY51" fmla="*/ 392507 h 448056"/>
                <a:gd name="connsiteX52" fmla="*/ 0 w 338942"/>
                <a:gd name="connsiteY52" fmla="*/ 55550 h 448056"/>
                <a:gd name="connsiteX53" fmla="*/ 169471 w 338942"/>
                <a:gd name="connsiteY53" fmla="*/ 0 h 4480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338942" h="448056">
                  <a:moveTo>
                    <a:pt x="221877" y="278494"/>
                  </a:moveTo>
                  <a:lnTo>
                    <a:pt x="239164" y="278494"/>
                  </a:lnTo>
                  <a:cubicBezTo>
                    <a:pt x="246392" y="278494"/>
                    <a:pt x="252056" y="280090"/>
                    <a:pt x="256158" y="283280"/>
                  </a:cubicBezTo>
                  <a:cubicBezTo>
                    <a:pt x="260260" y="286471"/>
                    <a:pt x="262311" y="290866"/>
                    <a:pt x="262311" y="296465"/>
                  </a:cubicBezTo>
                  <a:cubicBezTo>
                    <a:pt x="262311" y="302195"/>
                    <a:pt x="260293" y="306786"/>
                    <a:pt x="256256" y="310237"/>
                  </a:cubicBezTo>
                  <a:cubicBezTo>
                    <a:pt x="252024" y="313687"/>
                    <a:pt x="246261" y="315413"/>
                    <a:pt x="238969" y="315413"/>
                  </a:cubicBezTo>
                  <a:lnTo>
                    <a:pt x="221877" y="315413"/>
                  </a:lnTo>
                  <a:close/>
                  <a:moveTo>
                    <a:pt x="79002" y="224288"/>
                  </a:moveTo>
                  <a:lnTo>
                    <a:pt x="94433" y="224288"/>
                  </a:lnTo>
                  <a:cubicBezTo>
                    <a:pt x="108628" y="224288"/>
                    <a:pt x="119599" y="228260"/>
                    <a:pt x="127348" y="236204"/>
                  </a:cubicBezTo>
                  <a:cubicBezTo>
                    <a:pt x="134770" y="243822"/>
                    <a:pt x="138482" y="254175"/>
                    <a:pt x="138482" y="267262"/>
                  </a:cubicBezTo>
                  <a:cubicBezTo>
                    <a:pt x="138482" y="281262"/>
                    <a:pt x="134673" y="292331"/>
                    <a:pt x="127055" y="300470"/>
                  </a:cubicBezTo>
                  <a:cubicBezTo>
                    <a:pt x="119241" y="308869"/>
                    <a:pt x="108433" y="313069"/>
                    <a:pt x="94629" y="313069"/>
                  </a:cubicBezTo>
                  <a:lnTo>
                    <a:pt x="79002" y="313069"/>
                  </a:lnTo>
                  <a:close/>
                  <a:moveTo>
                    <a:pt x="221877" y="221847"/>
                  </a:moveTo>
                  <a:lnTo>
                    <a:pt x="233695" y="221847"/>
                  </a:lnTo>
                  <a:cubicBezTo>
                    <a:pt x="249061" y="221847"/>
                    <a:pt x="256744" y="226990"/>
                    <a:pt x="256744" y="237278"/>
                  </a:cubicBezTo>
                  <a:cubicBezTo>
                    <a:pt x="256744" y="242748"/>
                    <a:pt x="254856" y="247078"/>
                    <a:pt x="251080" y="250268"/>
                  </a:cubicBezTo>
                  <a:cubicBezTo>
                    <a:pt x="247303" y="253459"/>
                    <a:pt x="242192" y="255054"/>
                    <a:pt x="235746" y="255054"/>
                  </a:cubicBezTo>
                  <a:lnTo>
                    <a:pt x="221877" y="255054"/>
                  </a:lnTo>
                  <a:close/>
                  <a:moveTo>
                    <a:pt x="190330" y="198602"/>
                  </a:moveTo>
                  <a:lnTo>
                    <a:pt x="190330" y="338658"/>
                  </a:lnTo>
                  <a:lnTo>
                    <a:pt x="244145" y="338658"/>
                  </a:lnTo>
                  <a:cubicBezTo>
                    <a:pt x="260098" y="338658"/>
                    <a:pt x="272648" y="334882"/>
                    <a:pt x="281796" y="327329"/>
                  </a:cubicBezTo>
                  <a:cubicBezTo>
                    <a:pt x="290945" y="319775"/>
                    <a:pt x="295519" y="309618"/>
                    <a:pt x="295519" y="296856"/>
                  </a:cubicBezTo>
                  <a:cubicBezTo>
                    <a:pt x="295519" y="288196"/>
                    <a:pt x="292621" y="280838"/>
                    <a:pt x="286826" y="274783"/>
                  </a:cubicBezTo>
                  <a:cubicBezTo>
                    <a:pt x="280836" y="268467"/>
                    <a:pt x="272795" y="264691"/>
                    <a:pt x="262702" y="263453"/>
                  </a:cubicBezTo>
                  <a:lnTo>
                    <a:pt x="262702" y="263063"/>
                  </a:lnTo>
                  <a:cubicBezTo>
                    <a:pt x="270060" y="261044"/>
                    <a:pt x="276213" y="257528"/>
                    <a:pt x="281162" y="252514"/>
                  </a:cubicBezTo>
                  <a:cubicBezTo>
                    <a:pt x="287022" y="246589"/>
                    <a:pt x="289952" y="239557"/>
                    <a:pt x="289952" y="231418"/>
                  </a:cubicBezTo>
                  <a:cubicBezTo>
                    <a:pt x="289952" y="221326"/>
                    <a:pt x="285980" y="213415"/>
                    <a:pt x="278036" y="207685"/>
                  </a:cubicBezTo>
                  <a:cubicBezTo>
                    <a:pt x="269637" y="201629"/>
                    <a:pt x="257396" y="198602"/>
                    <a:pt x="241313" y="198602"/>
                  </a:cubicBezTo>
                  <a:close/>
                  <a:moveTo>
                    <a:pt x="47455" y="198602"/>
                  </a:moveTo>
                  <a:lnTo>
                    <a:pt x="47455" y="338658"/>
                  </a:lnTo>
                  <a:lnTo>
                    <a:pt x="97070" y="338658"/>
                  </a:lnTo>
                  <a:cubicBezTo>
                    <a:pt x="119664" y="338658"/>
                    <a:pt x="137749" y="332131"/>
                    <a:pt x="151325" y="319076"/>
                  </a:cubicBezTo>
                  <a:cubicBezTo>
                    <a:pt x="164901" y="306021"/>
                    <a:pt x="171689" y="288619"/>
                    <a:pt x="171689" y="266872"/>
                  </a:cubicBezTo>
                  <a:cubicBezTo>
                    <a:pt x="171689" y="221358"/>
                    <a:pt x="146816" y="198602"/>
                    <a:pt x="97070" y="198602"/>
                  </a:cubicBezTo>
                  <a:close/>
                  <a:moveTo>
                    <a:pt x="169471" y="21905"/>
                  </a:moveTo>
                  <a:cubicBezTo>
                    <a:pt x="102167" y="21905"/>
                    <a:pt x="47606" y="39789"/>
                    <a:pt x="47606" y="61850"/>
                  </a:cubicBezTo>
                  <a:cubicBezTo>
                    <a:pt x="47606" y="83911"/>
                    <a:pt x="102167" y="101795"/>
                    <a:pt x="169471" y="101795"/>
                  </a:cubicBezTo>
                  <a:cubicBezTo>
                    <a:pt x="236775" y="101795"/>
                    <a:pt x="291336" y="83911"/>
                    <a:pt x="291336" y="61850"/>
                  </a:cubicBezTo>
                  <a:cubicBezTo>
                    <a:pt x="291336" y="39789"/>
                    <a:pt x="236775" y="21905"/>
                    <a:pt x="169471" y="21905"/>
                  </a:cubicBezTo>
                  <a:close/>
                  <a:moveTo>
                    <a:pt x="169471" y="0"/>
                  </a:moveTo>
                  <a:cubicBezTo>
                    <a:pt x="263067" y="0"/>
                    <a:pt x="338942" y="24870"/>
                    <a:pt x="338942" y="55550"/>
                  </a:cubicBezTo>
                  <a:lnTo>
                    <a:pt x="338942" y="392507"/>
                  </a:lnTo>
                  <a:lnTo>
                    <a:pt x="338942" y="395783"/>
                  </a:lnTo>
                  <a:lnTo>
                    <a:pt x="337934" y="395783"/>
                  </a:lnTo>
                  <a:cubicBezTo>
                    <a:pt x="333263" y="425005"/>
                    <a:pt x="259580" y="448056"/>
                    <a:pt x="169471" y="448056"/>
                  </a:cubicBezTo>
                  <a:cubicBezTo>
                    <a:pt x="79363" y="448056"/>
                    <a:pt x="5680" y="425005"/>
                    <a:pt x="1008" y="395783"/>
                  </a:cubicBezTo>
                  <a:lnTo>
                    <a:pt x="0" y="395783"/>
                  </a:lnTo>
                  <a:lnTo>
                    <a:pt x="0" y="392507"/>
                  </a:lnTo>
                  <a:lnTo>
                    <a:pt x="0" y="55550"/>
                  </a:lnTo>
                  <a:cubicBezTo>
                    <a:pt x="0" y="24870"/>
                    <a:pt x="75875" y="0"/>
                    <a:pt x="169471" y="0"/>
                  </a:cubicBezTo>
                  <a:close/>
                </a:path>
              </a:pathLst>
            </a:custGeom>
            <a:noFill/>
            <a:ln cap="rnd">
              <a:solidFill>
                <a:srgbClr val="3C454F"/>
              </a:solidFill>
              <a:prstDash val="sysDot"/>
              <a:round/>
            </a:ln>
          </p:spPr>
          <p:style>
            <a:lnRef idx="2">
              <a:schemeClr val="accent1">
                <a:shade val="50000"/>
              </a:schemeClr>
            </a:lnRef>
            <a:fillRef idx="1">
              <a:schemeClr val="accent1"/>
            </a:fillRef>
            <a:effectRef idx="0">
              <a:schemeClr val="accent1"/>
            </a:effectRef>
            <a:fontRef idx="minor">
              <a:schemeClr val="lt1"/>
            </a:fontRef>
          </p:style>
          <p:txBody>
            <a:bodyPr wrap="square" lIns="45720" rIns="45720" rtlCol="0" anchor="ctr">
              <a:noAutofit/>
            </a:bodyPr>
            <a:lstStyle/>
            <a:p>
              <a:pPr algn="ctr"/>
              <a:endParaRPr lang="en-US" sz="800" dirty="0">
                <a:solidFill>
                  <a:schemeClr val="tx2"/>
                </a:solidFill>
              </a:endParaRPr>
            </a:p>
          </p:txBody>
        </p:sp>
        <p:sp>
          <p:nvSpPr>
            <p:cNvPr id="14" name="TextBox 13"/>
            <p:cNvSpPr txBox="1"/>
            <p:nvPr/>
          </p:nvSpPr>
          <p:spPr>
            <a:xfrm>
              <a:off x="708454" y="4031505"/>
              <a:ext cx="1585690" cy="369332"/>
            </a:xfrm>
            <a:prstGeom prst="rect">
              <a:avLst/>
            </a:prstGeom>
            <a:noFill/>
          </p:spPr>
          <p:txBody>
            <a:bodyPr wrap="none" rtlCol="0">
              <a:spAutoFit/>
            </a:bodyPr>
            <a:lstStyle/>
            <a:p>
              <a:r>
                <a:rPr lang="en-US" dirty="0" smtClean="0"/>
                <a:t>New Database</a:t>
              </a:r>
              <a:endParaRPr lang="en-US" dirty="0"/>
            </a:p>
          </p:txBody>
        </p:sp>
      </p:grpSp>
      <p:grpSp>
        <p:nvGrpSpPr>
          <p:cNvPr id="26" name="Existing Database"/>
          <p:cNvGrpSpPr/>
          <p:nvPr/>
        </p:nvGrpSpPr>
        <p:grpSpPr>
          <a:xfrm>
            <a:off x="717419" y="4620981"/>
            <a:ext cx="10750378" cy="1994081"/>
            <a:chOff x="708454" y="4522366"/>
            <a:chExt cx="10750378" cy="1994081"/>
          </a:xfrm>
        </p:grpSpPr>
        <p:sp>
          <p:nvSpPr>
            <p:cNvPr id="6" name="Rectangle 5"/>
            <p:cNvSpPr/>
            <p:nvPr/>
          </p:nvSpPr>
          <p:spPr>
            <a:xfrm>
              <a:off x="708454" y="4522366"/>
              <a:ext cx="10750378" cy="1993557"/>
            </a:xfrm>
            <a:prstGeom prst="rect">
              <a:avLst/>
            </a:prstGeom>
            <a:solidFill>
              <a:srgbClr val="95B3D7">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QL Database Icon"/>
            <p:cNvSpPr>
              <a:spLocks noChangeAspect="1"/>
            </p:cNvSpPr>
            <p:nvPr/>
          </p:nvSpPr>
          <p:spPr>
            <a:xfrm>
              <a:off x="1408256" y="4733508"/>
              <a:ext cx="923464" cy="1220752"/>
            </a:xfrm>
            <a:custGeom>
              <a:avLst/>
              <a:gdLst>
                <a:gd name="connsiteX0" fmla="*/ 221877 w 338942"/>
                <a:gd name="connsiteY0" fmla="*/ 278494 h 448056"/>
                <a:gd name="connsiteX1" fmla="*/ 239164 w 338942"/>
                <a:gd name="connsiteY1" fmla="*/ 278494 h 448056"/>
                <a:gd name="connsiteX2" fmla="*/ 256158 w 338942"/>
                <a:gd name="connsiteY2" fmla="*/ 283280 h 448056"/>
                <a:gd name="connsiteX3" fmla="*/ 262311 w 338942"/>
                <a:gd name="connsiteY3" fmla="*/ 296465 h 448056"/>
                <a:gd name="connsiteX4" fmla="*/ 256256 w 338942"/>
                <a:gd name="connsiteY4" fmla="*/ 310237 h 448056"/>
                <a:gd name="connsiteX5" fmla="*/ 238969 w 338942"/>
                <a:gd name="connsiteY5" fmla="*/ 315413 h 448056"/>
                <a:gd name="connsiteX6" fmla="*/ 221877 w 338942"/>
                <a:gd name="connsiteY6" fmla="*/ 315413 h 448056"/>
                <a:gd name="connsiteX7" fmla="*/ 79002 w 338942"/>
                <a:gd name="connsiteY7" fmla="*/ 224288 h 448056"/>
                <a:gd name="connsiteX8" fmla="*/ 94433 w 338942"/>
                <a:gd name="connsiteY8" fmla="*/ 224288 h 448056"/>
                <a:gd name="connsiteX9" fmla="*/ 127348 w 338942"/>
                <a:gd name="connsiteY9" fmla="*/ 236204 h 448056"/>
                <a:gd name="connsiteX10" fmla="*/ 138482 w 338942"/>
                <a:gd name="connsiteY10" fmla="*/ 267262 h 448056"/>
                <a:gd name="connsiteX11" fmla="*/ 127055 w 338942"/>
                <a:gd name="connsiteY11" fmla="*/ 300470 h 448056"/>
                <a:gd name="connsiteX12" fmla="*/ 94629 w 338942"/>
                <a:gd name="connsiteY12" fmla="*/ 313069 h 448056"/>
                <a:gd name="connsiteX13" fmla="*/ 79002 w 338942"/>
                <a:gd name="connsiteY13" fmla="*/ 313069 h 448056"/>
                <a:gd name="connsiteX14" fmla="*/ 221877 w 338942"/>
                <a:gd name="connsiteY14" fmla="*/ 221847 h 448056"/>
                <a:gd name="connsiteX15" fmla="*/ 233695 w 338942"/>
                <a:gd name="connsiteY15" fmla="*/ 221847 h 448056"/>
                <a:gd name="connsiteX16" fmla="*/ 256744 w 338942"/>
                <a:gd name="connsiteY16" fmla="*/ 237278 h 448056"/>
                <a:gd name="connsiteX17" fmla="*/ 251080 w 338942"/>
                <a:gd name="connsiteY17" fmla="*/ 250268 h 448056"/>
                <a:gd name="connsiteX18" fmla="*/ 235746 w 338942"/>
                <a:gd name="connsiteY18" fmla="*/ 255054 h 448056"/>
                <a:gd name="connsiteX19" fmla="*/ 221877 w 338942"/>
                <a:gd name="connsiteY19" fmla="*/ 255054 h 448056"/>
                <a:gd name="connsiteX20" fmla="*/ 190330 w 338942"/>
                <a:gd name="connsiteY20" fmla="*/ 198602 h 448056"/>
                <a:gd name="connsiteX21" fmla="*/ 190330 w 338942"/>
                <a:gd name="connsiteY21" fmla="*/ 338658 h 448056"/>
                <a:gd name="connsiteX22" fmla="*/ 244145 w 338942"/>
                <a:gd name="connsiteY22" fmla="*/ 338658 h 448056"/>
                <a:gd name="connsiteX23" fmla="*/ 281796 w 338942"/>
                <a:gd name="connsiteY23" fmla="*/ 327329 h 448056"/>
                <a:gd name="connsiteX24" fmla="*/ 295519 w 338942"/>
                <a:gd name="connsiteY24" fmla="*/ 296856 h 448056"/>
                <a:gd name="connsiteX25" fmla="*/ 286826 w 338942"/>
                <a:gd name="connsiteY25" fmla="*/ 274783 h 448056"/>
                <a:gd name="connsiteX26" fmla="*/ 262702 w 338942"/>
                <a:gd name="connsiteY26" fmla="*/ 263453 h 448056"/>
                <a:gd name="connsiteX27" fmla="*/ 262702 w 338942"/>
                <a:gd name="connsiteY27" fmla="*/ 263063 h 448056"/>
                <a:gd name="connsiteX28" fmla="*/ 281162 w 338942"/>
                <a:gd name="connsiteY28" fmla="*/ 252514 h 448056"/>
                <a:gd name="connsiteX29" fmla="*/ 289952 w 338942"/>
                <a:gd name="connsiteY29" fmla="*/ 231418 h 448056"/>
                <a:gd name="connsiteX30" fmla="*/ 278036 w 338942"/>
                <a:gd name="connsiteY30" fmla="*/ 207685 h 448056"/>
                <a:gd name="connsiteX31" fmla="*/ 241313 w 338942"/>
                <a:gd name="connsiteY31" fmla="*/ 198602 h 448056"/>
                <a:gd name="connsiteX32" fmla="*/ 47455 w 338942"/>
                <a:gd name="connsiteY32" fmla="*/ 198602 h 448056"/>
                <a:gd name="connsiteX33" fmla="*/ 47455 w 338942"/>
                <a:gd name="connsiteY33" fmla="*/ 338658 h 448056"/>
                <a:gd name="connsiteX34" fmla="*/ 97070 w 338942"/>
                <a:gd name="connsiteY34" fmla="*/ 338658 h 448056"/>
                <a:gd name="connsiteX35" fmla="*/ 151325 w 338942"/>
                <a:gd name="connsiteY35" fmla="*/ 319076 h 448056"/>
                <a:gd name="connsiteX36" fmla="*/ 171689 w 338942"/>
                <a:gd name="connsiteY36" fmla="*/ 266872 h 448056"/>
                <a:gd name="connsiteX37" fmla="*/ 97070 w 338942"/>
                <a:gd name="connsiteY37" fmla="*/ 198602 h 448056"/>
                <a:gd name="connsiteX38" fmla="*/ 169471 w 338942"/>
                <a:gd name="connsiteY38" fmla="*/ 21905 h 448056"/>
                <a:gd name="connsiteX39" fmla="*/ 47606 w 338942"/>
                <a:gd name="connsiteY39" fmla="*/ 61850 h 448056"/>
                <a:gd name="connsiteX40" fmla="*/ 169471 w 338942"/>
                <a:gd name="connsiteY40" fmla="*/ 101795 h 448056"/>
                <a:gd name="connsiteX41" fmla="*/ 291336 w 338942"/>
                <a:gd name="connsiteY41" fmla="*/ 61850 h 448056"/>
                <a:gd name="connsiteX42" fmla="*/ 169471 w 338942"/>
                <a:gd name="connsiteY42" fmla="*/ 21905 h 448056"/>
                <a:gd name="connsiteX43" fmla="*/ 169471 w 338942"/>
                <a:gd name="connsiteY43" fmla="*/ 0 h 448056"/>
                <a:gd name="connsiteX44" fmla="*/ 338942 w 338942"/>
                <a:gd name="connsiteY44" fmla="*/ 55550 h 448056"/>
                <a:gd name="connsiteX45" fmla="*/ 338942 w 338942"/>
                <a:gd name="connsiteY45" fmla="*/ 392507 h 448056"/>
                <a:gd name="connsiteX46" fmla="*/ 338942 w 338942"/>
                <a:gd name="connsiteY46" fmla="*/ 395783 h 448056"/>
                <a:gd name="connsiteX47" fmla="*/ 337934 w 338942"/>
                <a:gd name="connsiteY47" fmla="*/ 395783 h 448056"/>
                <a:gd name="connsiteX48" fmla="*/ 169471 w 338942"/>
                <a:gd name="connsiteY48" fmla="*/ 448056 h 448056"/>
                <a:gd name="connsiteX49" fmla="*/ 1008 w 338942"/>
                <a:gd name="connsiteY49" fmla="*/ 395783 h 448056"/>
                <a:gd name="connsiteX50" fmla="*/ 0 w 338942"/>
                <a:gd name="connsiteY50" fmla="*/ 395783 h 448056"/>
                <a:gd name="connsiteX51" fmla="*/ 0 w 338942"/>
                <a:gd name="connsiteY51" fmla="*/ 392507 h 448056"/>
                <a:gd name="connsiteX52" fmla="*/ 0 w 338942"/>
                <a:gd name="connsiteY52" fmla="*/ 55550 h 448056"/>
                <a:gd name="connsiteX53" fmla="*/ 169471 w 338942"/>
                <a:gd name="connsiteY53" fmla="*/ 0 h 4480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338942" h="448056">
                  <a:moveTo>
                    <a:pt x="221877" y="278494"/>
                  </a:moveTo>
                  <a:lnTo>
                    <a:pt x="239164" y="278494"/>
                  </a:lnTo>
                  <a:cubicBezTo>
                    <a:pt x="246392" y="278494"/>
                    <a:pt x="252056" y="280090"/>
                    <a:pt x="256158" y="283280"/>
                  </a:cubicBezTo>
                  <a:cubicBezTo>
                    <a:pt x="260260" y="286471"/>
                    <a:pt x="262311" y="290866"/>
                    <a:pt x="262311" y="296465"/>
                  </a:cubicBezTo>
                  <a:cubicBezTo>
                    <a:pt x="262311" y="302195"/>
                    <a:pt x="260293" y="306786"/>
                    <a:pt x="256256" y="310237"/>
                  </a:cubicBezTo>
                  <a:cubicBezTo>
                    <a:pt x="252024" y="313687"/>
                    <a:pt x="246261" y="315413"/>
                    <a:pt x="238969" y="315413"/>
                  </a:cubicBezTo>
                  <a:lnTo>
                    <a:pt x="221877" y="315413"/>
                  </a:lnTo>
                  <a:close/>
                  <a:moveTo>
                    <a:pt x="79002" y="224288"/>
                  </a:moveTo>
                  <a:lnTo>
                    <a:pt x="94433" y="224288"/>
                  </a:lnTo>
                  <a:cubicBezTo>
                    <a:pt x="108628" y="224288"/>
                    <a:pt x="119599" y="228260"/>
                    <a:pt x="127348" y="236204"/>
                  </a:cubicBezTo>
                  <a:cubicBezTo>
                    <a:pt x="134770" y="243822"/>
                    <a:pt x="138482" y="254175"/>
                    <a:pt x="138482" y="267262"/>
                  </a:cubicBezTo>
                  <a:cubicBezTo>
                    <a:pt x="138482" y="281262"/>
                    <a:pt x="134673" y="292331"/>
                    <a:pt x="127055" y="300470"/>
                  </a:cubicBezTo>
                  <a:cubicBezTo>
                    <a:pt x="119241" y="308869"/>
                    <a:pt x="108433" y="313069"/>
                    <a:pt x="94629" y="313069"/>
                  </a:cubicBezTo>
                  <a:lnTo>
                    <a:pt x="79002" y="313069"/>
                  </a:lnTo>
                  <a:close/>
                  <a:moveTo>
                    <a:pt x="221877" y="221847"/>
                  </a:moveTo>
                  <a:lnTo>
                    <a:pt x="233695" y="221847"/>
                  </a:lnTo>
                  <a:cubicBezTo>
                    <a:pt x="249061" y="221847"/>
                    <a:pt x="256744" y="226990"/>
                    <a:pt x="256744" y="237278"/>
                  </a:cubicBezTo>
                  <a:cubicBezTo>
                    <a:pt x="256744" y="242748"/>
                    <a:pt x="254856" y="247078"/>
                    <a:pt x="251080" y="250268"/>
                  </a:cubicBezTo>
                  <a:cubicBezTo>
                    <a:pt x="247303" y="253459"/>
                    <a:pt x="242192" y="255054"/>
                    <a:pt x="235746" y="255054"/>
                  </a:cubicBezTo>
                  <a:lnTo>
                    <a:pt x="221877" y="255054"/>
                  </a:lnTo>
                  <a:close/>
                  <a:moveTo>
                    <a:pt x="190330" y="198602"/>
                  </a:moveTo>
                  <a:lnTo>
                    <a:pt x="190330" y="338658"/>
                  </a:lnTo>
                  <a:lnTo>
                    <a:pt x="244145" y="338658"/>
                  </a:lnTo>
                  <a:cubicBezTo>
                    <a:pt x="260098" y="338658"/>
                    <a:pt x="272648" y="334882"/>
                    <a:pt x="281796" y="327329"/>
                  </a:cubicBezTo>
                  <a:cubicBezTo>
                    <a:pt x="290945" y="319775"/>
                    <a:pt x="295519" y="309618"/>
                    <a:pt x="295519" y="296856"/>
                  </a:cubicBezTo>
                  <a:cubicBezTo>
                    <a:pt x="295519" y="288196"/>
                    <a:pt x="292621" y="280838"/>
                    <a:pt x="286826" y="274783"/>
                  </a:cubicBezTo>
                  <a:cubicBezTo>
                    <a:pt x="280836" y="268467"/>
                    <a:pt x="272795" y="264691"/>
                    <a:pt x="262702" y="263453"/>
                  </a:cubicBezTo>
                  <a:lnTo>
                    <a:pt x="262702" y="263063"/>
                  </a:lnTo>
                  <a:cubicBezTo>
                    <a:pt x="270060" y="261044"/>
                    <a:pt x="276213" y="257528"/>
                    <a:pt x="281162" y="252514"/>
                  </a:cubicBezTo>
                  <a:cubicBezTo>
                    <a:pt x="287022" y="246589"/>
                    <a:pt x="289952" y="239557"/>
                    <a:pt x="289952" y="231418"/>
                  </a:cubicBezTo>
                  <a:cubicBezTo>
                    <a:pt x="289952" y="221326"/>
                    <a:pt x="285980" y="213415"/>
                    <a:pt x="278036" y="207685"/>
                  </a:cubicBezTo>
                  <a:cubicBezTo>
                    <a:pt x="269637" y="201629"/>
                    <a:pt x="257396" y="198602"/>
                    <a:pt x="241313" y="198602"/>
                  </a:cubicBezTo>
                  <a:close/>
                  <a:moveTo>
                    <a:pt x="47455" y="198602"/>
                  </a:moveTo>
                  <a:lnTo>
                    <a:pt x="47455" y="338658"/>
                  </a:lnTo>
                  <a:lnTo>
                    <a:pt x="97070" y="338658"/>
                  </a:lnTo>
                  <a:cubicBezTo>
                    <a:pt x="119664" y="338658"/>
                    <a:pt x="137749" y="332131"/>
                    <a:pt x="151325" y="319076"/>
                  </a:cubicBezTo>
                  <a:cubicBezTo>
                    <a:pt x="164901" y="306021"/>
                    <a:pt x="171689" y="288619"/>
                    <a:pt x="171689" y="266872"/>
                  </a:cubicBezTo>
                  <a:cubicBezTo>
                    <a:pt x="171689" y="221358"/>
                    <a:pt x="146816" y="198602"/>
                    <a:pt x="97070" y="198602"/>
                  </a:cubicBezTo>
                  <a:close/>
                  <a:moveTo>
                    <a:pt x="169471" y="21905"/>
                  </a:moveTo>
                  <a:cubicBezTo>
                    <a:pt x="102167" y="21905"/>
                    <a:pt x="47606" y="39789"/>
                    <a:pt x="47606" y="61850"/>
                  </a:cubicBezTo>
                  <a:cubicBezTo>
                    <a:pt x="47606" y="83911"/>
                    <a:pt x="102167" y="101795"/>
                    <a:pt x="169471" y="101795"/>
                  </a:cubicBezTo>
                  <a:cubicBezTo>
                    <a:pt x="236775" y="101795"/>
                    <a:pt x="291336" y="83911"/>
                    <a:pt x="291336" y="61850"/>
                  </a:cubicBezTo>
                  <a:cubicBezTo>
                    <a:pt x="291336" y="39789"/>
                    <a:pt x="236775" y="21905"/>
                    <a:pt x="169471" y="21905"/>
                  </a:cubicBezTo>
                  <a:close/>
                  <a:moveTo>
                    <a:pt x="169471" y="0"/>
                  </a:moveTo>
                  <a:cubicBezTo>
                    <a:pt x="263067" y="0"/>
                    <a:pt x="338942" y="24870"/>
                    <a:pt x="338942" y="55550"/>
                  </a:cubicBezTo>
                  <a:lnTo>
                    <a:pt x="338942" y="392507"/>
                  </a:lnTo>
                  <a:lnTo>
                    <a:pt x="338942" y="395783"/>
                  </a:lnTo>
                  <a:lnTo>
                    <a:pt x="337934" y="395783"/>
                  </a:lnTo>
                  <a:cubicBezTo>
                    <a:pt x="333263" y="425005"/>
                    <a:pt x="259580" y="448056"/>
                    <a:pt x="169471" y="448056"/>
                  </a:cubicBezTo>
                  <a:cubicBezTo>
                    <a:pt x="79363" y="448056"/>
                    <a:pt x="5680" y="425005"/>
                    <a:pt x="1008" y="395783"/>
                  </a:cubicBezTo>
                  <a:lnTo>
                    <a:pt x="0" y="395783"/>
                  </a:lnTo>
                  <a:lnTo>
                    <a:pt x="0" y="392507"/>
                  </a:lnTo>
                  <a:lnTo>
                    <a:pt x="0" y="55550"/>
                  </a:lnTo>
                  <a:cubicBezTo>
                    <a:pt x="0" y="24870"/>
                    <a:pt x="75875" y="0"/>
                    <a:pt x="169471" y="0"/>
                  </a:cubicBezTo>
                  <a:close/>
                </a:path>
              </a:pathLst>
            </a:cu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45720" rIns="45720" rtlCol="0" anchor="ctr">
              <a:noAutofit/>
            </a:bodyPr>
            <a:lstStyle/>
            <a:p>
              <a:pPr algn="ctr"/>
              <a:endParaRPr lang="en-US" sz="800" dirty="0">
                <a:solidFill>
                  <a:schemeClr val="tx2"/>
                </a:solidFill>
              </a:endParaRPr>
            </a:p>
          </p:txBody>
        </p:sp>
        <p:sp>
          <p:nvSpPr>
            <p:cNvPr id="15" name="TextBox 14"/>
            <p:cNvSpPr txBox="1"/>
            <p:nvPr/>
          </p:nvSpPr>
          <p:spPr>
            <a:xfrm>
              <a:off x="708454" y="6147115"/>
              <a:ext cx="1871025" cy="369332"/>
            </a:xfrm>
            <a:prstGeom prst="rect">
              <a:avLst/>
            </a:prstGeom>
            <a:noFill/>
          </p:spPr>
          <p:txBody>
            <a:bodyPr wrap="none" rtlCol="0">
              <a:spAutoFit/>
            </a:bodyPr>
            <a:lstStyle/>
            <a:p>
              <a:r>
                <a:rPr lang="en-US" dirty="0" smtClean="0"/>
                <a:t>Existing Database</a:t>
              </a:r>
              <a:endParaRPr lang="en-US" dirty="0"/>
            </a:p>
          </p:txBody>
        </p:sp>
      </p:grpSp>
      <p:grpSp>
        <p:nvGrpSpPr>
          <p:cNvPr id="27" name="Use Designer"/>
          <p:cNvGrpSpPr/>
          <p:nvPr/>
        </p:nvGrpSpPr>
        <p:grpSpPr>
          <a:xfrm>
            <a:off x="3040486" y="920839"/>
            <a:ext cx="4078819" cy="5693701"/>
            <a:chOff x="3031521" y="822224"/>
            <a:chExt cx="4078819" cy="5693701"/>
          </a:xfrm>
        </p:grpSpPr>
        <p:sp>
          <p:nvSpPr>
            <p:cNvPr id="8" name="Rectangle 7"/>
            <p:cNvSpPr/>
            <p:nvPr/>
          </p:nvSpPr>
          <p:spPr>
            <a:xfrm rot="5400000">
              <a:off x="2225345" y="1630930"/>
              <a:ext cx="5691172" cy="4078818"/>
            </a:xfrm>
            <a:prstGeom prst="rect">
              <a:avLst/>
            </a:prstGeom>
            <a:solidFill>
              <a:srgbClr val="95B3D7">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3031521" y="822224"/>
              <a:ext cx="1460656" cy="369332"/>
            </a:xfrm>
            <a:prstGeom prst="rect">
              <a:avLst/>
            </a:prstGeom>
            <a:noFill/>
          </p:spPr>
          <p:txBody>
            <a:bodyPr wrap="none" rtlCol="0">
              <a:spAutoFit/>
            </a:bodyPr>
            <a:lstStyle/>
            <a:p>
              <a:r>
                <a:rPr lang="en-US" dirty="0" smtClean="0"/>
                <a:t>Use Designer</a:t>
              </a:r>
              <a:endParaRPr lang="en-US" dirty="0"/>
            </a:p>
          </p:txBody>
        </p:sp>
        <p:grpSp>
          <p:nvGrpSpPr>
            <p:cNvPr id="18" name="Tables"/>
            <p:cNvGrpSpPr/>
            <p:nvPr/>
          </p:nvGrpSpPr>
          <p:grpSpPr>
            <a:xfrm>
              <a:off x="4651392" y="1125818"/>
              <a:ext cx="839078" cy="1041600"/>
              <a:chOff x="9715112" y="1923790"/>
              <a:chExt cx="1706721" cy="2118658"/>
            </a:xfrm>
          </p:grpSpPr>
          <p:sp>
            <p:nvSpPr>
              <p:cNvPr id="19" name="Table Icon (Bret's)"/>
              <p:cNvSpPr>
                <a:spLocks noChangeAspect="1"/>
              </p:cNvSpPr>
              <p:nvPr/>
            </p:nvSpPr>
            <p:spPr>
              <a:xfrm>
                <a:off x="9715112" y="2866534"/>
                <a:ext cx="726334" cy="726334"/>
              </a:xfrm>
              <a:custGeom>
                <a:avLst/>
                <a:gdLst>
                  <a:gd name="connsiteX0" fmla="*/ 688969 w 964557"/>
                  <a:gd name="connsiteY0" fmla="*/ 750538 h 964557"/>
                  <a:gd name="connsiteX1" fmla="*/ 688969 w 964557"/>
                  <a:gd name="connsiteY1" fmla="*/ 858282 h 964557"/>
                  <a:gd name="connsiteX2" fmla="*/ 826763 w 964557"/>
                  <a:gd name="connsiteY2" fmla="*/ 858282 h 964557"/>
                  <a:gd name="connsiteX3" fmla="*/ 826763 w 964557"/>
                  <a:gd name="connsiteY3" fmla="*/ 750538 h 964557"/>
                  <a:gd name="connsiteX4" fmla="*/ 413382 w 964557"/>
                  <a:gd name="connsiteY4" fmla="*/ 750538 h 964557"/>
                  <a:gd name="connsiteX5" fmla="*/ 413382 w 964557"/>
                  <a:gd name="connsiteY5" fmla="*/ 858282 h 964557"/>
                  <a:gd name="connsiteX6" fmla="*/ 551176 w 964557"/>
                  <a:gd name="connsiteY6" fmla="*/ 858282 h 964557"/>
                  <a:gd name="connsiteX7" fmla="*/ 551176 w 964557"/>
                  <a:gd name="connsiteY7" fmla="*/ 750538 h 964557"/>
                  <a:gd name="connsiteX8" fmla="*/ 137794 w 964557"/>
                  <a:gd name="connsiteY8" fmla="*/ 750538 h 964557"/>
                  <a:gd name="connsiteX9" fmla="*/ 137794 w 964557"/>
                  <a:gd name="connsiteY9" fmla="*/ 858282 h 964557"/>
                  <a:gd name="connsiteX10" fmla="*/ 275588 w 964557"/>
                  <a:gd name="connsiteY10" fmla="*/ 858282 h 964557"/>
                  <a:gd name="connsiteX11" fmla="*/ 275588 w 964557"/>
                  <a:gd name="connsiteY11" fmla="*/ 750538 h 964557"/>
                  <a:gd name="connsiteX12" fmla="*/ 688969 w 964557"/>
                  <a:gd name="connsiteY12" fmla="*/ 535050 h 964557"/>
                  <a:gd name="connsiteX13" fmla="*/ 688969 w 964557"/>
                  <a:gd name="connsiteY13" fmla="*/ 642794 h 964557"/>
                  <a:gd name="connsiteX14" fmla="*/ 826763 w 964557"/>
                  <a:gd name="connsiteY14" fmla="*/ 642794 h 964557"/>
                  <a:gd name="connsiteX15" fmla="*/ 826763 w 964557"/>
                  <a:gd name="connsiteY15" fmla="*/ 535050 h 964557"/>
                  <a:gd name="connsiteX16" fmla="*/ 413382 w 964557"/>
                  <a:gd name="connsiteY16" fmla="*/ 535050 h 964557"/>
                  <a:gd name="connsiteX17" fmla="*/ 413382 w 964557"/>
                  <a:gd name="connsiteY17" fmla="*/ 642794 h 964557"/>
                  <a:gd name="connsiteX18" fmla="*/ 551176 w 964557"/>
                  <a:gd name="connsiteY18" fmla="*/ 642794 h 964557"/>
                  <a:gd name="connsiteX19" fmla="*/ 551176 w 964557"/>
                  <a:gd name="connsiteY19" fmla="*/ 535050 h 964557"/>
                  <a:gd name="connsiteX20" fmla="*/ 137794 w 964557"/>
                  <a:gd name="connsiteY20" fmla="*/ 535050 h 964557"/>
                  <a:gd name="connsiteX21" fmla="*/ 137794 w 964557"/>
                  <a:gd name="connsiteY21" fmla="*/ 642794 h 964557"/>
                  <a:gd name="connsiteX22" fmla="*/ 275588 w 964557"/>
                  <a:gd name="connsiteY22" fmla="*/ 642794 h 964557"/>
                  <a:gd name="connsiteX23" fmla="*/ 275588 w 964557"/>
                  <a:gd name="connsiteY23" fmla="*/ 535050 h 964557"/>
                  <a:gd name="connsiteX24" fmla="*/ 688969 w 964557"/>
                  <a:gd name="connsiteY24" fmla="*/ 321030 h 964557"/>
                  <a:gd name="connsiteX25" fmla="*/ 688969 w 964557"/>
                  <a:gd name="connsiteY25" fmla="*/ 428774 h 964557"/>
                  <a:gd name="connsiteX26" fmla="*/ 826763 w 964557"/>
                  <a:gd name="connsiteY26" fmla="*/ 428774 h 964557"/>
                  <a:gd name="connsiteX27" fmla="*/ 826763 w 964557"/>
                  <a:gd name="connsiteY27" fmla="*/ 321030 h 964557"/>
                  <a:gd name="connsiteX28" fmla="*/ 413382 w 964557"/>
                  <a:gd name="connsiteY28" fmla="*/ 321030 h 964557"/>
                  <a:gd name="connsiteX29" fmla="*/ 413382 w 964557"/>
                  <a:gd name="connsiteY29" fmla="*/ 428774 h 964557"/>
                  <a:gd name="connsiteX30" fmla="*/ 551176 w 964557"/>
                  <a:gd name="connsiteY30" fmla="*/ 428774 h 964557"/>
                  <a:gd name="connsiteX31" fmla="*/ 551176 w 964557"/>
                  <a:gd name="connsiteY31" fmla="*/ 321030 h 964557"/>
                  <a:gd name="connsiteX32" fmla="*/ 137794 w 964557"/>
                  <a:gd name="connsiteY32" fmla="*/ 321030 h 964557"/>
                  <a:gd name="connsiteX33" fmla="*/ 137794 w 964557"/>
                  <a:gd name="connsiteY33" fmla="*/ 428774 h 964557"/>
                  <a:gd name="connsiteX34" fmla="*/ 275588 w 964557"/>
                  <a:gd name="connsiteY34" fmla="*/ 428774 h 964557"/>
                  <a:gd name="connsiteX35" fmla="*/ 275588 w 964557"/>
                  <a:gd name="connsiteY35" fmla="*/ 321030 h 964557"/>
                  <a:gd name="connsiteX36" fmla="*/ 0 w 964557"/>
                  <a:gd name="connsiteY36" fmla="*/ 0 h 964557"/>
                  <a:gd name="connsiteX37" fmla="*/ 964557 w 964557"/>
                  <a:gd name="connsiteY37" fmla="*/ 0 h 964557"/>
                  <a:gd name="connsiteX38" fmla="*/ 964557 w 964557"/>
                  <a:gd name="connsiteY38" fmla="*/ 964557 h 964557"/>
                  <a:gd name="connsiteX39" fmla="*/ 0 w 964557"/>
                  <a:gd name="connsiteY39" fmla="*/ 964557 h 964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964557" h="964557">
                    <a:moveTo>
                      <a:pt x="688969" y="750538"/>
                    </a:moveTo>
                    <a:lnTo>
                      <a:pt x="688969" y="858282"/>
                    </a:lnTo>
                    <a:lnTo>
                      <a:pt x="826763" y="858282"/>
                    </a:lnTo>
                    <a:lnTo>
                      <a:pt x="826763" y="750538"/>
                    </a:lnTo>
                    <a:close/>
                    <a:moveTo>
                      <a:pt x="413382" y="750538"/>
                    </a:moveTo>
                    <a:lnTo>
                      <a:pt x="413382" y="858282"/>
                    </a:lnTo>
                    <a:lnTo>
                      <a:pt x="551176" y="858282"/>
                    </a:lnTo>
                    <a:lnTo>
                      <a:pt x="551176" y="750538"/>
                    </a:lnTo>
                    <a:close/>
                    <a:moveTo>
                      <a:pt x="137794" y="750538"/>
                    </a:moveTo>
                    <a:lnTo>
                      <a:pt x="137794" y="858282"/>
                    </a:lnTo>
                    <a:lnTo>
                      <a:pt x="275588" y="858282"/>
                    </a:lnTo>
                    <a:lnTo>
                      <a:pt x="275588" y="750538"/>
                    </a:lnTo>
                    <a:close/>
                    <a:moveTo>
                      <a:pt x="688969" y="535050"/>
                    </a:moveTo>
                    <a:lnTo>
                      <a:pt x="688969" y="642794"/>
                    </a:lnTo>
                    <a:lnTo>
                      <a:pt x="826763" y="642794"/>
                    </a:lnTo>
                    <a:lnTo>
                      <a:pt x="826763" y="535050"/>
                    </a:lnTo>
                    <a:close/>
                    <a:moveTo>
                      <a:pt x="413382" y="535050"/>
                    </a:moveTo>
                    <a:lnTo>
                      <a:pt x="413382" y="642794"/>
                    </a:lnTo>
                    <a:lnTo>
                      <a:pt x="551176" y="642794"/>
                    </a:lnTo>
                    <a:lnTo>
                      <a:pt x="551176" y="535050"/>
                    </a:lnTo>
                    <a:close/>
                    <a:moveTo>
                      <a:pt x="137794" y="535050"/>
                    </a:moveTo>
                    <a:lnTo>
                      <a:pt x="137794" y="642794"/>
                    </a:lnTo>
                    <a:lnTo>
                      <a:pt x="275588" y="642794"/>
                    </a:lnTo>
                    <a:lnTo>
                      <a:pt x="275588" y="535050"/>
                    </a:lnTo>
                    <a:close/>
                    <a:moveTo>
                      <a:pt x="688969" y="321030"/>
                    </a:moveTo>
                    <a:lnTo>
                      <a:pt x="688969" y="428774"/>
                    </a:lnTo>
                    <a:lnTo>
                      <a:pt x="826763" y="428774"/>
                    </a:lnTo>
                    <a:lnTo>
                      <a:pt x="826763" y="321030"/>
                    </a:lnTo>
                    <a:close/>
                    <a:moveTo>
                      <a:pt x="413382" y="321030"/>
                    </a:moveTo>
                    <a:lnTo>
                      <a:pt x="413382" y="428774"/>
                    </a:lnTo>
                    <a:lnTo>
                      <a:pt x="551176" y="428774"/>
                    </a:lnTo>
                    <a:lnTo>
                      <a:pt x="551176" y="321030"/>
                    </a:lnTo>
                    <a:close/>
                    <a:moveTo>
                      <a:pt x="137794" y="321030"/>
                    </a:moveTo>
                    <a:lnTo>
                      <a:pt x="137794" y="428774"/>
                    </a:lnTo>
                    <a:lnTo>
                      <a:pt x="275588" y="428774"/>
                    </a:lnTo>
                    <a:lnTo>
                      <a:pt x="275588" y="321030"/>
                    </a:lnTo>
                    <a:close/>
                    <a:moveTo>
                      <a:pt x="0" y="0"/>
                    </a:moveTo>
                    <a:lnTo>
                      <a:pt x="964557" y="0"/>
                    </a:lnTo>
                    <a:lnTo>
                      <a:pt x="964557" y="964557"/>
                    </a:lnTo>
                    <a:lnTo>
                      <a:pt x="0" y="964557"/>
                    </a:lnTo>
                    <a:close/>
                  </a:path>
                </a:pathLst>
              </a:cu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able Icon (Bret's)"/>
              <p:cNvSpPr>
                <a:spLocks noChangeAspect="1"/>
              </p:cNvSpPr>
              <p:nvPr/>
            </p:nvSpPr>
            <p:spPr>
              <a:xfrm>
                <a:off x="10332330" y="1923790"/>
                <a:ext cx="726334" cy="726334"/>
              </a:xfrm>
              <a:custGeom>
                <a:avLst/>
                <a:gdLst>
                  <a:gd name="connsiteX0" fmla="*/ 688969 w 964557"/>
                  <a:gd name="connsiteY0" fmla="*/ 750538 h 964557"/>
                  <a:gd name="connsiteX1" fmla="*/ 688969 w 964557"/>
                  <a:gd name="connsiteY1" fmla="*/ 858282 h 964557"/>
                  <a:gd name="connsiteX2" fmla="*/ 826763 w 964557"/>
                  <a:gd name="connsiteY2" fmla="*/ 858282 h 964557"/>
                  <a:gd name="connsiteX3" fmla="*/ 826763 w 964557"/>
                  <a:gd name="connsiteY3" fmla="*/ 750538 h 964557"/>
                  <a:gd name="connsiteX4" fmla="*/ 413382 w 964557"/>
                  <a:gd name="connsiteY4" fmla="*/ 750538 h 964557"/>
                  <a:gd name="connsiteX5" fmla="*/ 413382 w 964557"/>
                  <a:gd name="connsiteY5" fmla="*/ 858282 h 964557"/>
                  <a:gd name="connsiteX6" fmla="*/ 551176 w 964557"/>
                  <a:gd name="connsiteY6" fmla="*/ 858282 h 964557"/>
                  <a:gd name="connsiteX7" fmla="*/ 551176 w 964557"/>
                  <a:gd name="connsiteY7" fmla="*/ 750538 h 964557"/>
                  <a:gd name="connsiteX8" fmla="*/ 137794 w 964557"/>
                  <a:gd name="connsiteY8" fmla="*/ 750538 h 964557"/>
                  <a:gd name="connsiteX9" fmla="*/ 137794 w 964557"/>
                  <a:gd name="connsiteY9" fmla="*/ 858282 h 964557"/>
                  <a:gd name="connsiteX10" fmla="*/ 275588 w 964557"/>
                  <a:gd name="connsiteY10" fmla="*/ 858282 h 964557"/>
                  <a:gd name="connsiteX11" fmla="*/ 275588 w 964557"/>
                  <a:gd name="connsiteY11" fmla="*/ 750538 h 964557"/>
                  <a:gd name="connsiteX12" fmla="*/ 688969 w 964557"/>
                  <a:gd name="connsiteY12" fmla="*/ 535050 h 964557"/>
                  <a:gd name="connsiteX13" fmla="*/ 688969 w 964557"/>
                  <a:gd name="connsiteY13" fmla="*/ 642794 h 964557"/>
                  <a:gd name="connsiteX14" fmla="*/ 826763 w 964557"/>
                  <a:gd name="connsiteY14" fmla="*/ 642794 h 964557"/>
                  <a:gd name="connsiteX15" fmla="*/ 826763 w 964557"/>
                  <a:gd name="connsiteY15" fmla="*/ 535050 h 964557"/>
                  <a:gd name="connsiteX16" fmla="*/ 413382 w 964557"/>
                  <a:gd name="connsiteY16" fmla="*/ 535050 h 964557"/>
                  <a:gd name="connsiteX17" fmla="*/ 413382 w 964557"/>
                  <a:gd name="connsiteY17" fmla="*/ 642794 h 964557"/>
                  <a:gd name="connsiteX18" fmla="*/ 551176 w 964557"/>
                  <a:gd name="connsiteY18" fmla="*/ 642794 h 964557"/>
                  <a:gd name="connsiteX19" fmla="*/ 551176 w 964557"/>
                  <a:gd name="connsiteY19" fmla="*/ 535050 h 964557"/>
                  <a:gd name="connsiteX20" fmla="*/ 137794 w 964557"/>
                  <a:gd name="connsiteY20" fmla="*/ 535050 h 964557"/>
                  <a:gd name="connsiteX21" fmla="*/ 137794 w 964557"/>
                  <a:gd name="connsiteY21" fmla="*/ 642794 h 964557"/>
                  <a:gd name="connsiteX22" fmla="*/ 275588 w 964557"/>
                  <a:gd name="connsiteY22" fmla="*/ 642794 h 964557"/>
                  <a:gd name="connsiteX23" fmla="*/ 275588 w 964557"/>
                  <a:gd name="connsiteY23" fmla="*/ 535050 h 964557"/>
                  <a:gd name="connsiteX24" fmla="*/ 688969 w 964557"/>
                  <a:gd name="connsiteY24" fmla="*/ 321030 h 964557"/>
                  <a:gd name="connsiteX25" fmla="*/ 688969 w 964557"/>
                  <a:gd name="connsiteY25" fmla="*/ 428774 h 964557"/>
                  <a:gd name="connsiteX26" fmla="*/ 826763 w 964557"/>
                  <a:gd name="connsiteY26" fmla="*/ 428774 h 964557"/>
                  <a:gd name="connsiteX27" fmla="*/ 826763 w 964557"/>
                  <a:gd name="connsiteY27" fmla="*/ 321030 h 964557"/>
                  <a:gd name="connsiteX28" fmla="*/ 413382 w 964557"/>
                  <a:gd name="connsiteY28" fmla="*/ 321030 h 964557"/>
                  <a:gd name="connsiteX29" fmla="*/ 413382 w 964557"/>
                  <a:gd name="connsiteY29" fmla="*/ 428774 h 964557"/>
                  <a:gd name="connsiteX30" fmla="*/ 551176 w 964557"/>
                  <a:gd name="connsiteY30" fmla="*/ 428774 h 964557"/>
                  <a:gd name="connsiteX31" fmla="*/ 551176 w 964557"/>
                  <a:gd name="connsiteY31" fmla="*/ 321030 h 964557"/>
                  <a:gd name="connsiteX32" fmla="*/ 137794 w 964557"/>
                  <a:gd name="connsiteY32" fmla="*/ 321030 h 964557"/>
                  <a:gd name="connsiteX33" fmla="*/ 137794 w 964557"/>
                  <a:gd name="connsiteY33" fmla="*/ 428774 h 964557"/>
                  <a:gd name="connsiteX34" fmla="*/ 275588 w 964557"/>
                  <a:gd name="connsiteY34" fmla="*/ 428774 h 964557"/>
                  <a:gd name="connsiteX35" fmla="*/ 275588 w 964557"/>
                  <a:gd name="connsiteY35" fmla="*/ 321030 h 964557"/>
                  <a:gd name="connsiteX36" fmla="*/ 0 w 964557"/>
                  <a:gd name="connsiteY36" fmla="*/ 0 h 964557"/>
                  <a:gd name="connsiteX37" fmla="*/ 964557 w 964557"/>
                  <a:gd name="connsiteY37" fmla="*/ 0 h 964557"/>
                  <a:gd name="connsiteX38" fmla="*/ 964557 w 964557"/>
                  <a:gd name="connsiteY38" fmla="*/ 964557 h 964557"/>
                  <a:gd name="connsiteX39" fmla="*/ 0 w 964557"/>
                  <a:gd name="connsiteY39" fmla="*/ 964557 h 964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964557" h="964557">
                    <a:moveTo>
                      <a:pt x="688969" y="750538"/>
                    </a:moveTo>
                    <a:lnTo>
                      <a:pt x="688969" y="858282"/>
                    </a:lnTo>
                    <a:lnTo>
                      <a:pt x="826763" y="858282"/>
                    </a:lnTo>
                    <a:lnTo>
                      <a:pt x="826763" y="750538"/>
                    </a:lnTo>
                    <a:close/>
                    <a:moveTo>
                      <a:pt x="413382" y="750538"/>
                    </a:moveTo>
                    <a:lnTo>
                      <a:pt x="413382" y="858282"/>
                    </a:lnTo>
                    <a:lnTo>
                      <a:pt x="551176" y="858282"/>
                    </a:lnTo>
                    <a:lnTo>
                      <a:pt x="551176" y="750538"/>
                    </a:lnTo>
                    <a:close/>
                    <a:moveTo>
                      <a:pt x="137794" y="750538"/>
                    </a:moveTo>
                    <a:lnTo>
                      <a:pt x="137794" y="858282"/>
                    </a:lnTo>
                    <a:lnTo>
                      <a:pt x="275588" y="858282"/>
                    </a:lnTo>
                    <a:lnTo>
                      <a:pt x="275588" y="750538"/>
                    </a:lnTo>
                    <a:close/>
                    <a:moveTo>
                      <a:pt x="688969" y="535050"/>
                    </a:moveTo>
                    <a:lnTo>
                      <a:pt x="688969" y="642794"/>
                    </a:lnTo>
                    <a:lnTo>
                      <a:pt x="826763" y="642794"/>
                    </a:lnTo>
                    <a:lnTo>
                      <a:pt x="826763" y="535050"/>
                    </a:lnTo>
                    <a:close/>
                    <a:moveTo>
                      <a:pt x="413382" y="535050"/>
                    </a:moveTo>
                    <a:lnTo>
                      <a:pt x="413382" y="642794"/>
                    </a:lnTo>
                    <a:lnTo>
                      <a:pt x="551176" y="642794"/>
                    </a:lnTo>
                    <a:lnTo>
                      <a:pt x="551176" y="535050"/>
                    </a:lnTo>
                    <a:close/>
                    <a:moveTo>
                      <a:pt x="137794" y="535050"/>
                    </a:moveTo>
                    <a:lnTo>
                      <a:pt x="137794" y="642794"/>
                    </a:lnTo>
                    <a:lnTo>
                      <a:pt x="275588" y="642794"/>
                    </a:lnTo>
                    <a:lnTo>
                      <a:pt x="275588" y="535050"/>
                    </a:lnTo>
                    <a:close/>
                    <a:moveTo>
                      <a:pt x="688969" y="321030"/>
                    </a:moveTo>
                    <a:lnTo>
                      <a:pt x="688969" y="428774"/>
                    </a:lnTo>
                    <a:lnTo>
                      <a:pt x="826763" y="428774"/>
                    </a:lnTo>
                    <a:lnTo>
                      <a:pt x="826763" y="321030"/>
                    </a:lnTo>
                    <a:close/>
                    <a:moveTo>
                      <a:pt x="413382" y="321030"/>
                    </a:moveTo>
                    <a:lnTo>
                      <a:pt x="413382" y="428774"/>
                    </a:lnTo>
                    <a:lnTo>
                      <a:pt x="551176" y="428774"/>
                    </a:lnTo>
                    <a:lnTo>
                      <a:pt x="551176" y="321030"/>
                    </a:lnTo>
                    <a:close/>
                    <a:moveTo>
                      <a:pt x="137794" y="321030"/>
                    </a:moveTo>
                    <a:lnTo>
                      <a:pt x="137794" y="428774"/>
                    </a:lnTo>
                    <a:lnTo>
                      <a:pt x="275588" y="428774"/>
                    </a:lnTo>
                    <a:lnTo>
                      <a:pt x="275588" y="321030"/>
                    </a:lnTo>
                    <a:close/>
                    <a:moveTo>
                      <a:pt x="0" y="0"/>
                    </a:moveTo>
                    <a:lnTo>
                      <a:pt x="964557" y="0"/>
                    </a:lnTo>
                    <a:lnTo>
                      <a:pt x="964557" y="964557"/>
                    </a:lnTo>
                    <a:lnTo>
                      <a:pt x="0" y="964557"/>
                    </a:lnTo>
                    <a:close/>
                  </a:path>
                </a:pathLst>
              </a:cu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able Icon (Bret's)"/>
              <p:cNvSpPr>
                <a:spLocks noChangeAspect="1"/>
              </p:cNvSpPr>
              <p:nvPr/>
            </p:nvSpPr>
            <p:spPr>
              <a:xfrm>
                <a:off x="10695499" y="3316114"/>
                <a:ext cx="726334" cy="726334"/>
              </a:xfrm>
              <a:custGeom>
                <a:avLst/>
                <a:gdLst>
                  <a:gd name="connsiteX0" fmla="*/ 688969 w 964557"/>
                  <a:gd name="connsiteY0" fmla="*/ 750538 h 964557"/>
                  <a:gd name="connsiteX1" fmla="*/ 688969 w 964557"/>
                  <a:gd name="connsiteY1" fmla="*/ 858282 h 964557"/>
                  <a:gd name="connsiteX2" fmla="*/ 826763 w 964557"/>
                  <a:gd name="connsiteY2" fmla="*/ 858282 h 964557"/>
                  <a:gd name="connsiteX3" fmla="*/ 826763 w 964557"/>
                  <a:gd name="connsiteY3" fmla="*/ 750538 h 964557"/>
                  <a:gd name="connsiteX4" fmla="*/ 413382 w 964557"/>
                  <a:gd name="connsiteY4" fmla="*/ 750538 h 964557"/>
                  <a:gd name="connsiteX5" fmla="*/ 413382 w 964557"/>
                  <a:gd name="connsiteY5" fmla="*/ 858282 h 964557"/>
                  <a:gd name="connsiteX6" fmla="*/ 551176 w 964557"/>
                  <a:gd name="connsiteY6" fmla="*/ 858282 h 964557"/>
                  <a:gd name="connsiteX7" fmla="*/ 551176 w 964557"/>
                  <a:gd name="connsiteY7" fmla="*/ 750538 h 964557"/>
                  <a:gd name="connsiteX8" fmla="*/ 137794 w 964557"/>
                  <a:gd name="connsiteY8" fmla="*/ 750538 h 964557"/>
                  <a:gd name="connsiteX9" fmla="*/ 137794 w 964557"/>
                  <a:gd name="connsiteY9" fmla="*/ 858282 h 964557"/>
                  <a:gd name="connsiteX10" fmla="*/ 275588 w 964557"/>
                  <a:gd name="connsiteY10" fmla="*/ 858282 h 964557"/>
                  <a:gd name="connsiteX11" fmla="*/ 275588 w 964557"/>
                  <a:gd name="connsiteY11" fmla="*/ 750538 h 964557"/>
                  <a:gd name="connsiteX12" fmla="*/ 688969 w 964557"/>
                  <a:gd name="connsiteY12" fmla="*/ 535050 h 964557"/>
                  <a:gd name="connsiteX13" fmla="*/ 688969 w 964557"/>
                  <a:gd name="connsiteY13" fmla="*/ 642794 h 964557"/>
                  <a:gd name="connsiteX14" fmla="*/ 826763 w 964557"/>
                  <a:gd name="connsiteY14" fmla="*/ 642794 h 964557"/>
                  <a:gd name="connsiteX15" fmla="*/ 826763 w 964557"/>
                  <a:gd name="connsiteY15" fmla="*/ 535050 h 964557"/>
                  <a:gd name="connsiteX16" fmla="*/ 413382 w 964557"/>
                  <a:gd name="connsiteY16" fmla="*/ 535050 h 964557"/>
                  <a:gd name="connsiteX17" fmla="*/ 413382 w 964557"/>
                  <a:gd name="connsiteY17" fmla="*/ 642794 h 964557"/>
                  <a:gd name="connsiteX18" fmla="*/ 551176 w 964557"/>
                  <a:gd name="connsiteY18" fmla="*/ 642794 h 964557"/>
                  <a:gd name="connsiteX19" fmla="*/ 551176 w 964557"/>
                  <a:gd name="connsiteY19" fmla="*/ 535050 h 964557"/>
                  <a:gd name="connsiteX20" fmla="*/ 137794 w 964557"/>
                  <a:gd name="connsiteY20" fmla="*/ 535050 h 964557"/>
                  <a:gd name="connsiteX21" fmla="*/ 137794 w 964557"/>
                  <a:gd name="connsiteY21" fmla="*/ 642794 h 964557"/>
                  <a:gd name="connsiteX22" fmla="*/ 275588 w 964557"/>
                  <a:gd name="connsiteY22" fmla="*/ 642794 h 964557"/>
                  <a:gd name="connsiteX23" fmla="*/ 275588 w 964557"/>
                  <a:gd name="connsiteY23" fmla="*/ 535050 h 964557"/>
                  <a:gd name="connsiteX24" fmla="*/ 688969 w 964557"/>
                  <a:gd name="connsiteY24" fmla="*/ 321030 h 964557"/>
                  <a:gd name="connsiteX25" fmla="*/ 688969 w 964557"/>
                  <a:gd name="connsiteY25" fmla="*/ 428774 h 964557"/>
                  <a:gd name="connsiteX26" fmla="*/ 826763 w 964557"/>
                  <a:gd name="connsiteY26" fmla="*/ 428774 h 964557"/>
                  <a:gd name="connsiteX27" fmla="*/ 826763 w 964557"/>
                  <a:gd name="connsiteY27" fmla="*/ 321030 h 964557"/>
                  <a:gd name="connsiteX28" fmla="*/ 413382 w 964557"/>
                  <a:gd name="connsiteY28" fmla="*/ 321030 h 964557"/>
                  <a:gd name="connsiteX29" fmla="*/ 413382 w 964557"/>
                  <a:gd name="connsiteY29" fmla="*/ 428774 h 964557"/>
                  <a:gd name="connsiteX30" fmla="*/ 551176 w 964557"/>
                  <a:gd name="connsiteY30" fmla="*/ 428774 h 964557"/>
                  <a:gd name="connsiteX31" fmla="*/ 551176 w 964557"/>
                  <a:gd name="connsiteY31" fmla="*/ 321030 h 964557"/>
                  <a:gd name="connsiteX32" fmla="*/ 137794 w 964557"/>
                  <a:gd name="connsiteY32" fmla="*/ 321030 h 964557"/>
                  <a:gd name="connsiteX33" fmla="*/ 137794 w 964557"/>
                  <a:gd name="connsiteY33" fmla="*/ 428774 h 964557"/>
                  <a:gd name="connsiteX34" fmla="*/ 275588 w 964557"/>
                  <a:gd name="connsiteY34" fmla="*/ 428774 h 964557"/>
                  <a:gd name="connsiteX35" fmla="*/ 275588 w 964557"/>
                  <a:gd name="connsiteY35" fmla="*/ 321030 h 964557"/>
                  <a:gd name="connsiteX36" fmla="*/ 0 w 964557"/>
                  <a:gd name="connsiteY36" fmla="*/ 0 h 964557"/>
                  <a:gd name="connsiteX37" fmla="*/ 964557 w 964557"/>
                  <a:gd name="connsiteY37" fmla="*/ 0 h 964557"/>
                  <a:gd name="connsiteX38" fmla="*/ 964557 w 964557"/>
                  <a:gd name="connsiteY38" fmla="*/ 964557 h 964557"/>
                  <a:gd name="connsiteX39" fmla="*/ 0 w 964557"/>
                  <a:gd name="connsiteY39" fmla="*/ 964557 h 964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964557" h="964557">
                    <a:moveTo>
                      <a:pt x="688969" y="750538"/>
                    </a:moveTo>
                    <a:lnTo>
                      <a:pt x="688969" y="858282"/>
                    </a:lnTo>
                    <a:lnTo>
                      <a:pt x="826763" y="858282"/>
                    </a:lnTo>
                    <a:lnTo>
                      <a:pt x="826763" y="750538"/>
                    </a:lnTo>
                    <a:close/>
                    <a:moveTo>
                      <a:pt x="413382" y="750538"/>
                    </a:moveTo>
                    <a:lnTo>
                      <a:pt x="413382" y="858282"/>
                    </a:lnTo>
                    <a:lnTo>
                      <a:pt x="551176" y="858282"/>
                    </a:lnTo>
                    <a:lnTo>
                      <a:pt x="551176" y="750538"/>
                    </a:lnTo>
                    <a:close/>
                    <a:moveTo>
                      <a:pt x="137794" y="750538"/>
                    </a:moveTo>
                    <a:lnTo>
                      <a:pt x="137794" y="858282"/>
                    </a:lnTo>
                    <a:lnTo>
                      <a:pt x="275588" y="858282"/>
                    </a:lnTo>
                    <a:lnTo>
                      <a:pt x="275588" y="750538"/>
                    </a:lnTo>
                    <a:close/>
                    <a:moveTo>
                      <a:pt x="688969" y="535050"/>
                    </a:moveTo>
                    <a:lnTo>
                      <a:pt x="688969" y="642794"/>
                    </a:lnTo>
                    <a:lnTo>
                      <a:pt x="826763" y="642794"/>
                    </a:lnTo>
                    <a:lnTo>
                      <a:pt x="826763" y="535050"/>
                    </a:lnTo>
                    <a:close/>
                    <a:moveTo>
                      <a:pt x="413382" y="535050"/>
                    </a:moveTo>
                    <a:lnTo>
                      <a:pt x="413382" y="642794"/>
                    </a:lnTo>
                    <a:lnTo>
                      <a:pt x="551176" y="642794"/>
                    </a:lnTo>
                    <a:lnTo>
                      <a:pt x="551176" y="535050"/>
                    </a:lnTo>
                    <a:close/>
                    <a:moveTo>
                      <a:pt x="137794" y="535050"/>
                    </a:moveTo>
                    <a:lnTo>
                      <a:pt x="137794" y="642794"/>
                    </a:lnTo>
                    <a:lnTo>
                      <a:pt x="275588" y="642794"/>
                    </a:lnTo>
                    <a:lnTo>
                      <a:pt x="275588" y="535050"/>
                    </a:lnTo>
                    <a:close/>
                    <a:moveTo>
                      <a:pt x="688969" y="321030"/>
                    </a:moveTo>
                    <a:lnTo>
                      <a:pt x="688969" y="428774"/>
                    </a:lnTo>
                    <a:lnTo>
                      <a:pt x="826763" y="428774"/>
                    </a:lnTo>
                    <a:lnTo>
                      <a:pt x="826763" y="321030"/>
                    </a:lnTo>
                    <a:close/>
                    <a:moveTo>
                      <a:pt x="413382" y="321030"/>
                    </a:moveTo>
                    <a:lnTo>
                      <a:pt x="413382" y="428774"/>
                    </a:lnTo>
                    <a:lnTo>
                      <a:pt x="551176" y="428774"/>
                    </a:lnTo>
                    <a:lnTo>
                      <a:pt x="551176" y="321030"/>
                    </a:lnTo>
                    <a:close/>
                    <a:moveTo>
                      <a:pt x="137794" y="321030"/>
                    </a:moveTo>
                    <a:lnTo>
                      <a:pt x="137794" y="428774"/>
                    </a:lnTo>
                    <a:lnTo>
                      <a:pt x="275588" y="428774"/>
                    </a:lnTo>
                    <a:lnTo>
                      <a:pt x="275588" y="321030"/>
                    </a:lnTo>
                    <a:close/>
                    <a:moveTo>
                      <a:pt x="0" y="0"/>
                    </a:moveTo>
                    <a:lnTo>
                      <a:pt x="964557" y="0"/>
                    </a:lnTo>
                    <a:lnTo>
                      <a:pt x="964557" y="964557"/>
                    </a:lnTo>
                    <a:lnTo>
                      <a:pt x="0" y="964557"/>
                    </a:lnTo>
                    <a:close/>
                  </a:path>
                </a:pathLst>
              </a:cu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21"/>
              <p:cNvSpPr/>
              <p:nvPr/>
            </p:nvSpPr>
            <p:spPr>
              <a:xfrm>
                <a:off x="10043160" y="2282093"/>
                <a:ext cx="289170" cy="584439"/>
              </a:xfrm>
              <a:custGeom>
                <a:avLst/>
                <a:gdLst>
                  <a:gd name="connsiteX0" fmla="*/ 762000 w 762000"/>
                  <a:gd name="connsiteY0" fmla="*/ 0 h 594360"/>
                  <a:gd name="connsiteX1" fmla="*/ 472440 w 762000"/>
                  <a:gd name="connsiteY1" fmla="*/ 0 h 594360"/>
                  <a:gd name="connsiteX2" fmla="*/ 472440 w 762000"/>
                  <a:gd name="connsiteY2" fmla="*/ 7620 h 594360"/>
                  <a:gd name="connsiteX3" fmla="*/ 472440 w 762000"/>
                  <a:gd name="connsiteY3" fmla="*/ 594360 h 594360"/>
                  <a:gd name="connsiteX4" fmla="*/ 30480 w 762000"/>
                  <a:gd name="connsiteY4" fmla="*/ 175260 h 594360"/>
                  <a:gd name="connsiteX5" fmla="*/ 30480 w 762000"/>
                  <a:gd name="connsiteY5" fmla="*/ 175260 h 594360"/>
                  <a:gd name="connsiteX6" fmla="*/ 0 w 762000"/>
                  <a:gd name="connsiteY6" fmla="*/ 160020 h 594360"/>
                  <a:gd name="connsiteX0" fmla="*/ 731520 w 731520"/>
                  <a:gd name="connsiteY0" fmla="*/ 0 h 594360"/>
                  <a:gd name="connsiteX1" fmla="*/ 441960 w 731520"/>
                  <a:gd name="connsiteY1" fmla="*/ 0 h 594360"/>
                  <a:gd name="connsiteX2" fmla="*/ 441960 w 731520"/>
                  <a:gd name="connsiteY2" fmla="*/ 7620 h 594360"/>
                  <a:gd name="connsiteX3" fmla="*/ 441960 w 731520"/>
                  <a:gd name="connsiteY3" fmla="*/ 594360 h 594360"/>
                  <a:gd name="connsiteX4" fmla="*/ 0 w 731520"/>
                  <a:gd name="connsiteY4" fmla="*/ 175260 h 594360"/>
                  <a:gd name="connsiteX5" fmla="*/ 0 w 731520"/>
                  <a:gd name="connsiteY5" fmla="*/ 175260 h 594360"/>
                  <a:gd name="connsiteX0" fmla="*/ 731520 w 731520"/>
                  <a:gd name="connsiteY0" fmla="*/ 0 h 594360"/>
                  <a:gd name="connsiteX1" fmla="*/ 441960 w 731520"/>
                  <a:gd name="connsiteY1" fmla="*/ 0 h 594360"/>
                  <a:gd name="connsiteX2" fmla="*/ 441960 w 731520"/>
                  <a:gd name="connsiteY2" fmla="*/ 7620 h 594360"/>
                  <a:gd name="connsiteX3" fmla="*/ 441960 w 731520"/>
                  <a:gd name="connsiteY3" fmla="*/ 594360 h 594360"/>
                  <a:gd name="connsiteX4" fmla="*/ 0 w 731520"/>
                  <a:gd name="connsiteY4" fmla="*/ 175260 h 594360"/>
                  <a:gd name="connsiteX0" fmla="*/ 289560 w 289560"/>
                  <a:gd name="connsiteY0" fmla="*/ 0 h 594360"/>
                  <a:gd name="connsiteX1" fmla="*/ 0 w 289560"/>
                  <a:gd name="connsiteY1" fmla="*/ 0 h 594360"/>
                  <a:gd name="connsiteX2" fmla="*/ 0 w 289560"/>
                  <a:gd name="connsiteY2" fmla="*/ 7620 h 594360"/>
                  <a:gd name="connsiteX3" fmla="*/ 0 w 289560"/>
                  <a:gd name="connsiteY3" fmla="*/ 594360 h 594360"/>
                </a:gdLst>
                <a:ahLst/>
                <a:cxnLst>
                  <a:cxn ang="0">
                    <a:pos x="connsiteX0" y="connsiteY0"/>
                  </a:cxn>
                  <a:cxn ang="0">
                    <a:pos x="connsiteX1" y="connsiteY1"/>
                  </a:cxn>
                  <a:cxn ang="0">
                    <a:pos x="connsiteX2" y="connsiteY2"/>
                  </a:cxn>
                  <a:cxn ang="0">
                    <a:pos x="connsiteX3" y="connsiteY3"/>
                  </a:cxn>
                </a:cxnLst>
                <a:rect l="l" t="t" r="r" b="b"/>
                <a:pathLst>
                  <a:path w="289560" h="594360">
                    <a:moveTo>
                      <a:pt x="289560" y="0"/>
                    </a:moveTo>
                    <a:lnTo>
                      <a:pt x="0" y="0"/>
                    </a:lnTo>
                    <a:lnTo>
                      <a:pt x="0" y="7620"/>
                    </a:lnTo>
                    <a:lnTo>
                      <a:pt x="0" y="594360"/>
                    </a:lnTo>
                  </a:path>
                </a:pathLst>
              </a:custGeom>
              <a:noFill/>
              <a:ln w="57150">
                <a:solidFill>
                  <a:srgbClr val="3C45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22"/>
              <p:cNvSpPr/>
              <p:nvPr/>
            </p:nvSpPr>
            <p:spPr>
              <a:xfrm flipH="1">
                <a:off x="11058665" y="2461149"/>
                <a:ext cx="171824" cy="854963"/>
              </a:xfrm>
              <a:custGeom>
                <a:avLst/>
                <a:gdLst>
                  <a:gd name="connsiteX0" fmla="*/ 762000 w 762000"/>
                  <a:gd name="connsiteY0" fmla="*/ 0 h 594360"/>
                  <a:gd name="connsiteX1" fmla="*/ 472440 w 762000"/>
                  <a:gd name="connsiteY1" fmla="*/ 0 h 594360"/>
                  <a:gd name="connsiteX2" fmla="*/ 472440 w 762000"/>
                  <a:gd name="connsiteY2" fmla="*/ 7620 h 594360"/>
                  <a:gd name="connsiteX3" fmla="*/ 472440 w 762000"/>
                  <a:gd name="connsiteY3" fmla="*/ 594360 h 594360"/>
                  <a:gd name="connsiteX4" fmla="*/ 30480 w 762000"/>
                  <a:gd name="connsiteY4" fmla="*/ 175260 h 594360"/>
                  <a:gd name="connsiteX5" fmla="*/ 30480 w 762000"/>
                  <a:gd name="connsiteY5" fmla="*/ 175260 h 594360"/>
                  <a:gd name="connsiteX6" fmla="*/ 0 w 762000"/>
                  <a:gd name="connsiteY6" fmla="*/ 160020 h 594360"/>
                  <a:gd name="connsiteX0" fmla="*/ 731520 w 731520"/>
                  <a:gd name="connsiteY0" fmla="*/ 0 h 594360"/>
                  <a:gd name="connsiteX1" fmla="*/ 441960 w 731520"/>
                  <a:gd name="connsiteY1" fmla="*/ 0 h 594360"/>
                  <a:gd name="connsiteX2" fmla="*/ 441960 w 731520"/>
                  <a:gd name="connsiteY2" fmla="*/ 7620 h 594360"/>
                  <a:gd name="connsiteX3" fmla="*/ 441960 w 731520"/>
                  <a:gd name="connsiteY3" fmla="*/ 594360 h 594360"/>
                  <a:gd name="connsiteX4" fmla="*/ 0 w 731520"/>
                  <a:gd name="connsiteY4" fmla="*/ 175260 h 594360"/>
                  <a:gd name="connsiteX5" fmla="*/ 0 w 731520"/>
                  <a:gd name="connsiteY5" fmla="*/ 175260 h 594360"/>
                  <a:gd name="connsiteX0" fmla="*/ 731520 w 731520"/>
                  <a:gd name="connsiteY0" fmla="*/ 0 h 594360"/>
                  <a:gd name="connsiteX1" fmla="*/ 441960 w 731520"/>
                  <a:gd name="connsiteY1" fmla="*/ 0 h 594360"/>
                  <a:gd name="connsiteX2" fmla="*/ 441960 w 731520"/>
                  <a:gd name="connsiteY2" fmla="*/ 7620 h 594360"/>
                  <a:gd name="connsiteX3" fmla="*/ 441960 w 731520"/>
                  <a:gd name="connsiteY3" fmla="*/ 594360 h 594360"/>
                  <a:gd name="connsiteX4" fmla="*/ 0 w 731520"/>
                  <a:gd name="connsiteY4" fmla="*/ 175260 h 594360"/>
                  <a:gd name="connsiteX0" fmla="*/ 289560 w 289560"/>
                  <a:gd name="connsiteY0" fmla="*/ 0 h 594360"/>
                  <a:gd name="connsiteX1" fmla="*/ 0 w 289560"/>
                  <a:gd name="connsiteY1" fmla="*/ 0 h 594360"/>
                  <a:gd name="connsiteX2" fmla="*/ 0 w 289560"/>
                  <a:gd name="connsiteY2" fmla="*/ 7620 h 594360"/>
                  <a:gd name="connsiteX3" fmla="*/ 0 w 289560"/>
                  <a:gd name="connsiteY3" fmla="*/ 594360 h 594360"/>
                </a:gdLst>
                <a:ahLst/>
                <a:cxnLst>
                  <a:cxn ang="0">
                    <a:pos x="connsiteX0" y="connsiteY0"/>
                  </a:cxn>
                  <a:cxn ang="0">
                    <a:pos x="connsiteX1" y="connsiteY1"/>
                  </a:cxn>
                  <a:cxn ang="0">
                    <a:pos x="connsiteX2" y="connsiteY2"/>
                  </a:cxn>
                  <a:cxn ang="0">
                    <a:pos x="connsiteX3" y="connsiteY3"/>
                  </a:cxn>
                </a:cxnLst>
                <a:rect l="l" t="t" r="r" b="b"/>
                <a:pathLst>
                  <a:path w="289560" h="594360">
                    <a:moveTo>
                      <a:pt x="289560" y="0"/>
                    </a:moveTo>
                    <a:lnTo>
                      <a:pt x="0" y="0"/>
                    </a:lnTo>
                    <a:lnTo>
                      <a:pt x="0" y="7620"/>
                    </a:lnTo>
                    <a:lnTo>
                      <a:pt x="0" y="594360"/>
                    </a:lnTo>
                  </a:path>
                </a:pathLst>
              </a:custGeom>
              <a:noFill/>
              <a:ln w="57150">
                <a:solidFill>
                  <a:srgbClr val="3C45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31" name="Write Code"/>
          <p:cNvGrpSpPr/>
          <p:nvPr/>
        </p:nvGrpSpPr>
        <p:grpSpPr>
          <a:xfrm>
            <a:off x="7388978" y="920839"/>
            <a:ext cx="4078819" cy="5693701"/>
            <a:chOff x="7380013" y="822224"/>
            <a:chExt cx="4078819" cy="5693701"/>
          </a:xfrm>
        </p:grpSpPr>
        <p:sp>
          <p:nvSpPr>
            <p:cNvPr id="9" name="Rectangle 8"/>
            <p:cNvSpPr/>
            <p:nvPr/>
          </p:nvSpPr>
          <p:spPr>
            <a:xfrm rot="5400000">
              <a:off x="6572573" y="1629667"/>
              <a:ext cx="5693699" cy="4078818"/>
            </a:xfrm>
            <a:prstGeom prst="rect">
              <a:avLst/>
            </a:prstGeom>
            <a:solidFill>
              <a:srgbClr val="95B3D7">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Write Code"/>
            <p:cNvSpPr txBox="1"/>
            <p:nvPr/>
          </p:nvSpPr>
          <p:spPr>
            <a:xfrm>
              <a:off x="7380013" y="822224"/>
              <a:ext cx="1284326" cy="369332"/>
            </a:xfrm>
            <a:prstGeom prst="rect">
              <a:avLst/>
            </a:prstGeom>
            <a:noFill/>
          </p:spPr>
          <p:txBody>
            <a:bodyPr wrap="none" rtlCol="0">
              <a:spAutoFit/>
            </a:bodyPr>
            <a:lstStyle/>
            <a:p>
              <a:r>
                <a:rPr lang="en-US" dirty="0" smtClean="0"/>
                <a:t>Write Code</a:t>
              </a:r>
              <a:endParaRPr lang="en-US" dirty="0"/>
            </a:p>
          </p:txBody>
        </p:sp>
        <p:sp>
          <p:nvSpPr>
            <p:cNvPr id="30" name="Code Icon"/>
            <p:cNvSpPr txBox="1"/>
            <p:nvPr/>
          </p:nvSpPr>
          <p:spPr>
            <a:xfrm>
              <a:off x="8897157" y="1289578"/>
              <a:ext cx="1037593" cy="621172"/>
            </a:xfrm>
            <a:custGeom>
              <a:avLst/>
              <a:gdLst/>
              <a:ahLst/>
              <a:cxnLst/>
              <a:rect l="l" t="t" r="r" b="b"/>
              <a:pathLst>
                <a:path w="1037593" h="621172">
                  <a:moveTo>
                    <a:pt x="516620" y="363327"/>
                  </a:moveTo>
                  <a:cubicBezTo>
                    <a:pt x="527559" y="363327"/>
                    <a:pt x="537381" y="365839"/>
                    <a:pt x="546088" y="370862"/>
                  </a:cubicBezTo>
                  <a:cubicBezTo>
                    <a:pt x="554794" y="375884"/>
                    <a:pt x="562161" y="382693"/>
                    <a:pt x="568189" y="391288"/>
                  </a:cubicBezTo>
                  <a:cubicBezTo>
                    <a:pt x="574216" y="399883"/>
                    <a:pt x="578793" y="409706"/>
                    <a:pt x="581918" y="420756"/>
                  </a:cubicBezTo>
                  <a:cubicBezTo>
                    <a:pt x="585044" y="431807"/>
                    <a:pt x="586606" y="443359"/>
                    <a:pt x="586606" y="455415"/>
                  </a:cubicBezTo>
                  <a:cubicBezTo>
                    <a:pt x="586606" y="476176"/>
                    <a:pt x="582811" y="495710"/>
                    <a:pt x="575221" y="514016"/>
                  </a:cubicBezTo>
                  <a:cubicBezTo>
                    <a:pt x="567631" y="532321"/>
                    <a:pt x="556301" y="548283"/>
                    <a:pt x="541232" y="561901"/>
                  </a:cubicBezTo>
                  <a:cubicBezTo>
                    <a:pt x="526163" y="575519"/>
                    <a:pt x="507244" y="586290"/>
                    <a:pt x="484473" y="594215"/>
                  </a:cubicBezTo>
                  <a:cubicBezTo>
                    <a:pt x="461702" y="602141"/>
                    <a:pt x="435136" y="606103"/>
                    <a:pt x="404776" y="606103"/>
                  </a:cubicBezTo>
                  <a:lnTo>
                    <a:pt x="404776" y="552860"/>
                  </a:lnTo>
                  <a:cubicBezTo>
                    <a:pt x="418170" y="553306"/>
                    <a:pt x="430672" y="552525"/>
                    <a:pt x="442280" y="550516"/>
                  </a:cubicBezTo>
                  <a:cubicBezTo>
                    <a:pt x="453889" y="548507"/>
                    <a:pt x="463990" y="545325"/>
                    <a:pt x="472585" y="540972"/>
                  </a:cubicBezTo>
                  <a:cubicBezTo>
                    <a:pt x="481180" y="536619"/>
                    <a:pt x="487933" y="531094"/>
                    <a:pt x="492845" y="524396"/>
                  </a:cubicBezTo>
                  <a:cubicBezTo>
                    <a:pt x="497756" y="517699"/>
                    <a:pt x="500212" y="509774"/>
                    <a:pt x="500212" y="500621"/>
                  </a:cubicBezTo>
                  <a:cubicBezTo>
                    <a:pt x="500212" y="494147"/>
                    <a:pt x="499263" y="488622"/>
                    <a:pt x="497365" y="484045"/>
                  </a:cubicBezTo>
                  <a:cubicBezTo>
                    <a:pt x="495468" y="479469"/>
                    <a:pt x="493068" y="475339"/>
                    <a:pt x="490166" y="471655"/>
                  </a:cubicBezTo>
                  <a:cubicBezTo>
                    <a:pt x="487264" y="467972"/>
                    <a:pt x="484194" y="464400"/>
                    <a:pt x="480957" y="460940"/>
                  </a:cubicBezTo>
                  <a:cubicBezTo>
                    <a:pt x="477720" y="457480"/>
                    <a:pt x="474650" y="453796"/>
                    <a:pt x="471748" y="449889"/>
                  </a:cubicBezTo>
                  <a:cubicBezTo>
                    <a:pt x="468846" y="445983"/>
                    <a:pt x="466446" y="441518"/>
                    <a:pt x="464549" y="436495"/>
                  </a:cubicBezTo>
                  <a:cubicBezTo>
                    <a:pt x="462651" y="431472"/>
                    <a:pt x="461702" y="425388"/>
                    <a:pt x="461702" y="418245"/>
                  </a:cubicBezTo>
                  <a:cubicBezTo>
                    <a:pt x="461702" y="411324"/>
                    <a:pt x="462930" y="404571"/>
                    <a:pt x="465386" y="397985"/>
                  </a:cubicBezTo>
                  <a:cubicBezTo>
                    <a:pt x="467841" y="391400"/>
                    <a:pt x="471413" y="385540"/>
                    <a:pt x="476101" y="380405"/>
                  </a:cubicBezTo>
                  <a:cubicBezTo>
                    <a:pt x="480789" y="375271"/>
                    <a:pt x="486538" y="371141"/>
                    <a:pt x="493347" y="368015"/>
                  </a:cubicBezTo>
                  <a:cubicBezTo>
                    <a:pt x="500156" y="364890"/>
                    <a:pt x="507913" y="363327"/>
                    <a:pt x="516620" y="363327"/>
                  </a:cubicBezTo>
                  <a:close/>
                  <a:moveTo>
                    <a:pt x="518629" y="144661"/>
                  </a:moveTo>
                  <a:cubicBezTo>
                    <a:pt x="527112" y="144661"/>
                    <a:pt x="535037" y="146224"/>
                    <a:pt x="542404" y="149349"/>
                  </a:cubicBezTo>
                  <a:cubicBezTo>
                    <a:pt x="549771" y="152475"/>
                    <a:pt x="556134" y="156772"/>
                    <a:pt x="561492" y="162242"/>
                  </a:cubicBezTo>
                  <a:cubicBezTo>
                    <a:pt x="566849" y="167711"/>
                    <a:pt x="571091" y="174129"/>
                    <a:pt x="574216" y="181496"/>
                  </a:cubicBezTo>
                  <a:cubicBezTo>
                    <a:pt x="577342" y="188863"/>
                    <a:pt x="578904" y="196677"/>
                    <a:pt x="578904" y="204937"/>
                  </a:cubicBezTo>
                  <a:cubicBezTo>
                    <a:pt x="578904" y="213420"/>
                    <a:pt x="577342" y="221345"/>
                    <a:pt x="574216" y="228712"/>
                  </a:cubicBezTo>
                  <a:cubicBezTo>
                    <a:pt x="571091" y="236079"/>
                    <a:pt x="566849" y="242441"/>
                    <a:pt x="561492" y="247799"/>
                  </a:cubicBezTo>
                  <a:cubicBezTo>
                    <a:pt x="556134" y="253157"/>
                    <a:pt x="549771" y="257399"/>
                    <a:pt x="542404" y="260524"/>
                  </a:cubicBezTo>
                  <a:cubicBezTo>
                    <a:pt x="535037" y="263649"/>
                    <a:pt x="527112" y="265212"/>
                    <a:pt x="518629" y="265212"/>
                  </a:cubicBezTo>
                  <a:cubicBezTo>
                    <a:pt x="510146" y="265212"/>
                    <a:pt x="502276" y="263649"/>
                    <a:pt x="495021" y="260524"/>
                  </a:cubicBezTo>
                  <a:cubicBezTo>
                    <a:pt x="487766" y="257399"/>
                    <a:pt x="481403" y="253157"/>
                    <a:pt x="475934" y="247799"/>
                  </a:cubicBezTo>
                  <a:cubicBezTo>
                    <a:pt x="470465" y="242441"/>
                    <a:pt x="466167" y="236079"/>
                    <a:pt x="463042" y="228712"/>
                  </a:cubicBezTo>
                  <a:cubicBezTo>
                    <a:pt x="459916" y="221345"/>
                    <a:pt x="458354" y="213420"/>
                    <a:pt x="458354" y="204937"/>
                  </a:cubicBezTo>
                  <a:cubicBezTo>
                    <a:pt x="458354" y="196677"/>
                    <a:pt x="459916" y="188863"/>
                    <a:pt x="463042" y="181496"/>
                  </a:cubicBezTo>
                  <a:cubicBezTo>
                    <a:pt x="466167" y="174129"/>
                    <a:pt x="470465" y="167711"/>
                    <a:pt x="475934" y="162242"/>
                  </a:cubicBezTo>
                  <a:cubicBezTo>
                    <a:pt x="481403" y="156772"/>
                    <a:pt x="487766" y="152475"/>
                    <a:pt x="495021" y="149349"/>
                  </a:cubicBezTo>
                  <a:cubicBezTo>
                    <a:pt x="502276" y="146224"/>
                    <a:pt x="510146" y="144661"/>
                    <a:pt x="518629" y="144661"/>
                  </a:cubicBezTo>
                  <a:close/>
                  <a:moveTo>
                    <a:pt x="783766" y="0"/>
                  </a:moveTo>
                  <a:lnTo>
                    <a:pt x="811895" y="0"/>
                  </a:lnTo>
                  <a:cubicBezTo>
                    <a:pt x="858329" y="0"/>
                    <a:pt x="892932" y="11107"/>
                    <a:pt x="915702" y="33319"/>
                  </a:cubicBezTo>
                  <a:cubicBezTo>
                    <a:pt x="938473" y="55532"/>
                    <a:pt x="949858" y="90860"/>
                    <a:pt x="949858" y="139304"/>
                  </a:cubicBezTo>
                  <a:lnTo>
                    <a:pt x="949858" y="195561"/>
                  </a:lnTo>
                  <a:cubicBezTo>
                    <a:pt x="949858" y="218555"/>
                    <a:pt x="954937" y="235800"/>
                    <a:pt x="965095" y="247297"/>
                  </a:cubicBezTo>
                  <a:cubicBezTo>
                    <a:pt x="975252" y="258794"/>
                    <a:pt x="992274" y="264542"/>
                    <a:pt x="1016161" y="264542"/>
                  </a:cubicBezTo>
                  <a:lnTo>
                    <a:pt x="1037593" y="264542"/>
                  </a:lnTo>
                  <a:lnTo>
                    <a:pt x="1037593" y="327832"/>
                  </a:lnTo>
                  <a:lnTo>
                    <a:pt x="1016161" y="327832"/>
                  </a:lnTo>
                  <a:cubicBezTo>
                    <a:pt x="1004106" y="327832"/>
                    <a:pt x="993837" y="329115"/>
                    <a:pt x="985354" y="331683"/>
                  </a:cubicBezTo>
                  <a:cubicBezTo>
                    <a:pt x="976871" y="334250"/>
                    <a:pt x="970006" y="338212"/>
                    <a:pt x="964760" y="343570"/>
                  </a:cubicBezTo>
                  <a:cubicBezTo>
                    <a:pt x="959514" y="348928"/>
                    <a:pt x="955719" y="355793"/>
                    <a:pt x="953375" y="364164"/>
                  </a:cubicBezTo>
                  <a:cubicBezTo>
                    <a:pt x="951030" y="372536"/>
                    <a:pt x="949858" y="382526"/>
                    <a:pt x="949858" y="394135"/>
                  </a:cubicBezTo>
                  <a:lnTo>
                    <a:pt x="949858" y="482204"/>
                  </a:lnTo>
                  <a:cubicBezTo>
                    <a:pt x="949858" y="505198"/>
                    <a:pt x="947235" y="525345"/>
                    <a:pt x="941989" y="542646"/>
                  </a:cubicBezTo>
                  <a:cubicBezTo>
                    <a:pt x="936743" y="559948"/>
                    <a:pt x="928539" y="574403"/>
                    <a:pt x="917377" y="586011"/>
                  </a:cubicBezTo>
                  <a:cubicBezTo>
                    <a:pt x="906215" y="597620"/>
                    <a:pt x="891927" y="606382"/>
                    <a:pt x="874514" y="612298"/>
                  </a:cubicBezTo>
                  <a:cubicBezTo>
                    <a:pt x="857101" y="618214"/>
                    <a:pt x="836228" y="621172"/>
                    <a:pt x="811895" y="621172"/>
                  </a:cubicBezTo>
                  <a:lnTo>
                    <a:pt x="783766" y="621172"/>
                  </a:lnTo>
                  <a:lnTo>
                    <a:pt x="783766" y="558218"/>
                  </a:lnTo>
                  <a:lnTo>
                    <a:pt x="805198" y="558218"/>
                  </a:lnTo>
                  <a:cubicBezTo>
                    <a:pt x="815913" y="558218"/>
                    <a:pt x="825568" y="556990"/>
                    <a:pt x="834163" y="554534"/>
                  </a:cubicBezTo>
                  <a:cubicBezTo>
                    <a:pt x="842758" y="552078"/>
                    <a:pt x="850181" y="547893"/>
                    <a:pt x="856432" y="541977"/>
                  </a:cubicBezTo>
                  <a:cubicBezTo>
                    <a:pt x="862682" y="536061"/>
                    <a:pt x="867482" y="528359"/>
                    <a:pt x="870831" y="518871"/>
                  </a:cubicBezTo>
                  <a:cubicBezTo>
                    <a:pt x="874179" y="509383"/>
                    <a:pt x="875854" y="497607"/>
                    <a:pt x="875854" y="483543"/>
                  </a:cubicBezTo>
                  <a:lnTo>
                    <a:pt x="875854" y="396479"/>
                  </a:lnTo>
                  <a:cubicBezTo>
                    <a:pt x="875854" y="379735"/>
                    <a:pt x="877249" y="365392"/>
                    <a:pt x="880040" y="353449"/>
                  </a:cubicBezTo>
                  <a:cubicBezTo>
                    <a:pt x="882830" y="341505"/>
                    <a:pt x="887072" y="331571"/>
                    <a:pt x="892764" y="323646"/>
                  </a:cubicBezTo>
                  <a:cubicBezTo>
                    <a:pt x="898457" y="315721"/>
                    <a:pt x="905768" y="309637"/>
                    <a:pt x="914698" y="305396"/>
                  </a:cubicBezTo>
                  <a:cubicBezTo>
                    <a:pt x="923628" y="301154"/>
                    <a:pt x="934120" y="298140"/>
                    <a:pt x="946175" y="296354"/>
                  </a:cubicBezTo>
                  <a:cubicBezTo>
                    <a:pt x="922288" y="293452"/>
                    <a:pt x="904596" y="284020"/>
                    <a:pt x="893099" y="268058"/>
                  </a:cubicBezTo>
                  <a:cubicBezTo>
                    <a:pt x="881602" y="252097"/>
                    <a:pt x="875854" y="227596"/>
                    <a:pt x="875854" y="194556"/>
                  </a:cubicBezTo>
                  <a:lnTo>
                    <a:pt x="875854" y="138634"/>
                  </a:lnTo>
                  <a:cubicBezTo>
                    <a:pt x="875854" y="124123"/>
                    <a:pt x="874179" y="112012"/>
                    <a:pt x="870831" y="102301"/>
                  </a:cubicBezTo>
                  <a:cubicBezTo>
                    <a:pt x="867482" y="92590"/>
                    <a:pt x="862682" y="84832"/>
                    <a:pt x="856432" y="79028"/>
                  </a:cubicBezTo>
                  <a:cubicBezTo>
                    <a:pt x="850181" y="73224"/>
                    <a:pt x="842758" y="69094"/>
                    <a:pt x="834163" y="66638"/>
                  </a:cubicBezTo>
                  <a:cubicBezTo>
                    <a:pt x="825568" y="64183"/>
                    <a:pt x="815913" y="62955"/>
                    <a:pt x="805198" y="62955"/>
                  </a:cubicBezTo>
                  <a:lnTo>
                    <a:pt x="783766" y="62955"/>
                  </a:lnTo>
                  <a:close/>
                  <a:moveTo>
                    <a:pt x="225363" y="0"/>
                  </a:moveTo>
                  <a:lnTo>
                    <a:pt x="253492" y="0"/>
                  </a:lnTo>
                  <a:lnTo>
                    <a:pt x="253492" y="62955"/>
                  </a:lnTo>
                  <a:lnTo>
                    <a:pt x="232395" y="62955"/>
                  </a:lnTo>
                  <a:cubicBezTo>
                    <a:pt x="221680" y="62955"/>
                    <a:pt x="212024" y="64238"/>
                    <a:pt x="203430" y="66806"/>
                  </a:cubicBezTo>
                  <a:cubicBezTo>
                    <a:pt x="194835" y="69373"/>
                    <a:pt x="187412" y="73559"/>
                    <a:pt x="181161" y="79363"/>
                  </a:cubicBezTo>
                  <a:cubicBezTo>
                    <a:pt x="174910" y="85167"/>
                    <a:pt x="170111" y="92813"/>
                    <a:pt x="166762" y="102301"/>
                  </a:cubicBezTo>
                  <a:cubicBezTo>
                    <a:pt x="163414" y="111789"/>
                    <a:pt x="161739" y="123565"/>
                    <a:pt x="161739" y="137629"/>
                  </a:cubicBezTo>
                  <a:lnTo>
                    <a:pt x="161739" y="196230"/>
                  </a:lnTo>
                  <a:cubicBezTo>
                    <a:pt x="161739" y="212973"/>
                    <a:pt x="160344" y="227261"/>
                    <a:pt x="157553" y="239093"/>
                  </a:cubicBezTo>
                  <a:cubicBezTo>
                    <a:pt x="154763" y="250925"/>
                    <a:pt x="150465" y="260803"/>
                    <a:pt x="144661" y="268728"/>
                  </a:cubicBezTo>
                  <a:cubicBezTo>
                    <a:pt x="138857" y="276653"/>
                    <a:pt x="131490" y="282792"/>
                    <a:pt x="122560" y="287146"/>
                  </a:cubicBezTo>
                  <a:cubicBezTo>
                    <a:pt x="113630" y="291499"/>
                    <a:pt x="103138" y="294568"/>
                    <a:pt x="91083" y="296354"/>
                  </a:cubicBezTo>
                  <a:cubicBezTo>
                    <a:pt x="114970" y="299033"/>
                    <a:pt x="132718" y="308354"/>
                    <a:pt x="144326" y="324316"/>
                  </a:cubicBezTo>
                  <a:cubicBezTo>
                    <a:pt x="155935" y="340277"/>
                    <a:pt x="161739" y="364778"/>
                    <a:pt x="161739" y="397818"/>
                  </a:cubicBezTo>
                  <a:lnTo>
                    <a:pt x="161739" y="482873"/>
                  </a:lnTo>
                  <a:cubicBezTo>
                    <a:pt x="161739" y="497384"/>
                    <a:pt x="163414" y="509439"/>
                    <a:pt x="166762" y="519039"/>
                  </a:cubicBezTo>
                  <a:cubicBezTo>
                    <a:pt x="170111" y="528638"/>
                    <a:pt x="174910" y="536340"/>
                    <a:pt x="181161" y="542144"/>
                  </a:cubicBezTo>
                  <a:cubicBezTo>
                    <a:pt x="187412" y="547948"/>
                    <a:pt x="194835" y="552078"/>
                    <a:pt x="203430" y="554534"/>
                  </a:cubicBezTo>
                  <a:cubicBezTo>
                    <a:pt x="212024" y="556990"/>
                    <a:pt x="221680" y="558218"/>
                    <a:pt x="232395" y="558218"/>
                  </a:cubicBezTo>
                  <a:lnTo>
                    <a:pt x="253492" y="558218"/>
                  </a:lnTo>
                  <a:lnTo>
                    <a:pt x="253492" y="621172"/>
                  </a:lnTo>
                  <a:lnTo>
                    <a:pt x="225363" y="621172"/>
                  </a:lnTo>
                  <a:cubicBezTo>
                    <a:pt x="179152" y="621172"/>
                    <a:pt x="144661" y="610066"/>
                    <a:pt x="121890" y="587853"/>
                  </a:cubicBezTo>
                  <a:cubicBezTo>
                    <a:pt x="99120" y="565640"/>
                    <a:pt x="87734" y="530424"/>
                    <a:pt x="87734" y="482204"/>
                  </a:cubicBezTo>
                  <a:lnTo>
                    <a:pt x="87734" y="397148"/>
                  </a:lnTo>
                  <a:cubicBezTo>
                    <a:pt x="87734" y="374154"/>
                    <a:pt x="82600" y="356853"/>
                    <a:pt x="72331" y="345244"/>
                  </a:cubicBezTo>
                  <a:cubicBezTo>
                    <a:pt x="62062" y="333636"/>
                    <a:pt x="44984" y="327832"/>
                    <a:pt x="21097" y="327832"/>
                  </a:cubicBezTo>
                  <a:lnTo>
                    <a:pt x="0" y="327832"/>
                  </a:lnTo>
                  <a:lnTo>
                    <a:pt x="0" y="264542"/>
                  </a:lnTo>
                  <a:lnTo>
                    <a:pt x="21097" y="264542"/>
                  </a:lnTo>
                  <a:cubicBezTo>
                    <a:pt x="33152" y="264542"/>
                    <a:pt x="43421" y="263259"/>
                    <a:pt x="51904" y="260692"/>
                  </a:cubicBezTo>
                  <a:cubicBezTo>
                    <a:pt x="60387" y="258124"/>
                    <a:pt x="67308" y="254162"/>
                    <a:pt x="72666" y="248804"/>
                  </a:cubicBezTo>
                  <a:cubicBezTo>
                    <a:pt x="78023" y="243446"/>
                    <a:pt x="81874" y="236581"/>
                    <a:pt x="84218" y="228210"/>
                  </a:cubicBezTo>
                  <a:cubicBezTo>
                    <a:pt x="86562" y="219838"/>
                    <a:pt x="87734" y="209848"/>
                    <a:pt x="87734" y="198239"/>
                  </a:cubicBezTo>
                  <a:lnTo>
                    <a:pt x="87734" y="139304"/>
                  </a:lnTo>
                  <a:cubicBezTo>
                    <a:pt x="87734" y="116310"/>
                    <a:pt x="90358" y="96106"/>
                    <a:pt x="95604" y="78693"/>
                  </a:cubicBezTo>
                  <a:cubicBezTo>
                    <a:pt x="100850" y="61280"/>
                    <a:pt x="109054" y="46770"/>
                    <a:pt x="120216" y="35161"/>
                  </a:cubicBezTo>
                  <a:cubicBezTo>
                    <a:pt x="131378" y="23552"/>
                    <a:pt x="145610" y="14790"/>
                    <a:pt x="162911" y="8874"/>
                  </a:cubicBezTo>
                  <a:cubicBezTo>
                    <a:pt x="180212" y="2958"/>
                    <a:pt x="201030" y="0"/>
                    <a:pt x="225363" y="0"/>
                  </a:cubicBezTo>
                  <a:close/>
                </a:path>
              </a:pathLst>
            </a:custGeom>
            <a:solidFill>
              <a:srgbClr val="3C454F"/>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400" b="1" dirty="0">
                <a:solidFill>
                  <a:srgbClr val="3C454F"/>
                </a:solidFill>
                <a:latin typeface="Consolas" panose="020B0609020204030204" pitchFamily="49" charset="0"/>
                <a:cs typeface="Consolas" panose="020B0609020204030204" pitchFamily="49" charset="0"/>
              </a:endParaRPr>
            </a:p>
          </p:txBody>
        </p:sp>
      </p:grpSp>
      <p:sp>
        <p:nvSpPr>
          <p:cNvPr id="32" name="Database First"/>
          <p:cNvSpPr txBox="1"/>
          <p:nvPr/>
        </p:nvSpPr>
        <p:spPr>
          <a:xfrm>
            <a:off x="3227294" y="4752078"/>
            <a:ext cx="3729318" cy="1600438"/>
          </a:xfrm>
          <a:prstGeom prst="rect">
            <a:avLst/>
          </a:prstGeom>
          <a:noFill/>
          <a:ln>
            <a:noFill/>
          </a:ln>
        </p:spPr>
        <p:txBody>
          <a:bodyPr wrap="square" rtlCol="0">
            <a:spAutoFit/>
          </a:bodyPr>
          <a:lstStyle/>
          <a:p>
            <a:r>
              <a:rPr lang="en-US" b="1" dirty="0" smtClean="0"/>
              <a:t>Database First:</a:t>
            </a:r>
          </a:p>
          <a:p>
            <a:pPr marL="285750" indent="-285750">
              <a:buFont typeface="Arial" panose="020B0604020202020204" pitchFamily="34" charset="0"/>
              <a:buChar char="•"/>
            </a:pPr>
            <a:r>
              <a:rPr lang="en-US" sz="1600" dirty="0" smtClean="0"/>
              <a:t>Reverse engineer existing database</a:t>
            </a:r>
          </a:p>
          <a:p>
            <a:pPr marL="285750" indent="-285750">
              <a:buFont typeface="Arial" panose="020B0604020202020204" pitchFamily="34" charset="0"/>
              <a:buChar char="•"/>
            </a:pPr>
            <a:r>
              <a:rPr lang="en-US" sz="1600" dirty="0" smtClean="0"/>
              <a:t>Designer generates model</a:t>
            </a:r>
          </a:p>
          <a:p>
            <a:pPr marL="285750" indent="-285750">
              <a:buFont typeface="Arial" panose="020B0604020202020204" pitchFamily="34" charset="0"/>
              <a:buChar char="•"/>
            </a:pPr>
            <a:r>
              <a:rPr lang="en-US" sz="1600" dirty="0" smtClean="0"/>
              <a:t>Classes are generated off the model</a:t>
            </a:r>
          </a:p>
          <a:p>
            <a:pPr marL="285750" indent="-285750">
              <a:buFont typeface="Arial" panose="020B0604020202020204" pitchFamily="34" charset="0"/>
              <a:buChar char="•"/>
            </a:pPr>
            <a:r>
              <a:rPr lang="en-US" sz="1600" dirty="0" smtClean="0"/>
              <a:t>You can update the database</a:t>
            </a:r>
          </a:p>
          <a:p>
            <a:pPr marL="285750" indent="-285750">
              <a:buFont typeface="Arial" panose="020B0604020202020204" pitchFamily="34" charset="0"/>
              <a:buChar char="•"/>
            </a:pPr>
            <a:r>
              <a:rPr lang="en-US" sz="1600" dirty="0" smtClean="0"/>
              <a:t>You can modify the classes / mapping</a:t>
            </a:r>
            <a:endParaRPr lang="en-US" sz="1600" dirty="0"/>
          </a:p>
        </p:txBody>
      </p:sp>
      <p:sp>
        <p:nvSpPr>
          <p:cNvPr id="33" name="Model First"/>
          <p:cNvSpPr txBox="1"/>
          <p:nvPr/>
        </p:nvSpPr>
        <p:spPr>
          <a:xfrm>
            <a:off x="3227294" y="2572185"/>
            <a:ext cx="3729318" cy="1846659"/>
          </a:xfrm>
          <a:prstGeom prst="rect">
            <a:avLst/>
          </a:prstGeom>
          <a:noFill/>
          <a:ln>
            <a:noFill/>
          </a:ln>
        </p:spPr>
        <p:txBody>
          <a:bodyPr wrap="square" rtlCol="0">
            <a:spAutoFit/>
          </a:bodyPr>
          <a:lstStyle/>
          <a:p>
            <a:r>
              <a:rPr lang="en-US" b="1" dirty="0" smtClean="0"/>
              <a:t>Model First:</a:t>
            </a:r>
          </a:p>
          <a:p>
            <a:pPr marL="285750" indent="-285750">
              <a:buFont typeface="Arial" panose="020B0604020202020204" pitchFamily="34" charset="0"/>
              <a:buChar char="•"/>
            </a:pPr>
            <a:r>
              <a:rPr lang="en-US" sz="1600" dirty="0" smtClean="0"/>
              <a:t>Create your model in the designer</a:t>
            </a:r>
          </a:p>
          <a:p>
            <a:pPr marL="285750" indent="-285750">
              <a:buFont typeface="Arial" panose="020B0604020202020204" pitchFamily="34" charset="0"/>
              <a:buChar char="•"/>
            </a:pPr>
            <a:r>
              <a:rPr lang="en-US" sz="1600" dirty="0" smtClean="0"/>
              <a:t>Database is generated from model</a:t>
            </a:r>
          </a:p>
          <a:p>
            <a:pPr marL="285750" indent="-285750">
              <a:buFont typeface="Arial" panose="020B0604020202020204" pitchFamily="34" charset="0"/>
              <a:buChar char="•"/>
            </a:pPr>
            <a:r>
              <a:rPr lang="en-US" sz="1600" dirty="0" smtClean="0"/>
              <a:t>Classes are generated from model</a:t>
            </a:r>
          </a:p>
          <a:p>
            <a:pPr marL="285750" indent="-285750">
              <a:buFont typeface="Arial" panose="020B0604020202020204" pitchFamily="34" charset="0"/>
              <a:buChar char="•"/>
            </a:pPr>
            <a:r>
              <a:rPr lang="en-US" sz="1600" dirty="0" smtClean="0"/>
              <a:t>Can update model</a:t>
            </a:r>
          </a:p>
          <a:p>
            <a:pPr marL="285750" indent="-285750">
              <a:buFont typeface="Arial" panose="020B0604020202020204" pitchFamily="34" charset="0"/>
              <a:buChar char="•"/>
            </a:pPr>
            <a:r>
              <a:rPr lang="en-US" sz="1600" dirty="0" smtClean="0"/>
              <a:t>Database updates </a:t>
            </a:r>
            <a:r>
              <a:rPr lang="en-US" sz="1600" i="1" dirty="0" smtClean="0"/>
              <a:t>replace</a:t>
            </a:r>
            <a:r>
              <a:rPr lang="en-US" sz="1600" dirty="0" smtClean="0"/>
              <a:t> old objects</a:t>
            </a:r>
          </a:p>
          <a:p>
            <a:pPr marL="285750" indent="-285750">
              <a:buFont typeface="Arial" panose="020B0604020202020204" pitchFamily="34" charset="0"/>
              <a:buChar char="•"/>
            </a:pPr>
            <a:endParaRPr lang="en-US" sz="1600" dirty="0"/>
          </a:p>
        </p:txBody>
      </p:sp>
      <p:sp>
        <p:nvSpPr>
          <p:cNvPr id="34" name="Code First"/>
          <p:cNvSpPr txBox="1"/>
          <p:nvPr/>
        </p:nvSpPr>
        <p:spPr>
          <a:xfrm>
            <a:off x="7560259" y="2572185"/>
            <a:ext cx="3729318" cy="1846659"/>
          </a:xfrm>
          <a:prstGeom prst="rect">
            <a:avLst/>
          </a:prstGeom>
          <a:noFill/>
          <a:ln>
            <a:noFill/>
          </a:ln>
        </p:spPr>
        <p:txBody>
          <a:bodyPr wrap="square" rtlCol="0">
            <a:spAutoFit/>
          </a:bodyPr>
          <a:lstStyle/>
          <a:p>
            <a:r>
              <a:rPr lang="en-US" b="1" dirty="0" smtClean="0"/>
              <a:t>Code First:</a:t>
            </a:r>
          </a:p>
          <a:p>
            <a:pPr marL="285750" indent="-285750">
              <a:buFont typeface="Arial" panose="020B0604020202020204" pitchFamily="34" charset="0"/>
              <a:buChar char="•"/>
            </a:pPr>
            <a:r>
              <a:rPr lang="en-US" sz="1600" dirty="0" smtClean="0"/>
              <a:t>Create your classes in code</a:t>
            </a:r>
          </a:p>
          <a:p>
            <a:pPr marL="285750" indent="-285750">
              <a:buFont typeface="Arial" panose="020B0604020202020204" pitchFamily="34" charset="0"/>
              <a:buChar char="•"/>
            </a:pPr>
            <a:r>
              <a:rPr lang="en-US" sz="1600" dirty="0" smtClean="0"/>
              <a:t>Mappings are defined in code</a:t>
            </a:r>
          </a:p>
          <a:p>
            <a:pPr marL="285750" indent="-285750">
              <a:buFont typeface="Arial" panose="020B0604020202020204" pitchFamily="34" charset="0"/>
              <a:buChar char="•"/>
            </a:pPr>
            <a:r>
              <a:rPr lang="en-US" sz="1600" dirty="0" smtClean="0"/>
              <a:t>Database is generated from code</a:t>
            </a:r>
          </a:p>
          <a:p>
            <a:pPr marL="285750" indent="-285750">
              <a:buFont typeface="Arial" panose="020B0604020202020204" pitchFamily="34" charset="0"/>
              <a:buChar char="•"/>
            </a:pPr>
            <a:r>
              <a:rPr lang="en-US" sz="1600" dirty="0" smtClean="0"/>
              <a:t>Updates are done using “migrations”</a:t>
            </a:r>
          </a:p>
          <a:p>
            <a:pPr marL="285750" indent="-285750">
              <a:buFont typeface="Arial" panose="020B0604020202020204" pitchFamily="34" charset="0"/>
              <a:buChar char="•"/>
            </a:pPr>
            <a:endParaRPr lang="en-US" sz="1600" dirty="0" smtClean="0"/>
          </a:p>
          <a:p>
            <a:pPr marL="285750" indent="-285750">
              <a:buFont typeface="Arial" panose="020B0604020202020204" pitchFamily="34" charset="0"/>
              <a:buChar char="•"/>
            </a:pPr>
            <a:endParaRPr lang="en-US" sz="1600" dirty="0"/>
          </a:p>
        </p:txBody>
      </p:sp>
      <p:sp>
        <p:nvSpPr>
          <p:cNvPr id="35" name="Code First"/>
          <p:cNvSpPr txBox="1"/>
          <p:nvPr/>
        </p:nvSpPr>
        <p:spPr>
          <a:xfrm>
            <a:off x="7560259" y="4694429"/>
            <a:ext cx="3729318" cy="1600438"/>
          </a:xfrm>
          <a:prstGeom prst="rect">
            <a:avLst/>
          </a:prstGeom>
          <a:noFill/>
          <a:ln>
            <a:noFill/>
          </a:ln>
        </p:spPr>
        <p:txBody>
          <a:bodyPr wrap="square" rtlCol="0">
            <a:spAutoFit/>
          </a:bodyPr>
          <a:lstStyle/>
          <a:p>
            <a:r>
              <a:rPr lang="en-US" b="1" dirty="0" smtClean="0"/>
              <a:t>Code Second: (not an official name)</a:t>
            </a:r>
          </a:p>
          <a:p>
            <a:pPr marL="285750" indent="-285750">
              <a:buFont typeface="Arial" panose="020B0604020202020204" pitchFamily="34" charset="0"/>
              <a:buChar char="•"/>
            </a:pPr>
            <a:r>
              <a:rPr lang="en-US" sz="1600" dirty="0" smtClean="0"/>
              <a:t>Create your classes in code</a:t>
            </a:r>
          </a:p>
          <a:p>
            <a:pPr marL="285750" indent="-285750">
              <a:buFont typeface="Arial" panose="020B0604020202020204" pitchFamily="34" charset="0"/>
              <a:buChar char="•"/>
            </a:pPr>
            <a:r>
              <a:rPr lang="en-US" sz="1600" dirty="0" smtClean="0"/>
              <a:t>Use Entity Framework Power Tools</a:t>
            </a:r>
          </a:p>
          <a:p>
            <a:pPr marL="285750" indent="-285750">
              <a:buFont typeface="Arial" panose="020B0604020202020204" pitchFamily="34" charset="0"/>
              <a:buChar char="•"/>
            </a:pPr>
            <a:r>
              <a:rPr lang="en-US" sz="1600" dirty="0" smtClean="0"/>
              <a:t>Reverse engineer model in designer</a:t>
            </a:r>
          </a:p>
          <a:p>
            <a:pPr marL="285750" indent="-285750">
              <a:buFont typeface="Arial" panose="020B0604020202020204" pitchFamily="34" charset="0"/>
              <a:buChar char="•"/>
            </a:pPr>
            <a:endParaRPr lang="en-US" sz="1600" dirty="0" smtClean="0"/>
          </a:p>
          <a:p>
            <a:pPr marL="285750" indent="-285750">
              <a:buFont typeface="Arial" panose="020B0604020202020204" pitchFamily="34" charset="0"/>
              <a:buChar char="•"/>
            </a:pPr>
            <a:endParaRPr lang="en-US" sz="1600" dirty="0"/>
          </a:p>
        </p:txBody>
      </p:sp>
    </p:spTree>
    <p:extLst>
      <p:ext uri="{BB962C8B-B14F-4D97-AF65-F5344CB8AC3E}">
        <p14:creationId xmlns:p14="http://schemas.microsoft.com/office/powerpoint/2010/main" val="2780621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3" grpId="0"/>
      <p:bldP spid="34" grpId="0"/>
      <p:bldP spid="3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Database First</a:t>
            </a:r>
            <a:endParaRPr lang="en-US" dirty="0"/>
          </a:p>
        </p:txBody>
      </p:sp>
      <p:grpSp>
        <p:nvGrpSpPr>
          <p:cNvPr id="25" name="New Database"/>
          <p:cNvGrpSpPr/>
          <p:nvPr/>
        </p:nvGrpSpPr>
        <p:grpSpPr>
          <a:xfrm>
            <a:off x="717419" y="2503239"/>
            <a:ext cx="10750378" cy="1996213"/>
            <a:chOff x="708454" y="2404624"/>
            <a:chExt cx="10750378" cy="1996213"/>
          </a:xfrm>
        </p:grpSpPr>
        <p:sp>
          <p:nvSpPr>
            <p:cNvPr id="7" name="Rectangle 6"/>
            <p:cNvSpPr/>
            <p:nvPr/>
          </p:nvSpPr>
          <p:spPr>
            <a:xfrm>
              <a:off x="708454" y="2404624"/>
              <a:ext cx="10750378" cy="1993557"/>
            </a:xfrm>
            <a:prstGeom prst="rect">
              <a:avLst/>
            </a:prstGeom>
            <a:solidFill>
              <a:srgbClr val="95B3D7">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SQL Database Icon"/>
            <p:cNvSpPr>
              <a:spLocks noChangeAspect="1"/>
            </p:cNvSpPr>
            <p:nvPr/>
          </p:nvSpPr>
          <p:spPr>
            <a:xfrm>
              <a:off x="1408256" y="2615766"/>
              <a:ext cx="923464" cy="1220752"/>
            </a:xfrm>
            <a:custGeom>
              <a:avLst/>
              <a:gdLst>
                <a:gd name="connsiteX0" fmla="*/ 221877 w 338942"/>
                <a:gd name="connsiteY0" fmla="*/ 278494 h 448056"/>
                <a:gd name="connsiteX1" fmla="*/ 239164 w 338942"/>
                <a:gd name="connsiteY1" fmla="*/ 278494 h 448056"/>
                <a:gd name="connsiteX2" fmla="*/ 256158 w 338942"/>
                <a:gd name="connsiteY2" fmla="*/ 283280 h 448056"/>
                <a:gd name="connsiteX3" fmla="*/ 262311 w 338942"/>
                <a:gd name="connsiteY3" fmla="*/ 296465 h 448056"/>
                <a:gd name="connsiteX4" fmla="*/ 256256 w 338942"/>
                <a:gd name="connsiteY4" fmla="*/ 310237 h 448056"/>
                <a:gd name="connsiteX5" fmla="*/ 238969 w 338942"/>
                <a:gd name="connsiteY5" fmla="*/ 315413 h 448056"/>
                <a:gd name="connsiteX6" fmla="*/ 221877 w 338942"/>
                <a:gd name="connsiteY6" fmla="*/ 315413 h 448056"/>
                <a:gd name="connsiteX7" fmla="*/ 79002 w 338942"/>
                <a:gd name="connsiteY7" fmla="*/ 224288 h 448056"/>
                <a:gd name="connsiteX8" fmla="*/ 94433 w 338942"/>
                <a:gd name="connsiteY8" fmla="*/ 224288 h 448056"/>
                <a:gd name="connsiteX9" fmla="*/ 127348 w 338942"/>
                <a:gd name="connsiteY9" fmla="*/ 236204 h 448056"/>
                <a:gd name="connsiteX10" fmla="*/ 138482 w 338942"/>
                <a:gd name="connsiteY10" fmla="*/ 267262 h 448056"/>
                <a:gd name="connsiteX11" fmla="*/ 127055 w 338942"/>
                <a:gd name="connsiteY11" fmla="*/ 300470 h 448056"/>
                <a:gd name="connsiteX12" fmla="*/ 94629 w 338942"/>
                <a:gd name="connsiteY12" fmla="*/ 313069 h 448056"/>
                <a:gd name="connsiteX13" fmla="*/ 79002 w 338942"/>
                <a:gd name="connsiteY13" fmla="*/ 313069 h 448056"/>
                <a:gd name="connsiteX14" fmla="*/ 221877 w 338942"/>
                <a:gd name="connsiteY14" fmla="*/ 221847 h 448056"/>
                <a:gd name="connsiteX15" fmla="*/ 233695 w 338942"/>
                <a:gd name="connsiteY15" fmla="*/ 221847 h 448056"/>
                <a:gd name="connsiteX16" fmla="*/ 256744 w 338942"/>
                <a:gd name="connsiteY16" fmla="*/ 237278 h 448056"/>
                <a:gd name="connsiteX17" fmla="*/ 251080 w 338942"/>
                <a:gd name="connsiteY17" fmla="*/ 250268 h 448056"/>
                <a:gd name="connsiteX18" fmla="*/ 235746 w 338942"/>
                <a:gd name="connsiteY18" fmla="*/ 255054 h 448056"/>
                <a:gd name="connsiteX19" fmla="*/ 221877 w 338942"/>
                <a:gd name="connsiteY19" fmla="*/ 255054 h 448056"/>
                <a:gd name="connsiteX20" fmla="*/ 190330 w 338942"/>
                <a:gd name="connsiteY20" fmla="*/ 198602 h 448056"/>
                <a:gd name="connsiteX21" fmla="*/ 190330 w 338942"/>
                <a:gd name="connsiteY21" fmla="*/ 338658 h 448056"/>
                <a:gd name="connsiteX22" fmla="*/ 244145 w 338942"/>
                <a:gd name="connsiteY22" fmla="*/ 338658 h 448056"/>
                <a:gd name="connsiteX23" fmla="*/ 281796 w 338942"/>
                <a:gd name="connsiteY23" fmla="*/ 327329 h 448056"/>
                <a:gd name="connsiteX24" fmla="*/ 295519 w 338942"/>
                <a:gd name="connsiteY24" fmla="*/ 296856 h 448056"/>
                <a:gd name="connsiteX25" fmla="*/ 286826 w 338942"/>
                <a:gd name="connsiteY25" fmla="*/ 274783 h 448056"/>
                <a:gd name="connsiteX26" fmla="*/ 262702 w 338942"/>
                <a:gd name="connsiteY26" fmla="*/ 263453 h 448056"/>
                <a:gd name="connsiteX27" fmla="*/ 262702 w 338942"/>
                <a:gd name="connsiteY27" fmla="*/ 263063 h 448056"/>
                <a:gd name="connsiteX28" fmla="*/ 281162 w 338942"/>
                <a:gd name="connsiteY28" fmla="*/ 252514 h 448056"/>
                <a:gd name="connsiteX29" fmla="*/ 289952 w 338942"/>
                <a:gd name="connsiteY29" fmla="*/ 231418 h 448056"/>
                <a:gd name="connsiteX30" fmla="*/ 278036 w 338942"/>
                <a:gd name="connsiteY30" fmla="*/ 207685 h 448056"/>
                <a:gd name="connsiteX31" fmla="*/ 241313 w 338942"/>
                <a:gd name="connsiteY31" fmla="*/ 198602 h 448056"/>
                <a:gd name="connsiteX32" fmla="*/ 47455 w 338942"/>
                <a:gd name="connsiteY32" fmla="*/ 198602 h 448056"/>
                <a:gd name="connsiteX33" fmla="*/ 47455 w 338942"/>
                <a:gd name="connsiteY33" fmla="*/ 338658 h 448056"/>
                <a:gd name="connsiteX34" fmla="*/ 97070 w 338942"/>
                <a:gd name="connsiteY34" fmla="*/ 338658 h 448056"/>
                <a:gd name="connsiteX35" fmla="*/ 151325 w 338942"/>
                <a:gd name="connsiteY35" fmla="*/ 319076 h 448056"/>
                <a:gd name="connsiteX36" fmla="*/ 171689 w 338942"/>
                <a:gd name="connsiteY36" fmla="*/ 266872 h 448056"/>
                <a:gd name="connsiteX37" fmla="*/ 97070 w 338942"/>
                <a:gd name="connsiteY37" fmla="*/ 198602 h 448056"/>
                <a:gd name="connsiteX38" fmla="*/ 169471 w 338942"/>
                <a:gd name="connsiteY38" fmla="*/ 21905 h 448056"/>
                <a:gd name="connsiteX39" fmla="*/ 47606 w 338942"/>
                <a:gd name="connsiteY39" fmla="*/ 61850 h 448056"/>
                <a:gd name="connsiteX40" fmla="*/ 169471 w 338942"/>
                <a:gd name="connsiteY40" fmla="*/ 101795 h 448056"/>
                <a:gd name="connsiteX41" fmla="*/ 291336 w 338942"/>
                <a:gd name="connsiteY41" fmla="*/ 61850 h 448056"/>
                <a:gd name="connsiteX42" fmla="*/ 169471 w 338942"/>
                <a:gd name="connsiteY42" fmla="*/ 21905 h 448056"/>
                <a:gd name="connsiteX43" fmla="*/ 169471 w 338942"/>
                <a:gd name="connsiteY43" fmla="*/ 0 h 448056"/>
                <a:gd name="connsiteX44" fmla="*/ 338942 w 338942"/>
                <a:gd name="connsiteY44" fmla="*/ 55550 h 448056"/>
                <a:gd name="connsiteX45" fmla="*/ 338942 w 338942"/>
                <a:gd name="connsiteY45" fmla="*/ 392507 h 448056"/>
                <a:gd name="connsiteX46" fmla="*/ 338942 w 338942"/>
                <a:gd name="connsiteY46" fmla="*/ 395783 h 448056"/>
                <a:gd name="connsiteX47" fmla="*/ 337934 w 338942"/>
                <a:gd name="connsiteY47" fmla="*/ 395783 h 448056"/>
                <a:gd name="connsiteX48" fmla="*/ 169471 w 338942"/>
                <a:gd name="connsiteY48" fmla="*/ 448056 h 448056"/>
                <a:gd name="connsiteX49" fmla="*/ 1008 w 338942"/>
                <a:gd name="connsiteY49" fmla="*/ 395783 h 448056"/>
                <a:gd name="connsiteX50" fmla="*/ 0 w 338942"/>
                <a:gd name="connsiteY50" fmla="*/ 395783 h 448056"/>
                <a:gd name="connsiteX51" fmla="*/ 0 w 338942"/>
                <a:gd name="connsiteY51" fmla="*/ 392507 h 448056"/>
                <a:gd name="connsiteX52" fmla="*/ 0 w 338942"/>
                <a:gd name="connsiteY52" fmla="*/ 55550 h 448056"/>
                <a:gd name="connsiteX53" fmla="*/ 169471 w 338942"/>
                <a:gd name="connsiteY53" fmla="*/ 0 h 4480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338942" h="448056">
                  <a:moveTo>
                    <a:pt x="221877" y="278494"/>
                  </a:moveTo>
                  <a:lnTo>
                    <a:pt x="239164" y="278494"/>
                  </a:lnTo>
                  <a:cubicBezTo>
                    <a:pt x="246392" y="278494"/>
                    <a:pt x="252056" y="280090"/>
                    <a:pt x="256158" y="283280"/>
                  </a:cubicBezTo>
                  <a:cubicBezTo>
                    <a:pt x="260260" y="286471"/>
                    <a:pt x="262311" y="290866"/>
                    <a:pt x="262311" y="296465"/>
                  </a:cubicBezTo>
                  <a:cubicBezTo>
                    <a:pt x="262311" y="302195"/>
                    <a:pt x="260293" y="306786"/>
                    <a:pt x="256256" y="310237"/>
                  </a:cubicBezTo>
                  <a:cubicBezTo>
                    <a:pt x="252024" y="313687"/>
                    <a:pt x="246261" y="315413"/>
                    <a:pt x="238969" y="315413"/>
                  </a:cubicBezTo>
                  <a:lnTo>
                    <a:pt x="221877" y="315413"/>
                  </a:lnTo>
                  <a:close/>
                  <a:moveTo>
                    <a:pt x="79002" y="224288"/>
                  </a:moveTo>
                  <a:lnTo>
                    <a:pt x="94433" y="224288"/>
                  </a:lnTo>
                  <a:cubicBezTo>
                    <a:pt x="108628" y="224288"/>
                    <a:pt x="119599" y="228260"/>
                    <a:pt x="127348" y="236204"/>
                  </a:cubicBezTo>
                  <a:cubicBezTo>
                    <a:pt x="134770" y="243822"/>
                    <a:pt x="138482" y="254175"/>
                    <a:pt x="138482" y="267262"/>
                  </a:cubicBezTo>
                  <a:cubicBezTo>
                    <a:pt x="138482" y="281262"/>
                    <a:pt x="134673" y="292331"/>
                    <a:pt x="127055" y="300470"/>
                  </a:cubicBezTo>
                  <a:cubicBezTo>
                    <a:pt x="119241" y="308869"/>
                    <a:pt x="108433" y="313069"/>
                    <a:pt x="94629" y="313069"/>
                  </a:cubicBezTo>
                  <a:lnTo>
                    <a:pt x="79002" y="313069"/>
                  </a:lnTo>
                  <a:close/>
                  <a:moveTo>
                    <a:pt x="221877" y="221847"/>
                  </a:moveTo>
                  <a:lnTo>
                    <a:pt x="233695" y="221847"/>
                  </a:lnTo>
                  <a:cubicBezTo>
                    <a:pt x="249061" y="221847"/>
                    <a:pt x="256744" y="226990"/>
                    <a:pt x="256744" y="237278"/>
                  </a:cubicBezTo>
                  <a:cubicBezTo>
                    <a:pt x="256744" y="242748"/>
                    <a:pt x="254856" y="247078"/>
                    <a:pt x="251080" y="250268"/>
                  </a:cubicBezTo>
                  <a:cubicBezTo>
                    <a:pt x="247303" y="253459"/>
                    <a:pt x="242192" y="255054"/>
                    <a:pt x="235746" y="255054"/>
                  </a:cubicBezTo>
                  <a:lnTo>
                    <a:pt x="221877" y="255054"/>
                  </a:lnTo>
                  <a:close/>
                  <a:moveTo>
                    <a:pt x="190330" y="198602"/>
                  </a:moveTo>
                  <a:lnTo>
                    <a:pt x="190330" y="338658"/>
                  </a:lnTo>
                  <a:lnTo>
                    <a:pt x="244145" y="338658"/>
                  </a:lnTo>
                  <a:cubicBezTo>
                    <a:pt x="260098" y="338658"/>
                    <a:pt x="272648" y="334882"/>
                    <a:pt x="281796" y="327329"/>
                  </a:cubicBezTo>
                  <a:cubicBezTo>
                    <a:pt x="290945" y="319775"/>
                    <a:pt x="295519" y="309618"/>
                    <a:pt x="295519" y="296856"/>
                  </a:cubicBezTo>
                  <a:cubicBezTo>
                    <a:pt x="295519" y="288196"/>
                    <a:pt x="292621" y="280838"/>
                    <a:pt x="286826" y="274783"/>
                  </a:cubicBezTo>
                  <a:cubicBezTo>
                    <a:pt x="280836" y="268467"/>
                    <a:pt x="272795" y="264691"/>
                    <a:pt x="262702" y="263453"/>
                  </a:cubicBezTo>
                  <a:lnTo>
                    <a:pt x="262702" y="263063"/>
                  </a:lnTo>
                  <a:cubicBezTo>
                    <a:pt x="270060" y="261044"/>
                    <a:pt x="276213" y="257528"/>
                    <a:pt x="281162" y="252514"/>
                  </a:cubicBezTo>
                  <a:cubicBezTo>
                    <a:pt x="287022" y="246589"/>
                    <a:pt x="289952" y="239557"/>
                    <a:pt x="289952" y="231418"/>
                  </a:cubicBezTo>
                  <a:cubicBezTo>
                    <a:pt x="289952" y="221326"/>
                    <a:pt x="285980" y="213415"/>
                    <a:pt x="278036" y="207685"/>
                  </a:cubicBezTo>
                  <a:cubicBezTo>
                    <a:pt x="269637" y="201629"/>
                    <a:pt x="257396" y="198602"/>
                    <a:pt x="241313" y="198602"/>
                  </a:cubicBezTo>
                  <a:close/>
                  <a:moveTo>
                    <a:pt x="47455" y="198602"/>
                  </a:moveTo>
                  <a:lnTo>
                    <a:pt x="47455" y="338658"/>
                  </a:lnTo>
                  <a:lnTo>
                    <a:pt x="97070" y="338658"/>
                  </a:lnTo>
                  <a:cubicBezTo>
                    <a:pt x="119664" y="338658"/>
                    <a:pt x="137749" y="332131"/>
                    <a:pt x="151325" y="319076"/>
                  </a:cubicBezTo>
                  <a:cubicBezTo>
                    <a:pt x="164901" y="306021"/>
                    <a:pt x="171689" y="288619"/>
                    <a:pt x="171689" y="266872"/>
                  </a:cubicBezTo>
                  <a:cubicBezTo>
                    <a:pt x="171689" y="221358"/>
                    <a:pt x="146816" y="198602"/>
                    <a:pt x="97070" y="198602"/>
                  </a:cubicBezTo>
                  <a:close/>
                  <a:moveTo>
                    <a:pt x="169471" y="21905"/>
                  </a:moveTo>
                  <a:cubicBezTo>
                    <a:pt x="102167" y="21905"/>
                    <a:pt x="47606" y="39789"/>
                    <a:pt x="47606" y="61850"/>
                  </a:cubicBezTo>
                  <a:cubicBezTo>
                    <a:pt x="47606" y="83911"/>
                    <a:pt x="102167" y="101795"/>
                    <a:pt x="169471" y="101795"/>
                  </a:cubicBezTo>
                  <a:cubicBezTo>
                    <a:pt x="236775" y="101795"/>
                    <a:pt x="291336" y="83911"/>
                    <a:pt x="291336" y="61850"/>
                  </a:cubicBezTo>
                  <a:cubicBezTo>
                    <a:pt x="291336" y="39789"/>
                    <a:pt x="236775" y="21905"/>
                    <a:pt x="169471" y="21905"/>
                  </a:cubicBezTo>
                  <a:close/>
                  <a:moveTo>
                    <a:pt x="169471" y="0"/>
                  </a:moveTo>
                  <a:cubicBezTo>
                    <a:pt x="263067" y="0"/>
                    <a:pt x="338942" y="24870"/>
                    <a:pt x="338942" y="55550"/>
                  </a:cubicBezTo>
                  <a:lnTo>
                    <a:pt x="338942" y="392507"/>
                  </a:lnTo>
                  <a:lnTo>
                    <a:pt x="338942" y="395783"/>
                  </a:lnTo>
                  <a:lnTo>
                    <a:pt x="337934" y="395783"/>
                  </a:lnTo>
                  <a:cubicBezTo>
                    <a:pt x="333263" y="425005"/>
                    <a:pt x="259580" y="448056"/>
                    <a:pt x="169471" y="448056"/>
                  </a:cubicBezTo>
                  <a:cubicBezTo>
                    <a:pt x="79363" y="448056"/>
                    <a:pt x="5680" y="425005"/>
                    <a:pt x="1008" y="395783"/>
                  </a:cubicBezTo>
                  <a:lnTo>
                    <a:pt x="0" y="395783"/>
                  </a:lnTo>
                  <a:lnTo>
                    <a:pt x="0" y="392507"/>
                  </a:lnTo>
                  <a:lnTo>
                    <a:pt x="0" y="55550"/>
                  </a:lnTo>
                  <a:cubicBezTo>
                    <a:pt x="0" y="24870"/>
                    <a:pt x="75875" y="0"/>
                    <a:pt x="169471" y="0"/>
                  </a:cubicBezTo>
                  <a:close/>
                </a:path>
              </a:pathLst>
            </a:custGeom>
            <a:noFill/>
            <a:ln cap="rnd">
              <a:solidFill>
                <a:srgbClr val="3C454F"/>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lIns="45720" rIns="45720" rtlCol="0" anchor="ctr">
              <a:noAutofit/>
            </a:bodyPr>
            <a:lstStyle/>
            <a:p>
              <a:pPr algn="ctr"/>
              <a:endParaRPr lang="en-US" sz="800" dirty="0">
                <a:solidFill>
                  <a:schemeClr val="tx2"/>
                </a:solidFill>
              </a:endParaRPr>
            </a:p>
          </p:txBody>
        </p:sp>
        <p:sp>
          <p:nvSpPr>
            <p:cNvPr id="14" name="TextBox 13"/>
            <p:cNvSpPr txBox="1"/>
            <p:nvPr/>
          </p:nvSpPr>
          <p:spPr>
            <a:xfrm>
              <a:off x="708454" y="4031505"/>
              <a:ext cx="1585690" cy="369332"/>
            </a:xfrm>
            <a:prstGeom prst="rect">
              <a:avLst/>
            </a:prstGeom>
            <a:noFill/>
          </p:spPr>
          <p:txBody>
            <a:bodyPr wrap="none" rtlCol="0">
              <a:spAutoFit/>
            </a:bodyPr>
            <a:lstStyle/>
            <a:p>
              <a:r>
                <a:rPr lang="en-US" dirty="0" smtClean="0"/>
                <a:t>New Database</a:t>
              </a:r>
              <a:endParaRPr lang="en-US" dirty="0"/>
            </a:p>
          </p:txBody>
        </p:sp>
      </p:grpSp>
      <p:grpSp>
        <p:nvGrpSpPr>
          <p:cNvPr id="26" name="Existing Database"/>
          <p:cNvGrpSpPr/>
          <p:nvPr/>
        </p:nvGrpSpPr>
        <p:grpSpPr>
          <a:xfrm>
            <a:off x="717419" y="4620981"/>
            <a:ext cx="10750378" cy="1994081"/>
            <a:chOff x="708454" y="4522366"/>
            <a:chExt cx="10750378" cy="1994081"/>
          </a:xfrm>
        </p:grpSpPr>
        <p:sp>
          <p:nvSpPr>
            <p:cNvPr id="6" name="Rectangle 5"/>
            <p:cNvSpPr/>
            <p:nvPr/>
          </p:nvSpPr>
          <p:spPr>
            <a:xfrm>
              <a:off x="708454" y="4522366"/>
              <a:ext cx="10750378" cy="1993557"/>
            </a:xfrm>
            <a:prstGeom prst="rect">
              <a:avLst/>
            </a:prstGeom>
            <a:solidFill>
              <a:srgbClr val="95B3D7">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QL Database Icon"/>
            <p:cNvSpPr>
              <a:spLocks noChangeAspect="1"/>
            </p:cNvSpPr>
            <p:nvPr/>
          </p:nvSpPr>
          <p:spPr>
            <a:xfrm>
              <a:off x="1408256" y="4733508"/>
              <a:ext cx="923464" cy="1220752"/>
            </a:xfrm>
            <a:custGeom>
              <a:avLst/>
              <a:gdLst>
                <a:gd name="connsiteX0" fmla="*/ 221877 w 338942"/>
                <a:gd name="connsiteY0" fmla="*/ 278494 h 448056"/>
                <a:gd name="connsiteX1" fmla="*/ 239164 w 338942"/>
                <a:gd name="connsiteY1" fmla="*/ 278494 h 448056"/>
                <a:gd name="connsiteX2" fmla="*/ 256158 w 338942"/>
                <a:gd name="connsiteY2" fmla="*/ 283280 h 448056"/>
                <a:gd name="connsiteX3" fmla="*/ 262311 w 338942"/>
                <a:gd name="connsiteY3" fmla="*/ 296465 h 448056"/>
                <a:gd name="connsiteX4" fmla="*/ 256256 w 338942"/>
                <a:gd name="connsiteY4" fmla="*/ 310237 h 448056"/>
                <a:gd name="connsiteX5" fmla="*/ 238969 w 338942"/>
                <a:gd name="connsiteY5" fmla="*/ 315413 h 448056"/>
                <a:gd name="connsiteX6" fmla="*/ 221877 w 338942"/>
                <a:gd name="connsiteY6" fmla="*/ 315413 h 448056"/>
                <a:gd name="connsiteX7" fmla="*/ 79002 w 338942"/>
                <a:gd name="connsiteY7" fmla="*/ 224288 h 448056"/>
                <a:gd name="connsiteX8" fmla="*/ 94433 w 338942"/>
                <a:gd name="connsiteY8" fmla="*/ 224288 h 448056"/>
                <a:gd name="connsiteX9" fmla="*/ 127348 w 338942"/>
                <a:gd name="connsiteY9" fmla="*/ 236204 h 448056"/>
                <a:gd name="connsiteX10" fmla="*/ 138482 w 338942"/>
                <a:gd name="connsiteY10" fmla="*/ 267262 h 448056"/>
                <a:gd name="connsiteX11" fmla="*/ 127055 w 338942"/>
                <a:gd name="connsiteY11" fmla="*/ 300470 h 448056"/>
                <a:gd name="connsiteX12" fmla="*/ 94629 w 338942"/>
                <a:gd name="connsiteY12" fmla="*/ 313069 h 448056"/>
                <a:gd name="connsiteX13" fmla="*/ 79002 w 338942"/>
                <a:gd name="connsiteY13" fmla="*/ 313069 h 448056"/>
                <a:gd name="connsiteX14" fmla="*/ 221877 w 338942"/>
                <a:gd name="connsiteY14" fmla="*/ 221847 h 448056"/>
                <a:gd name="connsiteX15" fmla="*/ 233695 w 338942"/>
                <a:gd name="connsiteY15" fmla="*/ 221847 h 448056"/>
                <a:gd name="connsiteX16" fmla="*/ 256744 w 338942"/>
                <a:gd name="connsiteY16" fmla="*/ 237278 h 448056"/>
                <a:gd name="connsiteX17" fmla="*/ 251080 w 338942"/>
                <a:gd name="connsiteY17" fmla="*/ 250268 h 448056"/>
                <a:gd name="connsiteX18" fmla="*/ 235746 w 338942"/>
                <a:gd name="connsiteY18" fmla="*/ 255054 h 448056"/>
                <a:gd name="connsiteX19" fmla="*/ 221877 w 338942"/>
                <a:gd name="connsiteY19" fmla="*/ 255054 h 448056"/>
                <a:gd name="connsiteX20" fmla="*/ 190330 w 338942"/>
                <a:gd name="connsiteY20" fmla="*/ 198602 h 448056"/>
                <a:gd name="connsiteX21" fmla="*/ 190330 w 338942"/>
                <a:gd name="connsiteY21" fmla="*/ 338658 h 448056"/>
                <a:gd name="connsiteX22" fmla="*/ 244145 w 338942"/>
                <a:gd name="connsiteY22" fmla="*/ 338658 h 448056"/>
                <a:gd name="connsiteX23" fmla="*/ 281796 w 338942"/>
                <a:gd name="connsiteY23" fmla="*/ 327329 h 448056"/>
                <a:gd name="connsiteX24" fmla="*/ 295519 w 338942"/>
                <a:gd name="connsiteY24" fmla="*/ 296856 h 448056"/>
                <a:gd name="connsiteX25" fmla="*/ 286826 w 338942"/>
                <a:gd name="connsiteY25" fmla="*/ 274783 h 448056"/>
                <a:gd name="connsiteX26" fmla="*/ 262702 w 338942"/>
                <a:gd name="connsiteY26" fmla="*/ 263453 h 448056"/>
                <a:gd name="connsiteX27" fmla="*/ 262702 w 338942"/>
                <a:gd name="connsiteY27" fmla="*/ 263063 h 448056"/>
                <a:gd name="connsiteX28" fmla="*/ 281162 w 338942"/>
                <a:gd name="connsiteY28" fmla="*/ 252514 h 448056"/>
                <a:gd name="connsiteX29" fmla="*/ 289952 w 338942"/>
                <a:gd name="connsiteY29" fmla="*/ 231418 h 448056"/>
                <a:gd name="connsiteX30" fmla="*/ 278036 w 338942"/>
                <a:gd name="connsiteY30" fmla="*/ 207685 h 448056"/>
                <a:gd name="connsiteX31" fmla="*/ 241313 w 338942"/>
                <a:gd name="connsiteY31" fmla="*/ 198602 h 448056"/>
                <a:gd name="connsiteX32" fmla="*/ 47455 w 338942"/>
                <a:gd name="connsiteY32" fmla="*/ 198602 h 448056"/>
                <a:gd name="connsiteX33" fmla="*/ 47455 w 338942"/>
                <a:gd name="connsiteY33" fmla="*/ 338658 h 448056"/>
                <a:gd name="connsiteX34" fmla="*/ 97070 w 338942"/>
                <a:gd name="connsiteY34" fmla="*/ 338658 h 448056"/>
                <a:gd name="connsiteX35" fmla="*/ 151325 w 338942"/>
                <a:gd name="connsiteY35" fmla="*/ 319076 h 448056"/>
                <a:gd name="connsiteX36" fmla="*/ 171689 w 338942"/>
                <a:gd name="connsiteY36" fmla="*/ 266872 h 448056"/>
                <a:gd name="connsiteX37" fmla="*/ 97070 w 338942"/>
                <a:gd name="connsiteY37" fmla="*/ 198602 h 448056"/>
                <a:gd name="connsiteX38" fmla="*/ 169471 w 338942"/>
                <a:gd name="connsiteY38" fmla="*/ 21905 h 448056"/>
                <a:gd name="connsiteX39" fmla="*/ 47606 w 338942"/>
                <a:gd name="connsiteY39" fmla="*/ 61850 h 448056"/>
                <a:gd name="connsiteX40" fmla="*/ 169471 w 338942"/>
                <a:gd name="connsiteY40" fmla="*/ 101795 h 448056"/>
                <a:gd name="connsiteX41" fmla="*/ 291336 w 338942"/>
                <a:gd name="connsiteY41" fmla="*/ 61850 h 448056"/>
                <a:gd name="connsiteX42" fmla="*/ 169471 w 338942"/>
                <a:gd name="connsiteY42" fmla="*/ 21905 h 448056"/>
                <a:gd name="connsiteX43" fmla="*/ 169471 w 338942"/>
                <a:gd name="connsiteY43" fmla="*/ 0 h 448056"/>
                <a:gd name="connsiteX44" fmla="*/ 338942 w 338942"/>
                <a:gd name="connsiteY44" fmla="*/ 55550 h 448056"/>
                <a:gd name="connsiteX45" fmla="*/ 338942 w 338942"/>
                <a:gd name="connsiteY45" fmla="*/ 392507 h 448056"/>
                <a:gd name="connsiteX46" fmla="*/ 338942 w 338942"/>
                <a:gd name="connsiteY46" fmla="*/ 395783 h 448056"/>
                <a:gd name="connsiteX47" fmla="*/ 337934 w 338942"/>
                <a:gd name="connsiteY47" fmla="*/ 395783 h 448056"/>
                <a:gd name="connsiteX48" fmla="*/ 169471 w 338942"/>
                <a:gd name="connsiteY48" fmla="*/ 448056 h 448056"/>
                <a:gd name="connsiteX49" fmla="*/ 1008 w 338942"/>
                <a:gd name="connsiteY49" fmla="*/ 395783 h 448056"/>
                <a:gd name="connsiteX50" fmla="*/ 0 w 338942"/>
                <a:gd name="connsiteY50" fmla="*/ 395783 h 448056"/>
                <a:gd name="connsiteX51" fmla="*/ 0 w 338942"/>
                <a:gd name="connsiteY51" fmla="*/ 392507 h 448056"/>
                <a:gd name="connsiteX52" fmla="*/ 0 w 338942"/>
                <a:gd name="connsiteY52" fmla="*/ 55550 h 448056"/>
                <a:gd name="connsiteX53" fmla="*/ 169471 w 338942"/>
                <a:gd name="connsiteY53" fmla="*/ 0 h 4480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338942" h="448056">
                  <a:moveTo>
                    <a:pt x="221877" y="278494"/>
                  </a:moveTo>
                  <a:lnTo>
                    <a:pt x="239164" y="278494"/>
                  </a:lnTo>
                  <a:cubicBezTo>
                    <a:pt x="246392" y="278494"/>
                    <a:pt x="252056" y="280090"/>
                    <a:pt x="256158" y="283280"/>
                  </a:cubicBezTo>
                  <a:cubicBezTo>
                    <a:pt x="260260" y="286471"/>
                    <a:pt x="262311" y="290866"/>
                    <a:pt x="262311" y="296465"/>
                  </a:cubicBezTo>
                  <a:cubicBezTo>
                    <a:pt x="262311" y="302195"/>
                    <a:pt x="260293" y="306786"/>
                    <a:pt x="256256" y="310237"/>
                  </a:cubicBezTo>
                  <a:cubicBezTo>
                    <a:pt x="252024" y="313687"/>
                    <a:pt x="246261" y="315413"/>
                    <a:pt x="238969" y="315413"/>
                  </a:cubicBezTo>
                  <a:lnTo>
                    <a:pt x="221877" y="315413"/>
                  </a:lnTo>
                  <a:close/>
                  <a:moveTo>
                    <a:pt x="79002" y="224288"/>
                  </a:moveTo>
                  <a:lnTo>
                    <a:pt x="94433" y="224288"/>
                  </a:lnTo>
                  <a:cubicBezTo>
                    <a:pt x="108628" y="224288"/>
                    <a:pt x="119599" y="228260"/>
                    <a:pt x="127348" y="236204"/>
                  </a:cubicBezTo>
                  <a:cubicBezTo>
                    <a:pt x="134770" y="243822"/>
                    <a:pt x="138482" y="254175"/>
                    <a:pt x="138482" y="267262"/>
                  </a:cubicBezTo>
                  <a:cubicBezTo>
                    <a:pt x="138482" y="281262"/>
                    <a:pt x="134673" y="292331"/>
                    <a:pt x="127055" y="300470"/>
                  </a:cubicBezTo>
                  <a:cubicBezTo>
                    <a:pt x="119241" y="308869"/>
                    <a:pt x="108433" y="313069"/>
                    <a:pt x="94629" y="313069"/>
                  </a:cubicBezTo>
                  <a:lnTo>
                    <a:pt x="79002" y="313069"/>
                  </a:lnTo>
                  <a:close/>
                  <a:moveTo>
                    <a:pt x="221877" y="221847"/>
                  </a:moveTo>
                  <a:lnTo>
                    <a:pt x="233695" y="221847"/>
                  </a:lnTo>
                  <a:cubicBezTo>
                    <a:pt x="249061" y="221847"/>
                    <a:pt x="256744" y="226990"/>
                    <a:pt x="256744" y="237278"/>
                  </a:cubicBezTo>
                  <a:cubicBezTo>
                    <a:pt x="256744" y="242748"/>
                    <a:pt x="254856" y="247078"/>
                    <a:pt x="251080" y="250268"/>
                  </a:cubicBezTo>
                  <a:cubicBezTo>
                    <a:pt x="247303" y="253459"/>
                    <a:pt x="242192" y="255054"/>
                    <a:pt x="235746" y="255054"/>
                  </a:cubicBezTo>
                  <a:lnTo>
                    <a:pt x="221877" y="255054"/>
                  </a:lnTo>
                  <a:close/>
                  <a:moveTo>
                    <a:pt x="190330" y="198602"/>
                  </a:moveTo>
                  <a:lnTo>
                    <a:pt x="190330" y="338658"/>
                  </a:lnTo>
                  <a:lnTo>
                    <a:pt x="244145" y="338658"/>
                  </a:lnTo>
                  <a:cubicBezTo>
                    <a:pt x="260098" y="338658"/>
                    <a:pt x="272648" y="334882"/>
                    <a:pt x="281796" y="327329"/>
                  </a:cubicBezTo>
                  <a:cubicBezTo>
                    <a:pt x="290945" y="319775"/>
                    <a:pt x="295519" y="309618"/>
                    <a:pt x="295519" y="296856"/>
                  </a:cubicBezTo>
                  <a:cubicBezTo>
                    <a:pt x="295519" y="288196"/>
                    <a:pt x="292621" y="280838"/>
                    <a:pt x="286826" y="274783"/>
                  </a:cubicBezTo>
                  <a:cubicBezTo>
                    <a:pt x="280836" y="268467"/>
                    <a:pt x="272795" y="264691"/>
                    <a:pt x="262702" y="263453"/>
                  </a:cubicBezTo>
                  <a:lnTo>
                    <a:pt x="262702" y="263063"/>
                  </a:lnTo>
                  <a:cubicBezTo>
                    <a:pt x="270060" y="261044"/>
                    <a:pt x="276213" y="257528"/>
                    <a:pt x="281162" y="252514"/>
                  </a:cubicBezTo>
                  <a:cubicBezTo>
                    <a:pt x="287022" y="246589"/>
                    <a:pt x="289952" y="239557"/>
                    <a:pt x="289952" y="231418"/>
                  </a:cubicBezTo>
                  <a:cubicBezTo>
                    <a:pt x="289952" y="221326"/>
                    <a:pt x="285980" y="213415"/>
                    <a:pt x="278036" y="207685"/>
                  </a:cubicBezTo>
                  <a:cubicBezTo>
                    <a:pt x="269637" y="201629"/>
                    <a:pt x="257396" y="198602"/>
                    <a:pt x="241313" y="198602"/>
                  </a:cubicBezTo>
                  <a:close/>
                  <a:moveTo>
                    <a:pt x="47455" y="198602"/>
                  </a:moveTo>
                  <a:lnTo>
                    <a:pt x="47455" y="338658"/>
                  </a:lnTo>
                  <a:lnTo>
                    <a:pt x="97070" y="338658"/>
                  </a:lnTo>
                  <a:cubicBezTo>
                    <a:pt x="119664" y="338658"/>
                    <a:pt x="137749" y="332131"/>
                    <a:pt x="151325" y="319076"/>
                  </a:cubicBezTo>
                  <a:cubicBezTo>
                    <a:pt x="164901" y="306021"/>
                    <a:pt x="171689" y="288619"/>
                    <a:pt x="171689" y="266872"/>
                  </a:cubicBezTo>
                  <a:cubicBezTo>
                    <a:pt x="171689" y="221358"/>
                    <a:pt x="146816" y="198602"/>
                    <a:pt x="97070" y="198602"/>
                  </a:cubicBezTo>
                  <a:close/>
                  <a:moveTo>
                    <a:pt x="169471" y="21905"/>
                  </a:moveTo>
                  <a:cubicBezTo>
                    <a:pt x="102167" y="21905"/>
                    <a:pt x="47606" y="39789"/>
                    <a:pt x="47606" y="61850"/>
                  </a:cubicBezTo>
                  <a:cubicBezTo>
                    <a:pt x="47606" y="83911"/>
                    <a:pt x="102167" y="101795"/>
                    <a:pt x="169471" y="101795"/>
                  </a:cubicBezTo>
                  <a:cubicBezTo>
                    <a:pt x="236775" y="101795"/>
                    <a:pt x="291336" y="83911"/>
                    <a:pt x="291336" y="61850"/>
                  </a:cubicBezTo>
                  <a:cubicBezTo>
                    <a:pt x="291336" y="39789"/>
                    <a:pt x="236775" y="21905"/>
                    <a:pt x="169471" y="21905"/>
                  </a:cubicBezTo>
                  <a:close/>
                  <a:moveTo>
                    <a:pt x="169471" y="0"/>
                  </a:moveTo>
                  <a:cubicBezTo>
                    <a:pt x="263067" y="0"/>
                    <a:pt x="338942" y="24870"/>
                    <a:pt x="338942" y="55550"/>
                  </a:cubicBezTo>
                  <a:lnTo>
                    <a:pt x="338942" y="392507"/>
                  </a:lnTo>
                  <a:lnTo>
                    <a:pt x="338942" y="395783"/>
                  </a:lnTo>
                  <a:lnTo>
                    <a:pt x="337934" y="395783"/>
                  </a:lnTo>
                  <a:cubicBezTo>
                    <a:pt x="333263" y="425005"/>
                    <a:pt x="259580" y="448056"/>
                    <a:pt x="169471" y="448056"/>
                  </a:cubicBezTo>
                  <a:cubicBezTo>
                    <a:pt x="79363" y="448056"/>
                    <a:pt x="5680" y="425005"/>
                    <a:pt x="1008" y="395783"/>
                  </a:cubicBezTo>
                  <a:lnTo>
                    <a:pt x="0" y="395783"/>
                  </a:lnTo>
                  <a:lnTo>
                    <a:pt x="0" y="392507"/>
                  </a:lnTo>
                  <a:lnTo>
                    <a:pt x="0" y="55550"/>
                  </a:lnTo>
                  <a:cubicBezTo>
                    <a:pt x="0" y="24870"/>
                    <a:pt x="75875" y="0"/>
                    <a:pt x="169471" y="0"/>
                  </a:cubicBezTo>
                  <a:close/>
                </a:path>
              </a:pathLst>
            </a:cu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45720" rIns="45720" rtlCol="0" anchor="ctr">
              <a:noAutofit/>
            </a:bodyPr>
            <a:lstStyle/>
            <a:p>
              <a:pPr algn="ctr"/>
              <a:endParaRPr lang="en-US" sz="800" dirty="0">
                <a:solidFill>
                  <a:schemeClr val="tx2"/>
                </a:solidFill>
              </a:endParaRPr>
            </a:p>
          </p:txBody>
        </p:sp>
        <p:sp>
          <p:nvSpPr>
            <p:cNvPr id="15" name="TextBox 14"/>
            <p:cNvSpPr txBox="1"/>
            <p:nvPr/>
          </p:nvSpPr>
          <p:spPr>
            <a:xfrm>
              <a:off x="708454" y="6147115"/>
              <a:ext cx="1871025" cy="369332"/>
            </a:xfrm>
            <a:prstGeom prst="rect">
              <a:avLst/>
            </a:prstGeom>
            <a:noFill/>
          </p:spPr>
          <p:txBody>
            <a:bodyPr wrap="none" rtlCol="0">
              <a:spAutoFit/>
            </a:bodyPr>
            <a:lstStyle/>
            <a:p>
              <a:r>
                <a:rPr lang="en-US" dirty="0" smtClean="0"/>
                <a:t>Existing Database</a:t>
              </a:r>
              <a:endParaRPr lang="en-US" dirty="0"/>
            </a:p>
          </p:txBody>
        </p:sp>
      </p:grpSp>
      <p:grpSp>
        <p:nvGrpSpPr>
          <p:cNvPr id="27" name="Use Designer"/>
          <p:cNvGrpSpPr/>
          <p:nvPr/>
        </p:nvGrpSpPr>
        <p:grpSpPr>
          <a:xfrm>
            <a:off x="3040486" y="920839"/>
            <a:ext cx="4078819" cy="5693701"/>
            <a:chOff x="3031521" y="822224"/>
            <a:chExt cx="4078819" cy="5693701"/>
          </a:xfrm>
        </p:grpSpPr>
        <p:sp>
          <p:nvSpPr>
            <p:cNvPr id="8" name="Rectangle 7"/>
            <p:cNvSpPr/>
            <p:nvPr/>
          </p:nvSpPr>
          <p:spPr>
            <a:xfrm rot="5400000">
              <a:off x="2225345" y="1630930"/>
              <a:ext cx="5691172" cy="4078818"/>
            </a:xfrm>
            <a:prstGeom prst="rect">
              <a:avLst/>
            </a:prstGeom>
            <a:solidFill>
              <a:srgbClr val="95B3D7">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3031521" y="822224"/>
              <a:ext cx="1460656" cy="369332"/>
            </a:xfrm>
            <a:prstGeom prst="rect">
              <a:avLst/>
            </a:prstGeom>
            <a:noFill/>
          </p:spPr>
          <p:txBody>
            <a:bodyPr wrap="none" rtlCol="0">
              <a:spAutoFit/>
            </a:bodyPr>
            <a:lstStyle/>
            <a:p>
              <a:r>
                <a:rPr lang="en-US" dirty="0" smtClean="0"/>
                <a:t>Use Designer</a:t>
              </a:r>
              <a:endParaRPr lang="en-US" dirty="0"/>
            </a:p>
          </p:txBody>
        </p:sp>
        <p:grpSp>
          <p:nvGrpSpPr>
            <p:cNvPr id="18" name="Tables"/>
            <p:cNvGrpSpPr/>
            <p:nvPr/>
          </p:nvGrpSpPr>
          <p:grpSpPr>
            <a:xfrm>
              <a:off x="4651392" y="1125818"/>
              <a:ext cx="839078" cy="1041600"/>
              <a:chOff x="9715112" y="1923790"/>
              <a:chExt cx="1706721" cy="2118658"/>
            </a:xfrm>
          </p:grpSpPr>
          <p:sp>
            <p:nvSpPr>
              <p:cNvPr id="19" name="Table Icon (Bret's)"/>
              <p:cNvSpPr>
                <a:spLocks noChangeAspect="1"/>
              </p:cNvSpPr>
              <p:nvPr/>
            </p:nvSpPr>
            <p:spPr>
              <a:xfrm>
                <a:off x="9715112" y="2866534"/>
                <a:ext cx="726334" cy="726334"/>
              </a:xfrm>
              <a:custGeom>
                <a:avLst/>
                <a:gdLst>
                  <a:gd name="connsiteX0" fmla="*/ 688969 w 964557"/>
                  <a:gd name="connsiteY0" fmla="*/ 750538 h 964557"/>
                  <a:gd name="connsiteX1" fmla="*/ 688969 w 964557"/>
                  <a:gd name="connsiteY1" fmla="*/ 858282 h 964557"/>
                  <a:gd name="connsiteX2" fmla="*/ 826763 w 964557"/>
                  <a:gd name="connsiteY2" fmla="*/ 858282 h 964557"/>
                  <a:gd name="connsiteX3" fmla="*/ 826763 w 964557"/>
                  <a:gd name="connsiteY3" fmla="*/ 750538 h 964557"/>
                  <a:gd name="connsiteX4" fmla="*/ 413382 w 964557"/>
                  <a:gd name="connsiteY4" fmla="*/ 750538 h 964557"/>
                  <a:gd name="connsiteX5" fmla="*/ 413382 w 964557"/>
                  <a:gd name="connsiteY5" fmla="*/ 858282 h 964557"/>
                  <a:gd name="connsiteX6" fmla="*/ 551176 w 964557"/>
                  <a:gd name="connsiteY6" fmla="*/ 858282 h 964557"/>
                  <a:gd name="connsiteX7" fmla="*/ 551176 w 964557"/>
                  <a:gd name="connsiteY7" fmla="*/ 750538 h 964557"/>
                  <a:gd name="connsiteX8" fmla="*/ 137794 w 964557"/>
                  <a:gd name="connsiteY8" fmla="*/ 750538 h 964557"/>
                  <a:gd name="connsiteX9" fmla="*/ 137794 w 964557"/>
                  <a:gd name="connsiteY9" fmla="*/ 858282 h 964557"/>
                  <a:gd name="connsiteX10" fmla="*/ 275588 w 964557"/>
                  <a:gd name="connsiteY10" fmla="*/ 858282 h 964557"/>
                  <a:gd name="connsiteX11" fmla="*/ 275588 w 964557"/>
                  <a:gd name="connsiteY11" fmla="*/ 750538 h 964557"/>
                  <a:gd name="connsiteX12" fmla="*/ 688969 w 964557"/>
                  <a:gd name="connsiteY12" fmla="*/ 535050 h 964557"/>
                  <a:gd name="connsiteX13" fmla="*/ 688969 w 964557"/>
                  <a:gd name="connsiteY13" fmla="*/ 642794 h 964557"/>
                  <a:gd name="connsiteX14" fmla="*/ 826763 w 964557"/>
                  <a:gd name="connsiteY14" fmla="*/ 642794 h 964557"/>
                  <a:gd name="connsiteX15" fmla="*/ 826763 w 964557"/>
                  <a:gd name="connsiteY15" fmla="*/ 535050 h 964557"/>
                  <a:gd name="connsiteX16" fmla="*/ 413382 w 964557"/>
                  <a:gd name="connsiteY16" fmla="*/ 535050 h 964557"/>
                  <a:gd name="connsiteX17" fmla="*/ 413382 w 964557"/>
                  <a:gd name="connsiteY17" fmla="*/ 642794 h 964557"/>
                  <a:gd name="connsiteX18" fmla="*/ 551176 w 964557"/>
                  <a:gd name="connsiteY18" fmla="*/ 642794 h 964557"/>
                  <a:gd name="connsiteX19" fmla="*/ 551176 w 964557"/>
                  <a:gd name="connsiteY19" fmla="*/ 535050 h 964557"/>
                  <a:gd name="connsiteX20" fmla="*/ 137794 w 964557"/>
                  <a:gd name="connsiteY20" fmla="*/ 535050 h 964557"/>
                  <a:gd name="connsiteX21" fmla="*/ 137794 w 964557"/>
                  <a:gd name="connsiteY21" fmla="*/ 642794 h 964557"/>
                  <a:gd name="connsiteX22" fmla="*/ 275588 w 964557"/>
                  <a:gd name="connsiteY22" fmla="*/ 642794 h 964557"/>
                  <a:gd name="connsiteX23" fmla="*/ 275588 w 964557"/>
                  <a:gd name="connsiteY23" fmla="*/ 535050 h 964557"/>
                  <a:gd name="connsiteX24" fmla="*/ 688969 w 964557"/>
                  <a:gd name="connsiteY24" fmla="*/ 321030 h 964557"/>
                  <a:gd name="connsiteX25" fmla="*/ 688969 w 964557"/>
                  <a:gd name="connsiteY25" fmla="*/ 428774 h 964557"/>
                  <a:gd name="connsiteX26" fmla="*/ 826763 w 964557"/>
                  <a:gd name="connsiteY26" fmla="*/ 428774 h 964557"/>
                  <a:gd name="connsiteX27" fmla="*/ 826763 w 964557"/>
                  <a:gd name="connsiteY27" fmla="*/ 321030 h 964557"/>
                  <a:gd name="connsiteX28" fmla="*/ 413382 w 964557"/>
                  <a:gd name="connsiteY28" fmla="*/ 321030 h 964557"/>
                  <a:gd name="connsiteX29" fmla="*/ 413382 w 964557"/>
                  <a:gd name="connsiteY29" fmla="*/ 428774 h 964557"/>
                  <a:gd name="connsiteX30" fmla="*/ 551176 w 964557"/>
                  <a:gd name="connsiteY30" fmla="*/ 428774 h 964557"/>
                  <a:gd name="connsiteX31" fmla="*/ 551176 w 964557"/>
                  <a:gd name="connsiteY31" fmla="*/ 321030 h 964557"/>
                  <a:gd name="connsiteX32" fmla="*/ 137794 w 964557"/>
                  <a:gd name="connsiteY32" fmla="*/ 321030 h 964557"/>
                  <a:gd name="connsiteX33" fmla="*/ 137794 w 964557"/>
                  <a:gd name="connsiteY33" fmla="*/ 428774 h 964557"/>
                  <a:gd name="connsiteX34" fmla="*/ 275588 w 964557"/>
                  <a:gd name="connsiteY34" fmla="*/ 428774 h 964557"/>
                  <a:gd name="connsiteX35" fmla="*/ 275588 w 964557"/>
                  <a:gd name="connsiteY35" fmla="*/ 321030 h 964557"/>
                  <a:gd name="connsiteX36" fmla="*/ 0 w 964557"/>
                  <a:gd name="connsiteY36" fmla="*/ 0 h 964557"/>
                  <a:gd name="connsiteX37" fmla="*/ 964557 w 964557"/>
                  <a:gd name="connsiteY37" fmla="*/ 0 h 964557"/>
                  <a:gd name="connsiteX38" fmla="*/ 964557 w 964557"/>
                  <a:gd name="connsiteY38" fmla="*/ 964557 h 964557"/>
                  <a:gd name="connsiteX39" fmla="*/ 0 w 964557"/>
                  <a:gd name="connsiteY39" fmla="*/ 964557 h 964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964557" h="964557">
                    <a:moveTo>
                      <a:pt x="688969" y="750538"/>
                    </a:moveTo>
                    <a:lnTo>
                      <a:pt x="688969" y="858282"/>
                    </a:lnTo>
                    <a:lnTo>
                      <a:pt x="826763" y="858282"/>
                    </a:lnTo>
                    <a:lnTo>
                      <a:pt x="826763" y="750538"/>
                    </a:lnTo>
                    <a:close/>
                    <a:moveTo>
                      <a:pt x="413382" y="750538"/>
                    </a:moveTo>
                    <a:lnTo>
                      <a:pt x="413382" y="858282"/>
                    </a:lnTo>
                    <a:lnTo>
                      <a:pt x="551176" y="858282"/>
                    </a:lnTo>
                    <a:lnTo>
                      <a:pt x="551176" y="750538"/>
                    </a:lnTo>
                    <a:close/>
                    <a:moveTo>
                      <a:pt x="137794" y="750538"/>
                    </a:moveTo>
                    <a:lnTo>
                      <a:pt x="137794" y="858282"/>
                    </a:lnTo>
                    <a:lnTo>
                      <a:pt x="275588" y="858282"/>
                    </a:lnTo>
                    <a:lnTo>
                      <a:pt x="275588" y="750538"/>
                    </a:lnTo>
                    <a:close/>
                    <a:moveTo>
                      <a:pt x="688969" y="535050"/>
                    </a:moveTo>
                    <a:lnTo>
                      <a:pt x="688969" y="642794"/>
                    </a:lnTo>
                    <a:lnTo>
                      <a:pt x="826763" y="642794"/>
                    </a:lnTo>
                    <a:lnTo>
                      <a:pt x="826763" y="535050"/>
                    </a:lnTo>
                    <a:close/>
                    <a:moveTo>
                      <a:pt x="413382" y="535050"/>
                    </a:moveTo>
                    <a:lnTo>
                      <a:pt x="413382" y="642794"/>
                    </a:lnTo>
                    <a:lnTo>
                      <a:pt x="551176" y="642794"/>
                    </a:lnTo>
                    <a:lnTo>
                      <a:pt x="551176" y="535050"/>
                    </a:lnTo>
                    <a:close/>
                    <a:moveTo>
                      <a:pt x="137794" y="535050"/>
                    </a:moveTo>
                    <a:lnTo>
                      <a:pt x="137794" y="642794"/>
                    </a:lnTo>
                    <a:lnTo>
                      <a:pt x="275588" y="642794"/>
                    </a:lnTo>
                    <a:lnTo>
                      <a:pt x="275588" y="535050"/>
                    </a:lnTo>
                    <a:close/>
                    <a:moveTo>
                      <a:pt x="688969" y="321030"/>
                    </a:moveTo>
                    <a:lnTo>
                      <a:pt x="688969" y="428774"/>
                    </a:lnTo>
                    <a:lnTo>
                      <a:pt x="826763" y="428774"/>
                    </a:lnTo>
                    <a:lnTo>
                      <a:pt x="826763" y="321030"/>
                    </a:lnTo>
                    <a:close/>
                    <a:moveTo>
                      <a:pt x="413382" y="321030"/>
                    </a:moveTo>
                    <a:lnTo>
                      <a:pt x="413382" y="428774"/>
                    </a:lnTo>
                    <a:lnTo>
                      <a:pt x="551176" y="428774"/>
                    </a:lnTo>
                    <a:lnTo>
                      <a:pt x="551176" y="321030"/>
                    </a:lnTo>
                    <a:close/>
                    <a:moveTo>
                      <a:pt x="137794" y="321030"/>
                    </a:moveTo>
                    <a:lnTo>
                      <a:pt x="137794" y="428774"/>
                    </a:lnTo>
                    <a:lnTo>
                      <a:pt x="275588" y="428774"/>
                    </a:lnTo>
                    <a:lnTo>
                      <a:pt x="275588" y="321030"/>
                    </a:lnTo>
                    <a:close/>
                    <a:moveTo>
                      <a:pt x="0" y="0"/>
                    </a:moveTo>
                    <a:lnTo>
                      <a:pt x="964557" y="0"/>
                    </a:lnTo>
                    <a:lnTo>
                      <a:pt x="964557" y="964557"/>
                    </a:lnTo>
                    <a:lnTo>
                      <a:pt x="0" y="964557"/>
                    </a:lnTo>
                    <a:close/>
                  </a:path>
                </a:pathLst>
              </a:cu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able Icon (Bret's)"/>
              <p:cNvSpPr>
                <a:spLocks noChangeAspect="1"/>
              </p:cNvSpPr>
              <p:nvPr/>
            </p:nvSpPr>
            <p:spPr>
              <a:xfrm>
                <a:off x="10332330" y="1923790"/>
                <a:ext cx="726334" cy="726334"/>
              </a:xfrm>
              <a:custGeom>
                <a:avLst/>
                <a:gdLst>
                  <a:gd name="connsiteX0" fmla="*/ 688969 w 964557"/>
                  <a:gd name="connsiteY0" fmla="*/ 750538 h 964557"/>
                  <a:gd name="connsiteX1" fmla="*/ 688969 w 964557"/>
                  <a:gd name="connsiteY1" fmla="*/ 858282 h 964557"/>
                  <a:gd name="connsiteX2" fmla="*/ 826763 w 964557"/>
                  <a:gd name="connsiteY2" fmla="*/ 858282 h 964557"/>
                  <a:gd name="connsiteX3" fmla="*/ 826763 w 964557"/>
                  <a:gd name="connsiteY3" fmla="*/ 750538 h 964557"/>
                  <a:gd name="connsiteX4" fmla="*/ 413382 w 964557"/>
                  <a:gd name="connsiteY4" fmla="*/ 750538 h 964557"/>
                  <a:gd name="connsiteX5" fmla="*/ 413382 w 964557"/>
                  <a:gd name="connsiteY5" fmla="*/ 858282 h 964557"/>
                  <a:gd name="connsiteX6" fmla="*/ 551176 w 964557"/>
                  <a:gd name="connsiteY6" fmla="*/ 858282 h 964557"/>
                  <a:gd name="connsiteX7" fmla="*/ 551176 w 964557"/>
                  <a:gd name="connsiteY7" fmla="*/ 750538 h 964557"/>
                  <a:gd name="connsiteX8" fmla="*/ 137794 w 964557"/>
                  <a:gd name="connsiteY8" fmla="*/ 750538 h 964557"/>
                  <a:gd name="connsiteX9" fmla="*/ 137794 w 964557"/>
                  <a:gd name="connsiteY9" fmla="*/ 858282 h 964557"/>
                  <a:gd name="connsiteX10" fmla="*/ 275588 w 964557"/>
                  <a:gd name="connsiteY10" fmla="*/ 858282 h 964557"/>
                  <a:gd name="connsiteX11" fmla="*/ 275588 w 964557"/>
                  <a:gd name="connsiteY11" fmla="*/ 750538 h 964557"/>
                  <a:gd name="connsiteX12" fmla="*/ 688969 w 964557"/>
                  <a:gd name="connsiteY12" fmla="*/ 535050 h 964557"/>
                  <a:gd name="connsiteX13" fmla="*/ 688969 w 964557"/>
                  <a:gd name="connsiteY13" fmla="*/ 642794 h 964557"/>
                  <a:gd name="connsiteX14" fmla="*/ 826763 w 964557"/>
                  <a:gd name="connsiteY14" fmla="*/ 642794 h 964557"/>
                  <a:gd name="connsiteX15" fmla="*/ 826763 w 964557"/>
                  <a:gd name="connsiteY15" fmla="*/ 535050 h 964557"/>
                  <a:gd name="connsiteX16" fmla="*/ 413382 w 964557"/>
                  <a:gd name="connsiteY16" fmla="*/ 535050 h 964557"/>
                  <a:gd name="connsiteX17" fmla="*/ 413382 w 964557"/>
                  <a:gd name="connsiteY17" fmla="*/ 642794 h 964557"/>
                  <a:gd name="connsiteX18" fmla="*/ 551176 w 964557"/>
                  <a:gd name="connsiteY18" fmla="*/ 642794 h 964557"/>
                  <a:gd name="connsiteX19" fmla="*/ 551176 w 964557"/>
                  <a:gd name="connsiteY19" fmla="*/ 535050 h 964557"/>
                  <a:gd name="connsiteX20" fmla="*/ 137794 w 964557"/>
                  <a:gd name="connsiteY20" fmla="*/ 535050 h 964557"/>
                  <a:gd name="connsiteX21" fmla="*/ 137794 w 964557"/>
                  <a:gd name="connsiteY21" fmla="*/ 642794 h 964557"/>
                  <a:gd name="connsiteX22" fmla="*/ 275588 w 964557"/>
                  <a:gd name="connsiteY22" fmla="*/ 642794 h 964557"/>
                  <a:gd name="connsiteX23" fmla="*/ 275588 w 964557"/>
                  <a:gd name="connsiteY23" fmla="*/ 535050 h 964557"/>
                  <a:gd name="connsiteX24" fmla="*/ 688969 w 964557"/>
                  <a:gd name="connsiteY24" fmla="*/ 321030 h 964557"/>
                  <a:gd name="connsiteX25" fmla="*/ 688969 w 964557"/>
                  <a:gd name="connsiteY25" fmla="*/ 428774 h 964557"/>
                  <a:gd name="connsiteX26" fmla="*/ 826763 w 964557"/>
                  <a:gd name="connsiteY26" fmla="*/ 428774 h 964557"/>
                  <a:gd name="connsiteX27" fmla="*/ 826763 w 964557"/>
                  <a:gd name="connsiteY27" fmla="*/ 321030 h 964557"/>
                  <a:gd name="connsiteX28" fmla="*/ 413382 w 964557"/>
                  <a:gd name="connsiteY28" fmla="*/ 321030 h 964557"/>
                  <a:gd name="connsiteX29" fmla="*/ 413382 w 964557"/>
                  <a:gd name="connsiteY29" fmla="*/ 428774 h 964557"/>
                  <a:gd name="connsiteX30" fmla="*/ 551176 w 964557"/>
                  <a:gd name="connsiteY30" fmla="*/ 428774 h 964557"/>
                  <a:gd name="connsiteX31" fmla="*/ 551176 w 964557"/>
                  <a:gd name="connsiteY31" fmla="*/ 321030 h 964557"/>
                  <a:gd name="connsiteX32" fmla="*/ 137794 w 964557"/>
                  <a:gd name="connsiteY32" fmla="*/ 321030 h 964557"/>
                  <a:gd name="connsiteX33" fmla="*/ 137794 w 964557"/>
                  <a:gd name="connsiteY33" fmla="*/ 428774 h 964557"/>
                  <a:gd name="connsiteX34" fmla="*/ 275588 w 964557"/>
                  <a:gd name="connsiteY34" fmla="*/ 428774 h 964557"/>
                  <a:gd name="connsiteX35" fmla="*/ 275588 w 964557"/>
                  <a:gd name="connsiteY35" fmla="*/ 321030 h 964557"/>
                  <a:gd name="connsiteX36" fmla="*/ 0 w 964557"/>
                  <a:gd name="connsiteY36" fmla="*/ 0 h 964557"/>
                  <a:gd name="connsiteX37" fmla="*/ 964557 w 964557"/>
                  <a:gd name="connsiteY37" fmla="*/ 0 h 964557"/>
                  <a:gd name="connsiteX38" fmla="*/ 964557 w 964557"/>
                  <a:gd name="connsiteY38" fmla="*/ 964557 h 964557"/>
                  <a:gd name="connsiteX39" fmla="*/ 0 w 964557"/>
                  <a:gd name="connsiteY39" fmla="*/ 964557 h 964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964557" h="964557">
                    <a:moveTo>
                      <a:pt x="688969" y="750538"/>
                    </a:moveTo>
                    <a:lnTo>
                      <a:pt x="688969" y="858282"/>
                    </a:lnTo>
                    <a:lnTo>
                      <a:pt x="826763" y="858282"/>
                    </a:lnTo>
                    <a:lnTo>
                      <a:pt x="826763" y="750538"/>
                    </a:lnTo>
                    <a:close/>
                    <a:moveTo>
                      <a:pt x="413382" y="750538"/>
                    </a:moveTo>
                    <a:lnTo>
                      <a:pt x="413382" y="858282"/>
                    </a:lnTo>
                    <a:lnTo>
                      <a:pt x="551176" y="858282"/>
                    </a:lnTo>
                    <a:lnTo>
                      <a:pt x="551176" y="750538"/>
                    </a:lnTo>
                    <a:close/>
                    <a:moveTo>
                      <a:pt x="137794" y="750538"/>
                    </a:moveTo>
                    <a:lnTo>
                      <a:pt x="137794" y="858282"/>
                    </a:lnTo>
                    <a:lnTo>
                      <a:pt x="275588" y="858282"/>
                    </a:lnTo>
                    <a:lnTo>
                      <a:pt x="275588" y="750538"/>
                    </a:lnTo>
                    <a:close/>
                    <a:moveTo>
                      <a:pt x="688969" y="535050"/>
                    </a:moveTo>
                    <a:lnTo>
                      <a:pt x="688969" y="642794"/>
                    </a:lnTo>
                    <a:lnTo>
                      <a:pt x="826763" y="642794"/>
                    </a:lnTo>
                    <a:lnTo>
                      <a:pt x="826763" y="535050"/>
                    </a:lnTo>
                    <a:close/>
                    <a:moveTo>
                      <a:pt x="413382" y="535050"/>
                    </a:moveTo>
                    <a:lnTo>
                      <a:pt x="413382" y="642794"/>
                    </a:lnTo>
                    <a:lnTo>
                      <a:pt x="551176" y="642794"/>
                    </a:lnTo>
                    <a:lnTo>
                      <a:pt x="551176" y="535050"/>
                    </a:lnTo>
                    <a:close/>
                    <a:moveTo>
                      <a:pt x="137794" y="535050"/>
                    </a:moveTo>
                    <a:lnTo>
                      <a:pt x="137794" y="642794"/>
                    </a:lnTo>
                    <a:lnTo>
                      <a:pt x="275588" y="642794"/>
                    </a:lnTo>
                    <a:lnTo>
                      <a:pt x="275588" y="535050"/>
                    </a:lnTo>
                    <a:close/>
                    <a:moveTo>
                      <a:pt x="688969" y="321030"/>
                    </a:moveTo>
                    <a:lnTo>
                      <a:pt x="688969" y="428774"/>
                    </a:lnTo>
                    <a:lnTo>
                      <a:pt x="826763" y="428774"/>
                    </a:lnTo>
                    <a:lnTo>
                      <a:pt x="826763" y="321030"/>
                    </a:lnTo>
                    <a:close/>
                    <a:moveTo>
                      <a:pt x="413382" y="321030"/>
                    </a:moveTo>
                    <a:lnTo>
                      <a:pt x="413382" y="428774"/>
                    </a:lnTo>
                    <a:lnTo>
                      <a:pt x="551176" y="428774"/>
                    </a:lnTo>
                    <a:lnTo>
                      <a:pt x="551176" y="321030"/>
                    </a:lnTo>
                    <a:close/>
                    <a:moveTo>
                      <a:pt x="137794" y="321030"/>
                    </a:moveTo>
                    <a:lnTo>
                      <a:pt x="137794" y="428774"/>
                    </a:lnTo>
                    <a:lnTo>
                      <a:pt x="275588" y="428774"/>
                    </a:lnTo>
                    <a:lnTo>
                      <a:pt x="275588" y="321030"/>
                    </a:lnTo>
                    <a:close/>
                    <a:moveTo>
                      <a:pt x="0" y="0"/>
                    </a:moveTo>
                    <a:lnTo>
                      <a:pt x="964557" y="0"/>
                    </a:lnTo>
                    <a:lnTo>
                      <a:pt x="964557" y="964557"/>
                    </a:lnTo>
                    <a:lnTo>
                      <a:pt x="0" y="964557"/>
                    </a:lnTo>
                    <a:close/>
                  </a:path>
                </a:pathLst>
              </a:cu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able Icon (Bret's)"/>
              <p:cNvSpPr>
                <a:spLocks noChangeAspect="1"/>
              </p:cNvSpPr>
              <p:nvPr/>
            </p:nvSpPr>
            <p:spPr>
              <a:xfrm>
                <a:off x="10695499" y="3316114"/>
                <a:ext cx="726334" cy="726334"/>
              </a:xfrm>
              <a:custGeom>
                <a:avLst/>
                <a:gdLst>
                  <a:gd name="connsiteX0" fmla="*/ 688969 w 964557"/>
                  <a:gd name="connsiteY0" fmla="*/ 750538 h 964557"/>
                  <a:gd name="connsiteX1" fmla="*/ 688969 w 964557"/>
                  <a:gd name="connsiteY1" fmla="*/ 858282 h 964557"/>
                  <a:gd name="connsiteX2" fmla="*/ 826763 w 964557"/>
                  <a:gd name="connsiteY2" fmla="*/ 858282 h 964557"/>
                  <a:gd name="connsiteX3" fmla="*/ 826763 w 964557"/>
                  <a:gd name="connsiteY3" fmla="*/ 750538 h 964557"/>
                  <a:gd name="connsiteX4" fmla="*/ 413382 w 964557"/>
                  <a:gd name="connsiteY4" fmla="*/ 750538 h 964557"/>
                  <a:gd name="connsiteX5" fmla="*/ 413382 w 964557"/>
                  <a:gd name="connsiteY5" fmla="*/ 858282 h 964557"/>
                  <a:gd name="connsiteX6" fmla="*/ 551176 w 964557"/>
                  <a:gd name="connsiteY6" fmla="*/ 858282 h 964557"/>
                  <a:gd name="connsiteX7" fmla="*/ 551176 w 964557"/>
                  <a:gd name="connsiteY7" fmla="*/ 750538 h 964557"/>
                  <a:gd name="connsiteX8" fmla="*/ 137794 w 964557"/>
                  <a:gd name="connsiteY8" fmla="*/ 750538 h 964557"/>
                  <a:gd name="connsiteX9" fmla="*/ 137794 w 964557"/>
                  <a:gd name="connsiteY9" fmla="*/ 858282 h 964557"/>
                  <a:gd name="connsiteX10" fmla="*/ 275588 w 964557"/>
                  <a:gd name="connsiteY10" fmla="*/ 858282 h 964557"/>
                  <a:gd name="connsiteX11" fmla="*/ 275588 w 964557"/>
                  <a:gd name="connsiteY11" fmla="*/ 750538 h 964557"/>
                  <a:gd name="connsiteX12" fmla="*/ 688969 w 964557"/>
                  <a:gd name="connsiteY12" fmla="*/ 535050 h 964557"/>
                  <a:gd name="connsiteX13" fmla="*/ 688969 w 964557"/>
                  <a:gd name="connsiteY13" fmla="*/ 642794 h 964557"/>
                  <a:gd name="connsiteX14" fmla="*/ 826763 w 964557"/>
                  <a:gd name="connsiteY14" fmla="*/ 642794 h 964557"/>
                  <a:gd name="connsiteX15" fmla="*/ 826763 w 964557"/>
                  <a:gd name="connsiteY15" fmla="*/ 535050 h 964557"/>
                  <a:gd name="connsiteX16" fmla="*/ 413382 w 964557"/>
                  <a:gd name="connsiteY16" fmla="*/ 535050 h 964557"/>
                  <a:gd name="connsiteX17" fmla="*/ 413382 w 964557"/>
                  <a:gd name="connsiteY17" fmla="*/ 642794 h 964557"/>
                  <a:gd name="connsiteX18" fmla="*/ 551176 w 964557"/>
                  <a:gd name="connsiteY18" fmla="*/ 642794 h 964557"/>
                  <a:gd name="connsiteX19" fmla="*/ 551176 w 964557"/>
                  <a:gd name="connsiteY19" fmla="*/ 535050 h 964557"/>
                  <a:gd name="connsiteX20" fmla="*/ 137794 w 964557"/>
                  <a:gd name="connsiteY20" fmla="*/ 535050 h 964557"/>
                  <a:gd name="connsiteX21" fmla="*/ 137794 w 964557"/>
                  <a:gd name="connsiteY21" fmla="*/ 642794 h 964557"/>
                  <a:gd name="connsiteX22" fmla="*/ 275588 w 964557"/>
                  <a:gd name="connsiteY22" fmla="*/ 642794 h 964557"/>
                  <a:gd name="connsiteX23" fmla="*/ 275588 w 964557"/>
                  <a:gd name="connsiteY23" fmla="*/ 535050 h 964557"/>
                  <a:gd name="connsiteX24" fmla="*/ 688969 w 964557"/>
                  <a:gd name="connsiteY24" fmla="*/ 321030 h 964557"/>
                  <a:gd name="connsiteX25" fmla="*/ 688969 w 964557"/>
                  <a:gd name="connsiteY25" fmla="*/ 428774 h 964557"/>
                  <a:gd name="connsiteX26" fmla="*/ 826763 w 964557"/>
                  <a:gd name="connsiteY26" fmla="*/ 428774 h 964557"/>
                  <a:gd name="connsiteX27" fmla="*/ 826763 w 964557"/>
                  <a:gd name="connsiteY27" fmla="*/ 321030 h 964557"/>
                  <a:gd name="connsiteX28" fmla="*/ 413382 w 964557"/>
                  <a:gd name="connsiteY28" fmla="*/ 321030 h 964557"/>
                  <a:gd name="connsiteX29" fmla="*/ 413382 w 964557"/>
                  <a:gd name="connsiteY29" fmla="*/ 428774 h 964557"/>
                  <a:gd name="connsiteX30" fmla="*/ 551176 w 964557"/>
                  <a:gd name="connsiteY30" fmla="*/ 428774 h 964557"/>
                  <a:gd name="connsiteX31" fmla="*/ 551176 w 964557"/>
                  <a:gd name="connsiteY31" fmla="*/ 321030 h 964557"/>
                  <a:gd name="connsiteX32" fmla="*/ 137794 w 964557"/>
                  <a:gd name="connsiteY32" fmla="*/ 321030 h 964557"/>
                  <a:gd name="connsiteX33" fmla="*/ 137794 w 964557"/>
                  <a:gd name="connsiteY33" fmla="*/ 428774 h 964557"/>
                  <a:gd name="connsiteX34" fmla="*/ 275588 w 964557"/>
                  <a:gd name="connsiteY34" fmla="*/ 428774 h 964557"/>
                  <a:gd name="connsiteX35" fmla="*/ 275588 w 964557"/>
                  <a:gd name="connsiteY35" fmla="*/ 321030 h 964557"/>
                  <a:gd name="connsiteX36" fmla="*/ 0 w 964557"/>
                  <a:gd name="connsiteY36" fmla="*/ 0 h 964557"/>
                  <a:gd name="connsiteX37" fmla="*/ 964557 w 964557"/>
                  <a:gd name="connsiteY37" fmla="*/ 0 h 964557"/>
                  <a:gd name="connsiteX38" fmla="*/ 964557 w 964557"/>
                  <a:gd name="connsiteY38" fmla="*/ 964557 h 964557"/>
                  <a:gd name="connsiteX39" fmla="*/ 0 w 964557"/>
                  <a:gd name="connsiteY39" fmla="*/ 964557 h 964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964557" h="964557">
                    <a:moveTo>
                      <a:pt x="688969" y="750538"/>
                    </a:moveTo>
                    <a:lnTo>
                      <a:pt x="688969" y="858282"/>
                    </a:lnTo>
                    <a:lnTo>
                      <a:pt x="826763" y="858282"/>
                    </a:lnTo>
                    <a:lnTo>
                      <a:pt x="826763" y="750538"/>
                    </a:lnTo>
                    <a:close/>
                    <a:moveTo>
                      <a:pt x="413382" y="750538"/>
                    </a:moveTo>
                    <a:lnTo>
                      <a:pt x="413382" y="858282"/>
                    </a:lnTo>
                    <a:lnTo>
                      <a:pt x="551176" y="858282"/>
                    </a:lnTo>
                    <a:lnTo>
                      <a:pt x="551176" y="750538"/>
                    </a:lnTo>
                    <a:close/>
                    <a:moveTo>
                      <a:pt x="137794" y="750538"/>
                    </a:moveTo>
                    <a:lnTo>
                      <a:pt x="137794" y="858282"/>
                    </a:lnTo>
                    <a:lnTo>
                      <a:pt x="275588" y="858282"/>
                    </a:lnTo>
                    <a:lnTo>
                      <a:pt x="275588" y="750538"/>
                    </a:lnTo>
                    <a:close/>
                    <a:moveTo>
                      <a:pt x="688969" y="535050"/>
                    </a:moveTo>
                    <a:lnTo>
                      <a:pt x="688969" y="642794"/>
                    </a:lnTo>
                    <a:lnTo>
                      <a:pt x="826763" y="642794"/>
                    </a:lnTo>
                    <a:lnTo>
                      <a:pt x="826763" y="535050"/>
                    </a:lnTo>
                    <a:close/>
                    <a:moveTo>
                      <a:pt x="413382" y="535050"/>
                    </a:moveTo>
                    <a:lnTo>
                      <a:pt x="413382" y="642794"/>
                    </a:lnTo>
                    <a:lnTo>
                      <a:pt x="551176" y="642794"/>
                    </a:lnTo>
                    <a:lnTo>
                      <a:pt x="551176" y="535050"/>
                    </a:lnTo>
                    <a:close/>
                    <a:moveTo>
                      <a:pt x="137794" y="535050"/>
                    </a:moveTo>
                    <a:lnTo>
                      <a:pt x="137794" y="642794"/>
                    </a:lnTo>
                    <a:lnTo>
                      <a:pt x="275588" y="642794"/>
                    </a:lnTo>
                    <a:lnTo>
                      <a:pt x="275588" y="535050"/>
                    </a:lnTo>
                    <a:close/>
                    <a:moveTo>
                      <a:pt x="688969" y="321030"/>
                    </a:moveTo>
                    <a:lnTo>
                      <a:pt x="688969" y="428774"/>
                    </a:lnTo>
                    <a:lnTo>
                      <a:pt x="826763" y="428774"/>
                    </a:lnTo>
                    <a:lnTo>
                      <a:pt x="826763" y="321030"/>
                    </a:lnTo>
                    <a:close/>
                    <a:moveTo>
                      <a:pt x="413382" y="321030"/>
                    </a:moveTo>
                    <a:lnTo>
                      <a:pt x="413382" y="428774"/>
                    </a:lnTo>
                    <a:lnTo>
                      <a:pt x="551176" y="428774"/>
                    </a:lnTo>
                    <a:lnTo>
                      <a:pt x="551176" y="321030"/>
                    </a:lnTo>
                    <a:close/>
                    <a:moveTo>
                      <a:pt x="137794" y="321030"/>
                    </a:moveTo>
                    <a:lnTo>
                      <a:pt x="137794" y="428774"/>
                    </a:lnTo>
                    <a:lnTo>
                      <a:pt x="275588" y="428774"/>
                    </a:lnTo>
                    <a:lnTo>
                      <a:pt x="275588" y="321030"/>
                    </a:lnTo>
                    <a:close/>
                    <a:moveTo>
                      <a:pt x="0" y="0"/>
                    </a:moveTo>
                    <a:lnTo>
                      <a:pt x="964557" y="0"/>
                    </a:lnTo>
                    <a:lnTo>
                      <a:pt x="964557" y="964557"/>
                    </a:lnTo>
                    <a:lnTo>
                      <a:pt x="0" y="964557"/>
                    </a:lnTo>
                    <a:close/>
                  </a:path>
                </a:pathLst>
              </a:cu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21"/>
              <p:cNvSpPr/>
              <p:nvPr/>
            </p:nvSpPr>
            <p:spPr>
              <a:xfrm>
                <a:off x="10043160" y="2282093"/>
                <a:ext cx="289170" cy="584439"/>
              </a:xfrm>
              <a:custGeom>
                <a:avLst/>
                <a:gdLst>
                  <a:gd name="connsiteX0" fmla="*/ 762000 w 762000"/>
                  <a:gd name="connsiteY0" fmla="*/ 0 h 594360"/>
                  <a:gd name="connsiteX1" fmla="*/ 472440 w 762000"/>
                  <a:gd name="connsiteY1" fmla="*/ 0 h 594360"/>
                  <a:gd name="connsiteX2" fmla="*/ 472440 w 762000"/>
                  <a:gd name="connsiteY2" fmla="*/ 7620 h 594360"/>
                  <a:gd name="connsiteX3" fmla="*/ 472440 w 762000"/>
                  <a:gd name="connsiteY3" fmla="*/ 594360 h 594360"/>
                  <a:gd name="connsiteX4" fmla="*/ 30480 w 762000"/>
                  <a:gd name="connsiteY4" fmla="*/ 175260 h 594360"/>
                  <a:gd name="connsiteX5" fmla="*/ 30480 w 762000"/>
                  <a:gd name="connsiteY5" fmla="*/ 175260 h 594360"/>
                  <a:gd name="connsiteX6" fmla="*/ 0 w 762000"/>
                  <a:gd name="connsiteY6" fmla="*/ 160020 h 594360"/>
                  <a:gd name="connsiteX0" fmla="*/ 731520 w 731520"/>
                  <a:gd name="connsiteY0" fmla="*/ 0 h 594360"/>
                  <a:gd name="connsiteX1" fmla="*/ 441960 w 731520"/>
                  <a:gd name="connsiteY1" fmla="*/ 0 h 594360"/>
                  <a:gd name="connsiteX2" fmla="*/ 441960 w 731520"/>
                  <a:gd name="connsiteY2" fmla="*/ 7620 h 594360"/>
                  <a:gd name="connsiteX3" fmla="*/ 441960 w 731520"/>
                  <a:gd name="connsiteY3" fmla="*/ 594360 h 594360"/>
                  <a:gd name="connsiteX4" fmla="*/ 0 w 731520"/>
                  <a:gd name="connsiteY4" fmla="*/ 175260 h 594360"/>
                  <a:gd name="connsiteX5" fmla="*/ 0 w 731520"/>
                  <a:gd name="connsiteY5" fmla="*/ 175260 h 594360"/>
                  <a:gd name="connsiteX0" fmla="*/ 731520 w 731520"/>
                  <a:gd name="connsiteY0" fmla="*/ 0 h 594360"/>
                  <a:gd name="connsiteX1" fmla="*/ 441960 w 731520"/>
                  <a:gd name="connsiteY1" fmla="*/ 0 h 594360"/>
                  <a:gd name="connsiteX2" fmla="*/ 441960 w 731520"/>
                  <a:gd name="connsiteY2" fmla="*/ 7620 h 594360"/>
                  <a:gd name="connsiteX3" fmla="*/ 441960 w 731520"/>
                  <a:gd name="connsiteY3" fmla="*/ 594360 h 594360"/>
                  <a:gd name="connsiteX4" fmla="*/ 0 w 731520"/>
                  <a:gd name="connsiteY4" fmla="*/ 175260 h 594360"/>
                  <a:gd name="connsiteX0" fmla="*/ 289560 w 289560"/>
                  <a:gd name="connsiteY0" fmla="*/ 0 h 594360"/>
                  <a:gd name="connsiteX1" fmla="*/ 0 w 289560"/>
                  <a:gd name="connsiteY1" fmla="*/ 0 h 594360"/>
                  <a:gd name="connsiteX2" fmla="*/ 0 w 289560"/>
                  <a:gd name="connsiteY2" fmla="*/ 7620 h 594360"/>
                  <a:gd name="connsiteX3" fmla="*/ 0 w 289560"/>
                  <a:gd name="connsiteY3" fmla="*/ 594360 h 594360"/>
                </a:gdLst>
                <a:ahLst/>
                <a:cxnLst>
                  <a:cxn ang="0">
                    <a:pos x="connsiteX0" y="connsiteY0"/>
                  </a:cxn>
                  <a:cxn ang="0">
                    <a:pos x="connsiteX1" y="connsiteY1"/>
                  </a:cxn>
                  <a:cxn ang="0">
                    <a:pos x="connsiteX2" y="connsiteY2"/>
                  </a:cxn>
                  <a:cxn ang="0">
                    <a:pos x="connsiteX3" y="connsiteY3"/>
                  </a:cxn>
                </a:cxnLst>
                <a:rect l="l" t="t" r="r" b="b"/>
                <a:pathLst>
                  <a:path w="289560" h="594360">
                    <a:moveTo>
                      <a:pt x="289560" y="0"/>
                    </a:moveTo>
                    <a:lnTo>
                      <a:pt x="0" y="0"/>
                    </a:lnTo>
                    <a:lnTo>
                      <a:pt x="0" y="7620"/>
                    </a:lnTo>
                    <a:lnTo>
                      <a:pt x="0" y="594360"/>
                    </a:lnTo>
                  </a:path>
                </a:pathLst>
              </a:custGeom>
              <a:noFill/>
              <a:ln w="57150">
                <a:solidFill>
                  <a:srgbClr val="3C45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22"/>
              <p:cNvSpPr/>
              <p:nvPr/>
            </p:nvSpPr>
            <p:spPr>
              <a:xfrm flipH="1">
                <a:off x="11058665" y="2461149"/>
                <a:ext cx="171824" cy="854963"/>
              </a:xfrm>
              <a:custGeom>
                <a:avLst/>
                <a:gdLst>
                  <a:gd name="connsiteX0" fmla="*/ 762000 w 762000"/>
                  <a:gd name="connsiteY0" fmla="*/ 0 h 594360"/>
                  <a:gd name="connsiteX1" fmla="*/ 472440 w 762000"/>
                  <a:gd name="connsiteY1" fmla="*/ 0 h 594360"/>
                  <a:gd name="connsiteX2" fmla="*/ 472440 w 762000"/>
                  <a:gd name="connsiteY2" fmla="*/ 7620 h 594360"/>
                  <a:gd name="connsiteX3" fmla="*/ 472440 w 762000"/>
                  <a:gd name="connsiteY3" fmla="*/ 594360 h 594360"/>
                  <a:gd name="connsiteX4" fmla="*/ 30480 w 762000"/>
                  <a:gd name="connsiteY4" fmla="*/ 175260 h 594360"/>
                  <a:gd name="connsiteX5" fmla="*/ 30480 w 762000"/>
                  <a:gd name="connsiteY5" fmla="*/ 175260 h 594360"/>
                  <a:gd name="connsiteX6" fmla="*/ 0 w 762000"/>
                  <a:gd name="connsiteY6" fmla="*/ 160020 h 594360"/>
                  <a:gd name="connsiteX0" fmla="*/ 731520 w 731520"/>
                  <a:gd name="connsiteY0" fmla="*/ 0 h 594360"/>
                  <a:gd name="connsiteX1" fmla="*/ 441960 w 731520"/>
                  <a:gd name="connsiteY1" fmla="*/ 0 h 594360"/>
                  <a:gd name="connsiteX2" fmla="*/ 441960 w 731520"/>
                  <a:gd name="connsiteY2" fmla="*/ 7620 h 594360"/>
                  <a:gd name="connsiteX3" fmla="*/ 441960 w 731520"/>
                  <a:gd name="connsiteY3" fmla="*/ 594360 h 594360"/>
                  <a:gd name="connsiteX4" fmla="*/ 0 w 731520"/>
                  <a:gd name="connsiteY4" fmla="*/ 175260 h 594360"/>
                  <a:gd name="connsiteX5" fmla="*/ 0 w 731520"/>
                  <a:gd name="connsiteY5" fmla="*/ 175260 h 594360"/>
                  <a:gd name="connsiteX0" fmla="*/ 731520 w 731520"/>
                  <a:gd name="connsiteY0" fmla="*/ 0 h 594360"/>
                  <a:gd name="connsiteX1" fmla="*/ 441960 w 731520"/>
                  <a:gd name="connsiteY1" fmla="*/ 0 h 594360"/>
                  <a:gd name="connsiteX2" fmla="*/ 441960 w 731520"/>
                  <a:gd name="connsiteY2" fmla="*/ 7620 h 594360"/>
                  <a:gd name="connsiteX3" fmla="*/ 441960 w 731520"/>
                  <a:gd name="connsiteY3" fmla="*/ 594360 h 594360"/>
                  <a:gd name="connsiteX4" fmla="*/ 0 w 731520"/>
                  <a:gd name="connsiteY4" fmla="*/ 175260 h 594360"/>
                  <a:gd name="connsiteX0" fmla="*/ 289560 w 289560"/>
                  <a:gd name="connsiteY0" fmla="*/ 0 h 594360"/>
                  <a:gd name="connsiteX1" fmla="*/ 0 w 289560"/>
                  <a:gd name="connsiteY1" fmla="*/ 0 h 594360"/>
                  <a:gd name="connsiteX2" fmla="*/ 0 w 289560"/>
                  <a:gd name="connsiteY2" fmla="*/ 7620 h 594360"/>
                  <a:gd name="connsiteX3" fmla="*/ 0 w 289560"/>
                  <a:gd name="connsiteY3" fmla="*/ 594360 h 594360"/>
                </a:gdLst>
                <a:ahLst/>
                <a:cxnLst>
                  <a:cxn ang="0">
                    <a:pos x="connsiteX0" y="connsiteY0"/>
                  </a:cxn>
                  <a:cxn ang="0">
                    <a:pos x="connsiteX1" y="connsiteY1"/>
                  </a:cxn>
                  <a:cxn ang="0">
                    <a:pos x="connsiteX2" y="connsiteY2"/>
                  </a:cxn>
                  <a:cxn ang="0">
                    <a:pos x="connsiteX3" y="connsiteY3"/>
                  </a:cxn>
                </a:cxnLst>
                <a:rect l="l" t="t" r="r" b="b"/>
                <a:pathLst>
                  <a:path w="289560" h="594360">
                    <a:moveTo>
                      <a:pt x="289560" y="0"/>
                    </a:moveTo>
                    <a:lnTo>
                      <a:pt x="0" y="0"/>
                    </a:lnTo>
                    <a:lnTo>
                      <a:pt x="0" y="7620"/>
                    </a:lnTo>
                    <a:lnTo>
                      <a:pt x="0" y="594360"/>
                    </a:lnTo>
                  </a:path>
                </a:pathLst>
              </a:custGeom>
              <a:noFill/>
              <a:ln w="57150">
                <a:solidFill>
                  <a:srgbClr val="3C45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31" name="Write Code"/>
          <p:cNvGrpSpPr/>
          <p:nvPr/>
        </p:nvGrpSpPr>
        <p:grpSpPr>
          <a:xfrm>
            <a:off x="7388978" y="920839"/>
            <a:ext cx="4078819" cy="5693701"/>
            <a:chOff x="7380013" y="822224"/>
            <a:chExt cx="4078819" cy="5693701"/>
          </a:xfrm>
        </p:grpSpPr>
        <p:sp>
          <p:nvSpPr>
            <p:cNvPr id="9" name="Rectangle 8"/>
            <p:cNvSpPr/>
            <p:nvPr/>
          </p:nvSpPr>
          <p:spPr>
            <a:xfrm rot="5400000">
              <a:off x="6572573" y="1629667"/>
              <a:ext cx="5693699" cy="4078818"/>
            </a:xfrm>
            <a:prstGeom prst="rect">
              <a:avLst/>
            </a:prstGeom>
            <a:solidFill>
              <a:srgbClr val="95B3D7">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Write Code"/>
            <p:cNvSpPr txBox="1"/>
            <p:nvPr/>
          </p:nvSpPr>
          <p:spPr>
            <a:xfrm>
              <a:off x="7380013" y="822224"/>
              <a:ext cx="1284326" cy="369332"/>
            </a:xfrm>
            <a:prstGeom prst="rect">
              <a:avLst/>
            </a:prstGeom>
            <a:noFill/>
          </p:spPr>
          <p:txBody>
            <a:bodyPr wrap="none" rtlCol="0">
              <a:spAutoFit/>
            </a:bodyPr>
            <a:lstStyle/>
            <a:p>
              <a:r>
                <a:rPr lang="en-US" dirty="0" smtClean="0"/>
                <a:t>Write Code</a:t>
              </a:r>
              <a:endParaRPr lang="en-US" dirty="0"/>
            </a:p>
          </p:txBody>
        </p:sp>
        <p:sp>
          <p:nvSpPr>
            <p:cNvPr id="30" name="Code Icon"/>
            <p:cNvSpPr txBox="1"/>
            <p:nvPr/>
          </p:nvSpPr>
          <p:spPr>
            <a:xfrm>
              <a:off x="8897157" y="1289578"/>
              <a:ext cx="1037593" cy="621172"/>
            </a:xfrm>
            <a:custGeom>
              <a:avLst/>
              <a:gdLst/>
              <a:ahLst/>
              <a:cxnLst/>
              <a:rect l="l" t="t" r="r" b="b"/>
              <a:pathLst>
                <a:path w="1037593" h="621172">
                  <a:moveTo>
                    <a:pt x="516620" y="363327"/>
                  </a:moveTo>
                  <a:cubicBezTo>
                    <a:pt x="527559" y="363327"/>
                    <a:pt x="537381" y="365839"/>
                    <a:pt x="546088" y="370862"/>
                  </a:cubicBezTo>
                  <a:cubicBezTo>
                    <a:pt x="554794" y="375884"/>
                    <a:pt x="562161" y="382693"/>
                    <a:pt x="568189" y="391288"/>
                  </a:cubicBezTo>
                  <a:cubicBezTo>
                    <a:pt x="574216" y="399883"/>
                    <a:pt x="578793" y="409706"/>
                    <a:pt x="581918" y="420756"/>
                  </a:cubicBezTo>
                  <a:cubicBezTo>
                    <a:pt x="585044" y="431807"/>
                    <a:pt x="586606" y="443359"/>
                    <a:pt x="586606" y="455415"/>
                  </a:cubicBezTo>
                  <a:cubicBezTo>
                    <a:pt x="586606" y="476176"/>
                    <a:pt x="582811" y="495710"/>
                    <a:pt x="575221" y="514016"/>
                  </a:cubicBezTo>
                  <a:cubicBezTo>
                    <a:pt x="567631" y="532321"/>
                    <a:pt x="556301" y="548283"/>
                    <a:pt x="541232" y="561901"/>
                  </a:cubicBezTo>
                  <a:cubicBezTo>
                    <a:pt x="526163" y="575519"/>
                    <a:pt x="507244" y="586290"/>
                    <a:pt x="484473" y="594215"/>
                  </a:cubicBezTo>
                  <a:cubicBezTo>
                    <a:pt x="461702" y="602141"/>
                    <a:pt x="435136" y="606103"/>
                    <a:pt x="404776" y="606103"/>
                  </a:cubicBezTo>
                  <a:lnTo>
                    <a:pt x="404776" y="552860"/>
                  </a:lnTo>
                  <a:cubicBezTo>
                    <a:pt x="418170" y="553306"/>
                    <a:pt x="430672" y="552525"/>
                    <a:pt x="442280" y="550516"/>
                  </a:cubicBezTo>
                  <a:cubicBezTo>
                    <a:pt x="453889" y="548507"/>
                    <a:pt x="463990" y="545325"/>
                    <a:pt x="472585" y="540972"/>
                  </a:cubicBezTo>
                  <a:cubicBezTo>
                    <a:pt x="481180" y="536619"/>
                    <a:pt x="487933" y="531094"/>
                    <a:pt x="492845" y="524396"/>
                  </a:cubicBezTo>
                  <a:cubicBezTo>
                    <a:pt x="497756" y="517699"/>
                    <a:pt x="500212" y="509774"/>
                    <a:pt x="500212" y="500621"/>
                  </a:cubicBezTo>
                  <a:cubicBezTo>
                    <a:pt x="500212" y="494147"/>
                    <a:pt x="499263" y="488622"/>
                    <a:pt x="497365" y="484045"/>
                  </a:cubicBezTo>
                  <a:cubicBezTo>
                    <a:pt x="495468" y="479469"/>
                    <a:pt x="493068" y="475339"/>
                    <a:pt x="490166" y="471655"/>
                  </a:cubicBezTo>
                  <a:cubicBezTo>
                    <a:pt x="487264" y="467972"/>
                    <a:pt x="484194" y="464400"/>
                    <a:pt x="480957" y="460940"/>
                  </a:cubicBezTo>
                  <a:cubicBezTo>
                    <a:pt x="477720" y="457480"/>
                    <a:pt x="474650" y="453796"/>
                    <a:pt x="471748" y="449889"/>
                  </a:cubicBezTo>
                  <a:cubicBezTo>
                    <a:pt x="468846" y="445983"/>
                    <a:pt x="466446" y="441518"/>
                    <a:pt x="464549" y="436495"/>
                  </a:cubicBezTo>
                  <a:cubicBezTo>
                    <a:pt x="462651" y="431472"/>
                    <a:pt x="461702" y="425388"/>
                    <a:pt x="461702" y="418245"/>
                  </a:cubicBezTo>
                  <a:cubicBezTo>
                    <a:pt x="461702" y="411324"/>
                    <a:pt x="462930" y="404571"/>
                    <a:pt x="465386" y="397985"/>
                  </a:cubicBezTo>
                  <a:cubicBezTo>
                    <a:pt x="467841" y="391400"/>
                    <a:pt x="471413" y="385540"/>
                    <a:pt x="476101" y="380405"/>
                  </a:cubicBezTo>
                  <a:cubicBezTo>
                    <a:pt x="480789" y="375271"/>
                    <a:pt x="486538" y="371141"/>
                    <a:pt x="493347" y="368015"/>
                  </a:cubicBezTo>
                  <a:cubicBezTo>
                    <a:pt x="500156" y="364890"/>
                    <a:pt x="507913" y="363327"/>
                    <a:pt x="516620" y="363327"/>
                  </a:cubicBezTo>
                  <a:close/>
                  <a:moveTo>
                    <a:pt x="518629" y="144661"/>
                  </a:moveTo>
                  <a:cubicBezTo>
                    <a:pt x="527112" y="144661"/>
                    <a:pt x="535037" y="146224"/>
                    <a:pt x="542404" y="149349"/>
                  </a:cubicBezTo>
                  <a:cubicBezTo>
                    <a:pt x="549771" y="152475"/>
                    <a:pt x="556134" y="156772"/>
                    <a:pt x="561492" y="162242"/>
                  </a:cubicBezTo>
                  <a:cubicBezTo>
                    <a:pt x="566849" y="167711"/>
                    <a:pt x="571091" y="174129"/>
                    <a:pt x="574216" y="181496"/>
                  </a:cubicBezTo>
                  <a:cubicBezTo>
                    <a:pt x="577342" y="188863"/>
                    <a:pt x="578904" y="196677"/>
                    <a:pt x="578904" y="204937"/>
                  </a:cubicBezTo>
                  <a:cubicBezTo>
                    <a:pt x="578904" y="213420"/>
                    <a:pt x="577342" y="221345"/>
                    <a:pt x="574216" y="228712"/>
                  </a:cubicBezTo>
                  <a:cubicBezTo>
                    <a:pt x="571091" y="236079"/>
                    <a:pt x="566849" y="242441"/>
                    <a:pt x="561492" y="247799"/>
                  </a:cubicBezTo>
                  <a:cubicBezTo>
                    <a:pt x="556134" y="253157"/>
                    <a:pt x="549771" y="257399"/>
                    <a:pt x="542404" y="260524"/>
                  </a:cubicBezTo>
                  <a:cubicBezTo>
                    <a:pt x="535037" y="263649"/>
                    <a:pt x="527112" y="265212"/>
                    <a:pt x="518629" y="265212"/>
                  </a:cubicBezTo>
                  <a:cubicBezTo>
                    <a:pt x="510146" y="265212"/>
                    <a:pt x="502276" y="263649"/>
                    <a:pt x="495021" y="260524"/>
                  </a:cubicBezTo>
                  <a:cubicBezTo>
                    <a:pt x="487766" y="257399"/>
                    <a:pt x="481403" y="253157"/>
                    <a:pt x="475934" y="247799"/>
                  </a:cubicBezTo>
                  <a:cubicBezTo>
                    <a:pt x="470465" y="242441"/>
                    <a:pt x="466167" y="236079"/>
                    <a:pt x="463042" y="228712"/>
                  </a:cubicBezTo>
                  <a:cubicBezTo>
                    <a:pt x="459916" y="221345"/>
                    <a:pt x="458354" y="213420"/>
                    <a:pt x="458354" y="204937"/>
                  </a:cubicBezTo>
                  <a:cubicBezTo>
                    <a:pt x="458354" y="196677"/>
                    <a:pt x="459916" y="188863"/>
                    <a:pt x="463042" y="181496"/>
                  </a:cubicBezTo>
                  <a:cubicBezTo>
                    <a:pt x="466167" y="174129"/>
                    <a:pt x="470465" y="167711"/>
                    <a:pt x="475934" y="162242"/>
                  </a:cubicBezTo>
                  <a:cubicBezTo>
                    <a:pt x="481403" y="156772"/>
                    <a:pt x="487766" y="152475"/>
                    <a:pt x="495021" y="149349"/>
                  </a:cubicBezTo>
                  <a:cubicBezTo>
                    <a:pt x="502276" y="146224"/>
                    <a:pt x="510146" y="144661"/>
                    <a:pt x="518629" y="144661"/>
                  </a:cubicBezTo>
                  <a:close/>
                  <a:moveTo>
                    <a:pt x="783766" y="0"/>
                  </a:moveTo>
                  <a:lnTo>
                    <a:pt x="811895" y="0"/>
                  </a:lnTo>
                  <a:cubicBezTo>
                    <a:pt x="858329" y="0"/>
                    <a:pt x="892932" y="11107"/>
                    <a:pt x="915702" y="33319"/>
                  </a:cubicBezTo>
                  <a:cubicBezTo>
                    <a:pt x="938473" y="55532"/>
                    <a:pt x="949858" y="90860"/>
                    <a:pt x="949858" y="139304"/>
                  </a:cubicBezTo>
                  <a:lnTo>
                    <a:pt x="949858" y="195561"/>
                  </a:lnTo>
                  <a:cubicBezTo>
                    <a:pt x="949858" y="218555"/>
                    <a:pt x="954937" y="235800"/>
                    <a:pt x="965095" y="247297"/>
                  </a:cubicBezTo>
                  <a:cubicBezTo>
                    <a:pt x="975252" y="258794"/>
                    <a:pt x="992274" y="264542"/>
                    <a:pt x="1016161" y="264542"/>
                  </a:cubicBezTo>
                  <a:lnTo>
                    <a:pt x="1037593" y="264542"/>
                  </a:lnTo>
                  <a:lnTo>
                    <a:pt x="1037593" y="327832"/>
                  </a:lnTo>
                  <a:lnTo>
                    <a:pt x="1016161" y="327832"/>
                  </a:lnTo>
                  <a:cubicBezTo>
                    <a:pt x="1004106" y="327832"/>
                    <a:pt x="993837" y="329115"/>
                    <a:pt x="985354" y="331683"/>
                  </a:cubicBezTo>
                  <a:cubicBezTo>
                    <a:pt x="976871" y="334250"/>
                    <a:pt x="970006" y="338212"/>
                    <a:pt x="964760" y="343570"/>
                  </a:cubicBezTo>
                  <a:cubicBezTo>
                    <a:pt x="959514" y="348928"/>
                    <a:pt x="955719" y="355793"/>
                    <a:pt x="953375" y="364164"/>
                  </a:cubicBezTo>
                  <a:cubicBezTo>
                    <a:pt x="951030" y="372536"/>
                    <a:pt x="949858" y="382526"/>
                    <a:pt x="949858" y="394135"/>
                  </a:cubicBezTo>
                  <a:lnTo>
                    <a:pt x="949858" y="482204"/>
                  </a:lnTo>
                  <a:cubicBezTo>
                    <a:pt x="949858" y="505198"/>
                    <a:pt x="947235" y="525345"/>
                    <a:pt x="941989" y="542646"/>
                  </a:cubicBezTo>
                  <a:cubicBezTo>
                    <a:pt x="936743" y="559948"/>
                    <a:pt x="928539" y="574403"/>
                    <a:pt x="917377" y="586011"/>
                  </a:cubicBezTo>
                  <a:cubicBezTo>
                    <a:pt x="906215" y="597620"/>
                    <a:pt x="891927" y="606382"/>
                    <a:pt x="874514" y="612298"/>
                  </a:cubicBezTo>
                  <a:cubicBezTo>
                    <a:pt x="857101" y="618214"/>
                    <a:pt x="836228" y="621172"/>
                    <a:pt x="811895" y="621172"/>
                  </a:cubicBezTo>
                  <a:lnTo>
                    <a:pt x="783766" y="621172"/>
                  </a:lnTo>
                  <a:lnTo>
                    <a:pt x="783766" y="558218"/>
                  </a:lnTo>
                  <a:lnTo>
                    <a:pt x="805198" y="558218"/>
                  </a:lnTo>
                  <a:cubicBezTo>
                    <a:pt x="815913" y="558218"/>
                    <a:pt x="825568" y="556990"/>
                    <a:pt x="834163" y="554534"/>
                  </a:cubicBezTo>
                  <a:cubicBezTo>
                    <a:pt x="842758" y="552078"/>
                    <a:pt x="850181" y="547893"/>
                    <a:pt x="856432" y="541977"/>
                  </a:cubicBezTo>
                  <a:cubicBezTo>
                    <a:pt x="862682" y="536061"/>
                    <a:pt x="867482" y="528359"/>
                    <a:pt x="870831" y="518871"/>
                  </a:cubicBezTo>
                  <a:cubicBezTo>
                    <a:pt x="874179" y="509383"/>
                    <a:pt x="875854" y="497607"/>
                    <a:pt x="875854" y="483543"/>
                  </a:cubicBezTo>
                  <a:lnTo>
                    <a:pt x="875854" y="396479"/>
                  </a:lnTo>
                  <a:cubicBezTo>
                    <a:pt x="875854" y="379735"/>
                    <a:pt x="877249" y="365392"/>
                    <a:pt x="880040" y="353449"/>
                  </a:cubicBezTo>
                  <a:cubicBezTo>
                    <a:pt x="882830" y="341505"/>
                    <a:pt x="887072" y="331571"/>
                    <a:pt x="892764" y="323646"/>
                  </a:cubicBezTo>
                  <a:cubicBezTo>
                    <a:pt x="898457" y="315721"/>
                    <a:pt x="905768" y="309637"/>
                    <a:pt x="914698" y="305396"/>
                  </a:cubicBezTo>
                  <a:cubicBezTo>
                    <a:pt x="923628" y="301154"/>
                    <a:pt x="934120" y="298140"/>
                    <a:pt x="946175" y="296354"/>
                  </a:cubicBezTo>
                  <a:cubicBezTo>
                    <a:pt x="922288" y="293452"/>
                    <a:pt x="904596" y="284020"/>
                    <a:pt x="893099" y="268058"/>
                  </a:cubicBezTo>
                  <a:cubicBezTo>
                    <a:pt x="881602" y="252097"/>
                    <a:pt x="875854" y="227596"/>
                    <a:pt x="875854" y="194556"/>
                  </a:cubicBezTo>
                  <a:lnTo>
                    <a:pt x="875854" y="138634"/>
                  </a:lnTo>
                  <a:cubicBezTo>
                    <a:pt x="875854" y="124123"/>
                    <a:pt x="874179" y="112012"/>
                    <a:pt x="870831" y="102301"/>
                  </a:cubicBezTo>
                  <a:cubicBezTo>
                    <a:pt x="867482" y="92590"/>
                    <a:pt x="862682" y="84832"/>
                    <a:pt x="856432" y="79028"/>
                  </a:cubicBezTo>
                  <a:cubicBezTo>
                    <a:pt x="850181" y="73224"/>
                    <a:pt x="842758" y="69094"/>
                    <a:pt x="834163" y="66638"/>
                  </a:cubicBezTo>
                  <a:cubicBezTo>
                    <a:pt x="825568" y="64183"/>
                    <a:pt x="815913" y="62955"/>
                    <a:pt x="805198" y="62955"/>
                  </a:cubicBezTo>
                  <a:lnTo>
                    <a:pt x="783766" y="62955"/>
                  </a:lnTo>
                  <a:close/>
                  <a:moveTo>
                    <a:pt x="225363" y="0"/>
                  </a:moveTo>
                  <a:lnTo>
                    <a:pt x="253492" y="0"/>
                  </a:lnTo>
                  <a:lnTo>
                    <a:pt x="253492" y="62955"/>
                  </a:lnTo>
                  <a:lnTo>
                    <a:pt x="232395" y="62955"/>
                  </a:lnTo>
                  <a:cubicBezTo>
                    <a:pt x="221680" y="62955"/>
                    <a:pt x="212024" y="64238"/>
                    <a:pt x="203430" y="66806"/>
                  </a:cubicBezTo>
                  <a:cubicBezTo>
                    <a:pt x="194835" y="69373"/>
                    <a:pt x="187412" y="73559"/>
                    <a:pt x="181161" y="79363"/>
                  </a:cubicBezTo>
                  <a:cubicBezTo>
                    <a:pt x="174910" y="85167"/>
                    <a:pt x="170111" y="92813"/>
                    <a:pt x="166762" y="102301"/>
                  </a:cubicBezTo>
                  <a:cubicBezTo>
                    <a:pt x="163414" y="111789"/>
                    <a:pt x="161739" y="123565"/>
                    <a:pt x="161739" y="137629"/>
                  </a:cubicBezTo>
                  <a:lnTo>
                    <a:pt x="161739" y="196230"/>
                  </a:lnTo>
                  <a:cubicBezTo>
                    <a:pt x="161739" y="212973"/>
                    <a:pt x="160344" y="227261"/>
                    <a:pt x="157553" y="239093"/>
                  </a:cubicBezTo>
                  <a:cubicBezTo>
                    <a:pt x="154763" y="250925"/>
                    <a:pt x="150465" y="260803"/>
                    <a:pt x="144661" y="268728"/>
                  </a:cubicBezTo>
                  <a:cubicBezTo>
                    <a:pt x="138857" y="276653"/>
                    <a:pt x="131490" y="282792"/>
                    <a:pt x="122560" y="287146"/>
                  </a:cubicBezTo>
                  <a:cubicBezTo>
                    <a:pt x="113630" y="291499"/>
                    <a:pt x="103138" y="294568"/>
                    <a:pt x="91083" y="296354"/>
                  </a:cubicBezTo>
                  <a:cubicBezTo>
                    <a:pt x="114970" y="299033"/>
                    <a:pt x="132718" y="308354"/>
                    <a:pt x="144326" y="324316"/>
                  </a:cubicBezTo>
                  <a:cubicBezTo>
                    <a:pt x="155935" y="340277"/>
                    <a:pt x="161739" y="364778"/>
                    <a:pt x="161739" y="397818"/>
                  </a:cubicBezTo>
                  <a:lnTo>
                    <a:pt x="161739" y="482873"/>
                  </a:lnTo>
                  <a:cubicBezTo>
                    <a:pt x="161739" y="497384"/>
                    <a:pt x="163414" y="509439"/>
                    <a:pt x="166762" y="519039"/>
                  </a:cubicBezTo>
                  <a:cubicBezTo>
                    <a:pt x="170111" y="528638"/>
                    <a:pt x="174910" y="536340"/>
                    <a:pt x="181161" y="542144"/>
                  </a:cubicBezTo>
                  <a:cubicBezTo>
                    <a:pt x="187412" y="547948"/>
                    <a:pt x="194835" y="552078"/>
                    <a:pt x="203430" y="554534"/>
                  </a:cubicBezTo>
                  <a:cubicBezTo>
                    <a:pt x="212024" y="556990"/>
                    <a:pt x="221680" y="558218"/>
                    <a:pt x="232395" y="558218"/>
                  </a:cubicBezTo>
                  <a:lnTo>
                    <a:pt x="253492" y="558218"/>
                  </a:lnTo>
                  <a:lnTo>
                    <a:pt x="253492" y="621172"/>
                  </a:lnTo>
                  <a:lnTo>
                    <a:pt x="225363" y="621172"/>
                  </a:lnTo>
                  <a:cubicBezTo>
                    <a:pt x="179152" y="621172"/>
                    <a:pt x="144661" y="610066"/>
                    <a:pt x="121890" y="587853"/>
                  </a:cubicBezTo>
                  <a:cubicBezTo>
                    <a:pt x="99120" y="565640"/>
                    <a:pt x="87734" y="530424"/>
                    <a:pt x="87734" y="482204"/>
                  </a:cubicBezTo>
                  <a:lnTo>
                    <a:pt x="87734" y="397148"/>
                  </a:lnTo>
                  <a:cubicBezTo>
                    <a:pt x="87734" y="374154"/>
                    <a:pt x="82600" y="356853"/>
                    <a:pt x="72331" y="345244"/>
                  </a:cubicBezTo>
                  <a:cubicBezTo>
                    <a:pt x="62062" y="333636"/>
                    <a:pt x="44984" y="327832"/>
                    <a:pt x="21097" y="327832"/>
                  </a:cubicBezTo>
                  <a:lnTo>
                    <a:pt x="0" y="327832"/>
                  </a:lnTo>
                  <a:lnTo>
                    <a:pt x="0" y="264542"/>
                  </a:lnTo>
                  <a:lnTo>
                    <a:pt x="21097" y="264542"/>
                  </a:lnTo>
                  <a:cubicBezTo>
                    <a:pt x="33152" y="264542"/>
                    <a:pt x="43421" y="263259"/>
                    <a:pt x="51904" y="260692"/>
                  </a:cubicBezTo>
                  <a:cubicBezTo>
                    <a:pt x="60387" y="258124"/>
                    <a:pt x="67308" y="254162"/>
                    <a:pt x="72666" y="248804"/>
                  </a:cubicBezTo>
                  <a:cubicBezTo>
                    <a:pt x="78023" y="243446"/>
                    <a:pt x="81874" y="236581"/>
                    <a:pt x="84218" y="228210"/>
                  </a:cubicBezTo>
                  <a:cubicBezTo>
                    <a:pt x="86562" y="219838"/>
                    <a:pt x="87734" y="209848"/>
                    <a:pt x="87734" y="198239"/>
                  </a:cubicBezTo>
                  <a:lnTo>
                    <a:pt x="87734" y="139304"/>
                  </a:lnTo>
                  <a:cubicBezTo>
                    <a:pt x="87734" y="116310"/>
                    <a:pt x="90358" y="96106"/>
                    <a:pt x="95604" y="78693"/>
                  </a:cubicBezTo>
                  <a:cubicBezTo>
                    <a:pt x="100850" y="61280"/>
                    <a:pt x="109054" y="46770"/>
                    <a:pt x="120216" y="35161"/>
                  </a:cubicBezTo>
                  <a:cubicBezTo>
                    <a:pt x="131378" y="23552"/>
                    <a:pt x="145610" y="14790"/>
                    <a:pt x="162911" y="8874"/>
                  </a:cubicBezTo>
                  <a:cubicBezTo>
                    <a:pt x="180212" y="2958"/>
                    <a:pt x="201030" y="0"/>
                    <a:pt x="225363" y="0"/>
                  </a:cubicBezTo>
                  <a:close/>
                </a:path>
              </a:pathLst>
            </a:custGeom>
            <a:solidFill>
              <a:srgbClr val="3C454F"/>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400" b="1" dirty="0">
                <a:solidFill>
                  <a:srgbClr val="3C454F"/>
                </a:solidFill>
                <a:latin typeface="Consolas" panose="020B0609020204030204" pitchFamily="49" charset="0"/>
                <a:cs typeface="Consolas" panose="020B0609020204030204" pitchFamily="49" charset="0"/>
              </a:endParaRPr>
            </a:p>
          </p:txBody>
        </p:sp>
      </p:grpSp>
      <p:sp>
        <p:nvSpPr>
          <p:cNvPr id="2" name="Highlight Rectangle"/>
          <p:cNvSpPr/>
          <p:nvPr/>
        </p:nvSpPr>
        <p:spPr>
          <a:xfrm>
            <a:off x="3040485" y="4618325"/>
            <a:ext cx="4078819" cy="199621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Database First"/>
          <p:cNvSpPr txBox="1"/>
          <p:nvPr/>
        </p:nvSpPr>
        <p:spPr>
          <a:xfrm>
            <a:off x="3227294" y="4752078"/>
            <a:ext cx="3729318" cy="1600438"/>
          </a:xfrm>
          <a:prstGeom prst="rect">
            <a:avLst/>
          </a:prstGeom>
          <a:noFill/>
          <a:ln>
            <a:noFill/>
          </a:ln>
        </p:spPr>
        <p:txBody>
          <a:bodyPr wrap="square" rtlCol="0">
            <a:spAutoFit/>
          </a:bodyPr>
          <a:lstStyle/>
          <a:p>
            <a:r>
              <a:rPr lang="en-US" b="1" dirty="0" smtClean="0"/>
              <a:t>Database First:</a:t>
            </a:r>
          </a:p>
          <a:p>
            <a:pPr marL="285750" indent="-285750">
              <a:buFont typeface="Arial" panose="020B0604020202020204" pitchFamily="34" charset="0"/>
              <a:buChar char="•"/>
            </a:pPr>
            <a:r>
              <a:rPr lang="en-US" sz="1600" dirty="0" smtClean="0"/>
              <a:t>Reverse engineer existing database</a:t>
            </a:r>
          </a:p>
          <a:p>
            <a:pPr marL="285750" indent="-285750">
              <a:buFont typeface="Arial" panose="020B0604020202020204" pitchFamily="34" charset="0"/>
              <a:buChar char="•"/>
            </a:pPr>
            <a:r>
              <a:rPr lang="en-US" sz="1600" dirty="0" smtClean="0"/>
              <a:t>Designer generates model</a:t>
            </a:r>
          </a:p>
          <a:p>
            <a:pPr marL="285750" indent="-285750">
              <a:buFont typeface="Arial" panose="020B0604020202020204" pitchFamily="34" charset="0"/>
              <a:buChar char="•"/>
            </a:pPr>
            <a:r>
              <a:rPr lang="en-US" sz="1600" dirty="0" smtClean="0"/>
              <a:t>Classes are generated off the model</a:t>
            </a:r>
          </a:p>
          <a:p>
            <a:pPr marL="285750" indent="-285750">
              <a:buFont typeface="Arial" panose="020B0604020202020204" pitchFamily="34" charset="0"/>
              <a:buChar char="•"/>
            </a:pPr>
            <a:r>
              <a:rPr lang="en-US" sz="1600" dirty="0" smtClean="0"/>
              <a:t>You can update the database</a:t>
            </a:r>
          </a:p>
          <a:p>
            <a:pPr marL="285750" indent="-285750">
              <a:buFont typeface="Arial" panose="020B0604020202020204" pitchFamily="34" charset="0"/>
              <a:buChar char="•"/>
            </a:pPr>
            <a:r>
              <a:rPr lang="en-US" sz="1600" dirty="0" smtClean="0"/>
              <a:t>You can modify the classes / mapping</a:t>
            </a:r>
            <a:endParaRPr lang="en-US" sz="1600" dirty="0"/>
          </a:p>
        </p:txBody>
      </p:sp>
      <p:sp>
        <p:nvSpPr>
          <p:cNvPr id="33" name="Model First"/>
          <p:cNvSpPr txBox="1"/>
          <p:nvPr/>
        </p:nvSpPr>
        <p:spPr>
          <a:xfrm>
            <a:off x="3227294" y="2572185"/>
            <a:ext cx="3729318" cy="1846659"/>
          </a:xfrm>
          <a:prstGeom prst="rect">
            <a:avLst/>
          </a:prstGeom>
          <a:noFill/>
          <a:ln>
            <a:noFill/>
          </a:ln>
        </p:spPr>
        <p:txBody>
          <a:bodyPr wrap="square" rtlCol="0">
            <a:spAutoFit/>
          </a:bodyPr>
          <a:lstStyle/>
          <a:p>
            <a:r>
              <a:rPr lang="en-US" b="1" dirty="0" smtClean="0"/>
              <a:t>Model First:</a:t>
            </a:r>
          </a:p>
          <a:p>
            <a:pPr marL="285750" indent="-285750">
              <a:buFont typeface="Arial" panose="020B0604020202020204" pitchFamily="34" charset="0"/>
              <a:buChar char="•"/>
            </a:pPr>
            <a:r>
              <a:rPr lang="en-US" sz="1600" dirty="0" smtClean="0"/>
              <a:t>Create your model in the designer</a:t>
            </a:r>
          </a:p>
          <a:p>
            <a:pPr marL="285750" indent="-285750">
              <a:buFont typeface="Arial" panose="020B0604020202020204" pitchFamily="34" charset="0"/>
              <a:buChar char="•"/>
            </a:pPr>
            <a:r>
              <a:rPr lang="en-US" sz="1600" dirty="0" smtClean="0"/>
              <a:t>Database is generated from model</a:t>
            </a:r>
          </a:p>
          <a:p>
            <a:pPr marL="285750" indent="-285750">
              <a:buFont typeface="Arial" panose="020B0604020202020204" pitchFamily="34" charset="0"/>
              <a:buChar char="•"/>
            </a:pPr>
            <a:r>
              <a:rPr lang="en-US" sz="1600" dirty="0" smtClean="0"/>
              <a:t>Classes are generated from model</a:t>
            </a:r>
          </a:p>
          <a:p>
            <a:pPr marL="285750" indent="-285750">
              <a:buFont typeface="Arial" panose="020B0604020202020204" pitchFamily="34" charset="0"/>
              <a:buChar char="•"/>
            </a:pPr>
            <a:r>
              <a:rPr lang="en-US" sz="1600" dirty="0" smtClean="0"/>
              <a:t>Can update model</a:t>
            </a:r>
          </a:p>
          <a:p>
            <a:pPr marL="285750" indent="-285750">
              <a:buFont typeface="Arial" panose="020B0604020202020204" pitchFamily="34" charset="0"/>
              <a:buChar char="•"/>
            </a:pPr>
            <a:r>
              <a:rPr lang="en-US" sz="1600" dirty="0" smtClean="0"/>
              <a:t>Database updates </a:t>
            </a:r>
            <a:r>
              <a:rPr lang="en-US" sz="1600" i="1" dirty="0" smtClean="0"/>
              <a:t>replace</a:t>
            </a:r>
            <a:r>
              <a:rPr lang="en-US" sz="1600" dirty="0" smtClean="0"/>
              <a:t> old objects</a:t>
            </a:r>
          </a:p>
          <a:p>
            <a:pPr marL="285750" indent="-285750">
              <a:buFont typeface="Arial" panose="020B0604020202020204" pitchFamily="34" charset="0"/>
              <a:buChar char="•"/>
            </a:pPr>
            <a:endParaRPr lang="en-US" sz="1600" dirty="0"/>
          </a:p>
        </p:txBody>
      </p:sp>
      <p:sp>
        <p:nvSpPr>
          <p:cNvPr id="34" name="Code First"/>
          <p:cNvSpPr txBox="1"/>
          <p:nvPr/>
        </p:nvSpPr>
        <p:spPr>
          <a:xfrm>
            <a:off x="7560259" y="2572185"/>
            <a:ext cx="3729318" cy="1846659"/>
          </a:xfrm>
          <a:prstGeom prst="rect">
            <a:avLst/>
          </a:prstGeom>
          <a:noFill/>
          <a:ln>
            <a:noFill/>
          </a:ln>
        </p:spPr>
        <p:txBody>
          <a:bodyPr wrap="square" rtlCol="0">
            <a:spAutoFit/>
          </a:bodyPr>
          <a:lstStyle/>
          <a:p>
            <a:r>
              <a:rPr lang="en-US" b="1" dirty="0" smtClean="0"/>
              <a:t>Code First:</a:t>
            </a:r>
          </a:p>
          <a:p>
            <a:pPr marL="285750" indent="-285750">
              <a:buFont typeface="Arial" panose="020B0604020202020204" pitchFamily="34" charset="0"/>
              <a:buChar char="•"/>
            </a:pPr>
            <a:r>
              <a:rPr lang="en-US" sz="1600" dirty="0" smtClean="0"/>
              <a:t>Create your classes in code</a:t>
            </a:r>
          </a:p>
          <a:p>
            <a:pPr marL="285750" indent="-285750">
              <a:buFont typeface="Arial" panose="020B0604020202020204" pitchFamily="34" charset="0"/>
              <a:buChar char="•"/>
            </a:pPr>
            <a:r>
              <a:rPr lang="en-US" sz="1600" dirty="0" smtClean="0"/>
              <a:t>Mappings are defined in code</a:t>
            </a:r>
          </a:p>
          <a:p>
            <a:pPr marL="285750" indent="-285750">
              <a:buFont typeface="Arial" panose="020B0604020202020204" pitchFamily="34" charset="0"/>
              <a:buChar char="•"/>
            </a:pPr>
            <a:r>
              <a:rPr lang="en-US" sz="1600" dirty="0" smtClean="0"/>
              <a:t>Database is generated from code</a:t>
            </a:r>
          </a:p>
          <a:p>
            <a:pPr marL="285750" indent="-285750">
              <a:buFont typeface="Arial" panose="020B0604020202020204" pitchFamily="34" charset="0"/>
              <a:buChar char="•"/>
            </a:pPr>
            <a:r>
              <a:rPr lang="en-US" sz="1600" dirty="0" smtClean="0"/>
              <a:t>Updates are done using “migrations”</a:t>
            </a:r>
          </a:p>
          <a:p>
            <a:pPr marL="285750" indent="-285750">
              <a:buFont typeface="Arial" panose="020B0604020202020204" pitchFamily="34" charset="0"/>
              <a:buChar char="•"/>
            </a:pPr>
            <a:endParaRPr lang="en-US" sz="1600" dirty="0" smtClean="0"/>
          </a:p>
          <a:p>
            <a:pPr marL="285750" indent="-285750">
              <a:buFont typeface="Arial" panose="020B0604020202020204" pitchFamily="34" charset="0"/>
              <a:buChar char="•"/>
            </a:pPr>
            <a:endParaRPr lang="en-US" sz="1600" dirty="0"/>
          </a:p>
        </p:txBody>
      </p:sp>
      <p:sp>
        <p:nvSpPr>
          <p:cNvPr id="35" name="Code First"/>
          <p:cNvSpPr txBox="1"/>
          <p:nvPr/>
        </p:nvSpPr>
        <p:spPr>
          <a:xfrm>
            <a:off x="7560259" y="4694429"/>
            <a:ext cx="3729318" cy="1600438"/>
          </a:xfrm>
          <a:prstGeom prst="rect">
            <a:avLst/>
          </a:prstGeom>
          <a:noFill/>
          <a:ln>
            <a:noFill/>
          </a:ln>
        </p:spPr>
        <p:txBody>
          <a:bodyPr wrap="square" rtlCol="0">
            <a:spAutoFit/>
          </a:bodyPr>
          <a:lstStyle/>
          <a:p>
            <a:r>
              <a:rPr lang="en-US" b="1" dirty="0" smtClean="0"/>
              <a:t>Code Second: (not an official name)</a:t>
            </a:r>
          </a:p>
          <a:p>
            <a:pPr marL="285750" indent="-285750">
              <a:buFont typeface="Arial" panose="020B0604020202020204" pitchFamily="34" charset="0"/>
              <a:buChar char="•"/>
            </a:pPr>
            <a:r>
              <a:rPr lang="en-US" sz="1600" dirty="0" smtClean="0"/>
              <a:t>Create your classes in code</a:t>
            </a:r>
          </a:p>
          <a:p>
            <a:pPr marL="285750" indent="-285750">
              <a:buFont typeface="Arial" panose="020B0604020202020204" pitchFamily="34" charset="0"/>
              <a:buChar char="•"/>
            </a:pPr>
            <a:r>
              <a:rPr lang="en-US" sz="1600" dirty="0" smtClean="0"/>
              <a:t>Use Entity Framework Power Tools</a:t>
            </a:r>
          </a:p>
          <a:p>
            <a:pPr marL="285750" indent="-285750">
              <a:buFont typeface="Arial" panose="020B0604020202020204" pitchFamily="34" charset="0"/>
              <a:buChar char="•"/>
            </a:pPr>
            <a:r>
              <a:rPr lang="en-US" sz="1600" dirty="0" smtClean="0"/>
              <a:t>Reverse engineer model in designer</a:t>
            </a:r>
          </a:p>
          <a:p>
            <a:pPr marL="285750" indent="-285750">
              <a:buFont typeface="Arial" panose="020B0604020202020204" pitchFamily="34" charset="0"/>
              <a:buChar char="•"/>
            </a:pPr>
            <a:endParaRPr lang="en-US" sz="1600" dirty="0" smtClean="0"/>
          </a:p>
          <a:p>
            <a:pPr marL="285750" indent="-285750">
              <a:buFont typeface="Arial" panose="020B0604020202020204" pitchFamily="34" charset="0"/>
              <a:buChar char="•"/>
            </a:pPr>
            <a:endParaRPr lang="en-US" sz="1600" dirty="0"/>
          </a:p>
        </p:txBody>
      </p:sp>
    </p:spTree>
    <p:extLst>
      <p:ext uri="{BB962C8B-B14F-4D97-AF65-F5344CB8AC3E}">
        <p14:creationId xmlns:p14="http://schemas.microsoft.com/office/powerpoint/2010/main" val="3491746963"/>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MVA Color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MVA Fonts">
      <a:majorFont>
        <a:latin typeface="Segoe UI Light"/>
        <a:ea typeface=""/>
        <a:cs typeface=""/>
      </a:majorFont>
      <a:minorFont>
        <a:latin typeface="Segoe UI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MVA-CourseTemplate-1.pptx" id="{44F1D109-0D62-4C50-A3FF-AB64ABB72DAD}" vid="{29F46DDF-BD45-4956-8C98-398EB1CD161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230e9df3-be65-4c73-a93b-d1236ebd677e">
      <Value>24</Value>
    </TaxCatchAll>
    <gb399f5cafb3492e9758fe6e7129f04d xmlns="9144449b-ba5a-4612-98a9-381e907e54b6">
      <Terms xmlns="http://schemas.microsoft.com/office/infopath/2007/PartnerControls">
        <TermInfo xmlns="http://schemas.microsoft.com/office/infopath/2007/PartnerControls">
          <TermName xmlns="http://schemas.microsoft.com/office/infopath/2007/PartnerControls">Content Templates</TermName>
          <TermId xmlns="http://schemas.microsoft.com/office/infopath/2007/PartnerControls">bdbbc9aa-4892-4816-9e36-bf1120da60e9</TermId>
        </TermInfo>
      </Terms>
    </gb399f5cafb3492e9758fe6e7129f04d>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B77C1942F61CC445966EF0B72456FB71" ma:contentTypeVersion="5" ma:contentTypeDescription="Create a new document." ma:contentTypeScope="" ma:versionID="5421a2b3915c7c9b88cb078d9907b3f4">
  <xsd:schema xmlns:xsd="http://www.w3.org/2001/XMLSchema" xmlns:xs="http://www.w3.org/2001/XMLSchema" xmlns:p="http://schemas.microsoft.com/office/2006/metadata/properties" xmlns:ns2="230e9df3-be65-4c73-a93b-d1236ebd677e" xmlns:ns3="9144449b-ba5a-4612-98a9-381e907e54b6" targetNamespace="http://schemas.microsoft.com/office/2006/metadata/properties" ma:root="true" ma:fieldsID="c375f00a2d990dcf3e2772267a56beac" ns2:_="" ns3:_="">
    <xsd:import namespace="230e9df3-be65-4c73-a93b-d1236ebd677e"/>
    <xsd:import namespace="9144449b-ba5a-4612-98a9-381e907e54b6"/>
    <xsd:element name="properties">
      <xsd:complexType>
        <xsd:sequence>
          <xsd:element name="documentManagement">
            <xsd:complexType>
              <xsd:all>
                <xsd:element ref="ns2:TaxCatchAll" minOccurs="0"/>
                <xsd:element ref="ns3:gb399f5cafb3492e9758fe6e7129f04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8" nillable="true" ma:displayName="Taxonomy Catch All Column" ma:hidden="true" ma:list="{c86a1576-3e7e-4087-ab3d-29105cf9744e}" ma:internalName="TaxCatchAll" ma:showField="CatchAllData" ma:web="27aa9422-7f1f-4c84-9cdf-302b1a67e513">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9144449b-ba5a-4612-98a9-381e907e54b6" elementFormDefault="qualified">
    <xsd:import namespace="http://schemas.microsoft.com/office/2006/documentManagement/types"/>
    <xsd:import namespace="http://schemas.microsoft.com/office/infopath/2007/PartnerControls"/>
    <xsd:element name="gb399f5cafb3492e9758fe6e7129f04d" ma:index="10" nillable="true" ma:taxonomy="true" ma:internalName="gb399f5cafb3492e9758fe6e7129f04d" ma:taxonomyFieldName="Document_x0020_Tag" ma:displayName="Document Tag" ma:default="" ma:fieldId="{0b399f5c-afb3-492e-9758-fe6e7129f04d}" ma:taxonomyMulti="true" ma:sspId="e385fb40-52d4-4fae-9c5b-3e8ff8a5878e" ma:termSetId="e899c082-d26a-4467-bc6e-91facf8e6e36" ma:anchorId="00000000-0000-0000-0000-000000000000" ma:open="fals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025FDD9-4C58-4084-9F89-0E6ADD6FFF55}">
  <ds:schemaRefs>
    <ds:schemaRef ds:uri="http://www.w3.org/XML/1998/namespace"/>
    <ds:schemaRef ds:uri="http://purl.org/dc/dcmitype/"/>
    <ds:schemaRef ds:uri="http://schemas.microsoft.com/office/infopath/2007/PartnerControls"/>
    <ds:schemaRef ds:uri="http://schemas.microsoft.com/office/2006/metadata/properties"/>
    <ds:schemaRef ds:uri="http://purl.org/dc/terms/"/>
    <ds:schemaRef ds:uri="9144449b-ba5a-4612-98a9-381e907e54b6"/>
    <ds:schemaRef ds:uri="http://schemas.microsoft.com/office/2006/documentManagement/types"/>
    <ds:schemaRef ds:uri="http://schemas.openxmlformats.org/package/2006/metadata/core-properties"/>
    <ds:schemaRef ds:uri="230e9df3-be65-4c73-a93b-d1236ebd677e"/>
    <ds:schemaRef ds:uri="http://purl.org/dc/elements/1.1/"/>
  </ds:schemaRefs>
</ds:datastoreItem>
</file>

<file path=customXml/itemProps2.xml><?xml version="1.0" encoding="utf-8"?>
<ds:datastoreItem xmlns:ds="http://schemas.openxmlformats.org/officeDocument/2006/customXml" ds:itemID="{82E29CF1-14D8-4EA9-9912-77C2B374A35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30e9df3-be65-4c73-a93b-d1236ebd677e"/>
    <ds:schemaRef ds:uri="9144449b-ba5a-4612-98a9-381e907e54b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0CA13EC-1D3C-4D6F-8D1C-E8A452CFC79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MVA-CourseTemplate-1</Template>
  <TotalTime>1070</TotalTime>
  <Words>484</Words>
  <Application>Microsoft Office PowerPoint</Application>
  <PresentationFormat>Widescreen</PresentationFormat>
  <Paragraphs>122</Paragraphs>
  <Slides>16</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Calibri</vt:lpstr>
      <vt:lpstr>Consolas</vt:lpstr>
      <vt:lpstr>Segoe</vt:lpstr>
      <vt:lpstr>Segoe UI</vt:lpstr>
      <vt:lpstr>Segoe UI Black</vt:lpstr>
      <vt:lpstr>Segoe UI Light</vt:lpstr>
      <vt:lpstr>1_Office Theme</vt:lpstr>
      <vt:lpstr>PowerPoint Presentation</vt:lpstr>
      <vt:lpstr>Module Overview</vt:lpstr>
      <vt:lpstr>PowerPoint Presentation</vt:lpstr>
      <vt:lpstr>Object/Relational Mappers (ORMs)</vt:lpstr>
      <vt:lpstr>Entity Framework</vt:lpstr>
      <vt:lpstr>Get it With NuGet. Got It? </vt:lpstr>
      <vt:lpstr>PowerPoint Presentation</vt:lpstr>
      <vt:lpstr>Entity Framework Workflows</vt:lpstr>
      <vt:lpstr>Database First</vt:lpstr>
      <vt:lpstr>Database First Workflow</vt:lpstr>
      <vt:lpstr>PowerPoint Presentation</vt:lpstr>
      <vt:lpstr>Code First Workflow</vt:lpstr>
      <vt:lpstr>Code First Workflow</vt:lpstr>
      <vt:lpstr>PowerPoint Presentation</vt:lpstr>
      <vt:lpstr>OData Where Art Though?</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02 - Hosting Services in Windows Azure</dc:title>
  <dc:creator>Bret Stateham</dc:creator>
  <cp:lastModifiedBy>Bret Stateham</cp:lastModifiedBy>
  <cp:revision>125</cp:revision>
  <dcterms:created xsi:type="dcterms:W3CDTF">2013-10-14T21:08:33Z</dcterms:created>
  <dcterms:modified xsi:type="dcterms:W3CDTF">2013-11-12T16:14:05Z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0x010100B77C1942F61CC445966EF0B72456FB71</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ies>
</file>