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79" r:id="rId7"/>
    <p:sldId id="280" r:id="rId8"/>
    <p:sldId id="283" r:id="rId9"/>
    <p:sldId id="281" r:id="rId10"/>
    <p:sldId id="284" r:id="rId11"/>
    <p:sldId id="282" r:id="rId12"/>
    <p:sldId id="28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8BACD3"/>
    <a:srgbClr val="4498C2"/>
    <a:srgbClr val="71B1D1"/>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11/11/2013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a:t>
            </a:r>
            <a:r>
              <a:rPr lang="en-US" dirty="0" smtClean="0"/>
              <a:t>| </a:t>
            </a:r>
            <a:r>
              <a:rPr lang="en-US" dirty="0" smtClean="0"/>
              <a:t>HTTP Services with Web API</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Service Frameworks Review</a:t>
            </a:r>
          </a:p>
          <a:p>
            <a:r>
              <a:rPr lang="en-GB" dirty="0" smtClean="0"/>
              <a:t>Creatin</a:t>
            </a:r>
            <a:r>
              <a:rPr lang="en-GB" dirty="0" smtClean="0"/>
              <a:t>g Web API Services</a:t>
            </a:r>
          </a:p>
          <a:p>
            <a:r>
              <a:rPr lang="en-GB" dirty="0" smtClean="0"/>
              <a:t>Consuming Web API Services</a:t>
            </a:r>
          </a:p>
          <a:p>
            <a:r>
              <a:rPr lang="en-GB" dirty="0" smtClean="0"/>
              <a:t>Configuring Web API Services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 Frameworks Review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106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Web API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058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Web API Services</a:t>
            </a:r>
            <a:endParaRPr lang="en-US" dirty="0"/>
          </a:p>
        </p:txBody>
      </p:sp>
    </p:spTree>
    <p:extLst>
      <p:ext uri="{BB962C8B-B14F-4D97-AF65-F5344CB8AC3E}">
        <p14:creationId xmlns:p14="http://schemas.microsoft.com/office/powerpoint/2010/main" val="139677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Consuming Web API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399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Consuming Web API Services</a:t>
            </a:r>
            <a:endParaRPr lang="en-US" dirty="0"/>
          </a:p>
        </p:txBody>
      </p:sp>
    </p:spTree>
    <p:extLst>
      <p:ext uri="{BB962C8B-B14F-4D97-AF65-F5344CB8AC3E}">
        <p14:creationId xmlns:p14="http://schemas.microsoft.com/office/powerpoint/2010/main" val="205877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Configuring Web API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136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Configuring Web API Services</a:t>
            </a:r>
            <a:endParaRPr lang="en-US" dirty="0"/>
          </a:p>
        </p:txBody>
      </p:sp>
    </p:spTree>
    <p:extLst>
      <p:ext uri="{BB962C8B-B14F-4D97-AF65-F5344CB8AC3E}">
        <p14:creationId xmlns:p14="http://schemas.microsoft.com/office/powerpoint/2010/main" val="377291811"/>
      </p:ext>
    </p:extLst>
  </p:cSld>
  <p:clrMapOvr>
    <a:masterClrMapping/>
  </p:clrMapOvr>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230e9df3-be65-4c73-a93b-d1236ebd677e"/>
    <ds:schemaRef ds:uri="http://purl.org/dc/elements/1.1/"/>
    <ds:schemaRef ds:uri="http://purl.org/dc/terms/"/>
    <ds:schemaRef ds:uri="http://schemas.microsoft.com/office/2006/metadata/properties"/>
    <ds:schemaRef ds:uri="http://schemas.microsoft.com/office/2006/documentManagement/types"/>
    <ds:schemaRef ds:uri="9144449b-ba5a-4612-98a9-381e907e54b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341</TotalTime>
  <Words>63</Words>
  <Application>Microsoft Office PowerPoint</Application>
  <PresentationFormat>Widescreen</PresentationFormat>
  <Paragraphs>17</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PowerPoint Presentation</vt:lpstr>
      <vt:lpstr>Module Overview</vt:lpstr>
      <vt:lpstr>PowerPoint Presentation</vt:lpstr>
      <vt:lpstr>PowerPoint Presentation</vt:lpstr>
      <vt:lpstr>Creating Web API Services</vt:lpstr>
      <vt:lpstr>PowerPoint Presentation</vt:lpstr>
      <vt:lpstr>Consuming Web API Services</vt:lpstr>
      <vt:lpstr>PowerPoint Presentation</vt:lpstr>
      <vt:lpstr>Configuring Web API Services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90</cp:revision>
  <dcterms:created xsi:type="dcterms:W3CDTF">2013-10-14T21:08:33Z</dcterms:created>
  <dcterms:modified xsi:type="dcterms:W3CDTF">2013-11-12T04:01:30Z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