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7" r:id="rId5"/>
    <p:sldId id="278" r:id="rId6"/>
    <p:sldId id="279" r:id="rId7"/>
    <p:sldId id="284" r:id="rId8"/>
    <p:sldId id="280" r:id="rId9"/>
    <p:sldId id="281" r:id="rId10"/>
    <p:sldId id="28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4F81BD"/>
    <a:srgbClr val="707B88"/>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750" y="9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11/9/2013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Data </a:t>
            </a:r>
            <a:r>
              <a:rPr lang="en-US" dirty="0" err="1" smtClean="0"/>
              <a:t>Acess</a:t>
            </a:r>
            <a:r>
              <a:rPr lang="en-US" dirty="0" smtClean="0"/>
              <a:t> Technologies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ADO.NET</a:t>
            </a:r>
          </a:p>
          <a:p>
            <a:r>
              <a:rPr lang="en-GB" dirty="0" smtClean="0"/>
              <a:t>LINQ</a:t>
            </a:r>
          </a:p>
          <a:p>
            <a:r>
              <a:rPr lang="en-GB" dirty="0" smtClean="0"/>
              <a:t>XML</a:t>
            </a:r>
          </a:p>
          <a:p>
            <a:r>
              <a:rPr lang="en-GB" dirty="0" smtClean="0"/>
              <a:t>LINQ to XML</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ADO.NET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354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397480" y="2905383"/>
            <a:ext cx="840146" cy="1110612"/>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237626" y="3402710"/>
            <a:ext cx="1706721" cy="2118659"/>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p:cNvSpPr/>
          <p:nvPr/>
        </p:nvSpPr>
        <p:spPr>
          <a:xfrm>
            <a:off x="8121198" y="2500681"/>
            <a:ext cx="344849" cy="1804059"/>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690843" y="2500681"/>
            <a:ext cx="344849" cy="1804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170979" y="2774642"/>
            <a:ext cx="3898453" cy="628067"/>
          </a:xfrm>
          <a:prstGeom prst="rightArrow">
            <a:avLst>
              <a:gd name="adj1" fmla="val 50000"/>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Command (SELECT, INSERT, </a:t>
            </a:r>
            <a:r>
              <a:rPr lang="en-US" dirty="0" err="1" smtClean="0"/>
              <a:t>Proc</a:t>
            </a:r>
            <a:r>
              <a:rPr lang="en-US" dirty="0" smtClean="0"/>
              <a:t>…)</a:t>
            </a:r>
            <a:endParaRPr lang="en-US" dirty="0"/>
          </a:p>
        </p:txBody>
      </p:sp>
      <p:sp>
        <p:nvSpPr>
          <p:cNvPr id="34" name="Left Arrow 33"/>
          <p:cNvSpPr/>
          <p:nvPr/>
        </p:nvSpPr>
        <p:spPr>
          <a:xfrm>
            <a:off x="5170978" y="3312004"/>
            <a:ext cx="3898453" cy="628066"/>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Results</a:t>
            </a:r>
            <a:endParaRPr lang="en-US" dirty="0"/>
          </a:p>
        </p:txBody>
      </p:sp>
      <p:sp>
        <p:nvSpPr>
          <p:cNvPr id="31" name="Freeform 30"/>
          <p:cNvSpPr/>
          <p:nvPr/>
        </p:nvSpPr>
        <p:spPr>
          <a:xfrm>
            <a:off x="5863268" y="2500679"/>
            <a:ext cx="2602779" cy="1804061"/>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593655" y="2630335"/>
            <a:ext cx="2135567" cy="154474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4" name="Group 63"/>
          <p:cNvGrpSpPr/>
          <p:nvPr/>
        </p:nvGrpSpPr>
        <p:grpSpPr>
          <a:xfrm>
            <a:off x="3427317" y="2500679"/>
            <a:ext cx="1486158" cy="1804061"/>
            <a:chOff x="3152997" y="2500679"/>
            <a:chExt cx="1486158" cy="1804061"/>
          </a:xfrm>
        </p:grpSpPr>
        <p:sp>
          <p:nvSpPr>
            <p:cNvPr id="37" name="Rectangle 36"/>
            <p:cNvSpPr/>
            <p:nvPr/>
          </p:nvSpPr>
          <p:spPr>
            <a:xfrm>
              <a:off x="3152997" y="2500679"/>
              <a:ext cx="1486158" cy="1804061"/>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224674" y="2630335"/>
              <a:ext cx="1342803" cy="1560121"/>
            </a:xfrm>
            <a:custGeom>
              <a:avLst/>
              <a:gdLst>
                <a:gd name="connsiteX0" fmla="*/ 0 w 1342803"/>
                <a:gd name="connsiteY0" fmla="*/ 1483921 h 1560121"/>
                <a:gd name="connsiteX1" fmla="*/ 1342803 w 1342803"/>
                <a:gd name="connsiteY1" fmla="*/ 1483921 h 1560121"/>
                <a:gd name="connsiteX2" fmla="*/ 1342803 w 1342803"/>
                <a:gd name="connsiteY2" fmla="*/ 1560121 h 1560121"/>
                <a:gd name="connsiteX3" fmla="*/ 0 w 1342803"/>
                <a:gd name="connsiteY3" fmla="*/ 1560121 h 1560121"/>
                <a:gd name="connsiteX4" fmla="*/ 0 w 1342803"/>
                <a:gd name="connsiteY4" fmla="*/ 1335528 h 1560121"/>
                <a:gd name="connsiteX5" fmla="*/ 1342803 w 1342803"/>
                <a:gd name="connsiteY5" fmla="*/ 1335528 h 1560121"/>
                <a:gd name="connsiteX6" fmla="*/ 1342803 w 1342803"/>
                <a:gd name="connsiteY6" fmla="*/ 1411728 h 1560121"/>
                <a:gd name="connsiteX7" fmla="*/ 0 w 1342803"/>
                <a:gd name="connsiteY7" fmla="*/ 1411728 h 1560121"/>
                <a:gd name="connsiteX8" fmla="*/ 0 w 1342803"/>
                <a:gd name="connsiteY8" fmla="*/ 1187136 h 1560121"/>
                <a:gd name="connsiteX9" fmla="*/ 1342803 w 1342803"/>
                <a:gd name="connsiteY9" fmla="*/ 1187136 h 1560121"/>
                <a:gd name="connsiteX10" fmla="*/ 1342803 w 1342803"/>
                <a:gd name="connsiteY10" fmla="*/ 1263336 h 1560121"/>
                <a:gd name="connsiteX11" fmla="*/ 0 w 1342803"/>
                <a:gd name="connsiteY11" fmla="*/ 1263336 h 1560121"/>
                <a:gd name="connsiteX12" fmla="*/ 0 w 1342803"/>
                <a:gd name="connsiteY12" fmla="*/ 1038744 h 1560121"/>
                <a:gd name="connsiteX13" fmla="*/ 1342803 w 1342803"/>
                <a:gd name="connsiteY13" fmla="*/ 1038744 h 1560121"/>
                <a:gd name="connsiteX14" fmla="*/ 1342803 w 1342803"/>
                <a:gd name="connsiteY14" fmla="*/ 1114944 h 1560121"/>
                <a:gd name="connsiteX15" fmla="*/ 0 w 1342803"/>
                <a:gd name="connsiteY15" fmla="*/ 1114944 h 1560121"/>
                <a:gd name="connsiteX16" fmla="*/ 0 w 1342803"/>
                <a:gd name="connsiteY16" fmla="*/ 890352 h 1560121"/>
                <a:gd name="connsiteX17" fmla="*/ 1342803 w 1342803"/>
                <a:gd name="connsiteY17" fmla="*/ 890352 h 1560121"/>
                <a:gd name="connsiteX18" fmla="*/ 1342803 w 1342803"/>
                <a:gd name="connsiteY18" fmla="*/ 966552 h 1560121"/>
                <a:gd name="connsiteX19" fmla="*/ 0 w 1342803"/>
                <a:gd name="connsiteY19" fmla="*/ 966552 h 1560121"/>
                <a:gd name="connsiteX20" fmla="*/ 0 w 1342803"/>
                <a:gd name="connsiteY20" fmla="*/ 741960 h 1560121"/>
                <a:gd name="connsiteX21" fmla="*/ 1342803 w 1342803"/>
                <a:gd name="connsiteY21" fmla="*/ 741960 h 1560121"/>
                <a:gd name="connsiteX22" fmla="*/ 1342803 w 1342803"/>
                <a:gd name="connsiteY22" fmla="*/ 818160 h 1560121"/>
                <a:gd name="connsiteX23" fmla="*/ 0 w 1342803"/>
                <a:gd name="connsiteY23" fmla="*/ 818160 h 1560121"/>
                <a:gd name="connsiteX24" fmla="*/ 0 w 1342803"/>
                <a:gd name="connsiteY24" fmla="*/ 593568 h 1560121"/>
                <a:gd name="connsiteX25" fmla="*/ 1342803 w 1342803"/>
                <a:gd name="connsiteY25" fmla="*/ 593568 h 1560121"/>
                <a:gd name="connsiteX26" fmla="*/ 1342803 w 1342803"/>
                <a:gd name="connsiteY26" fmla="*/ 669768 h 1560121"/>
                <a:gd name="connsiteX27" fmla="*/ 0 w 1342803"/>
                <a:gd name="connsiteY27" fmla="*/ 669768 h 1560121"/>
                <a:gd name="connsiteX28" fmla="*/ 0 w 1342803"/>
                <a:gd name="connsiteY28" fmla="*/ 445176 h 1560121"/>
                <a:gd name="connsiteX29" fmla="*/ 1342803 w 1342803"/>
                <a:gd name="connsiteY29" fmla="*/ 445176 h 1560121"/>
                <a:gd name="connsiteX30" fmla="*/ 1342803 w 1342803"/>
                <a:gd name="connsiteY30" fmla="*/ 521376 h 1560121"/>
                <a:gd name="connsiteX31" fmla="*/ 0 w 1342803"/>
                <a:gd name="connsiteY31" fmla="*/ 521376 h 1560121"/>
                <a:gd name="connsiteX32" fmla="*/ 0 w 1342803"/>
                <a:gd name="connsiteY32" fmla="*/ 296784 h 1560121"/>
                <a:gd name="connsiteX33" fmla="*/ 1342803 w 1342803"/>
                <a:gd name="connsiteY33" fmla="*/ 296784 h 1560121"/>
                <a:gd name="connsiteX34" fmla="*/ 1342803 w 1342803"/>
                <a:gd name="connsiteY34" fmla="*/ 372984 h 1560121"/>
                <a:gd name="connsiteX35" fmla="*/ 0 w 1342803"/>
                <a:gd name="connsiteY35" fmla="*/ 372984 h 1560121"/>
                <a:gd name="connsiteX36" fmla="*/ 0 w 1342803"/>
                <a:gd name="connsiteY36" fmla="*/ 148392 h 1560121"/>
                <a:gd name="connsiteX37" fmla="*/ 1342803 w 1342803"/>
                <a:gd name="connsiteY37" fmla="*/ 148392 h 1560121"/>
                <a:gd name="connsiteX38" fmla="*/ 1342803 w 1342803"/>
                <a:gd name="connsiteY38" fmla="*/ 224592 h 1560121"/>
                <a:gd name="connsiteX39" fmla="*/ 0 w 1342803"/>
                <a:gd name="connsiteY39" fmla="*/ 224592 h 1560121"/>
                <a:gd name="connsiteX40" fmla="*/ 0 w 1342803"/>
                <a:gd name="connsiteY40" fmla="*/ 0 h 1560121"/>
                <a:gd name="connsiteX41" fmla="*/ 1342803 w 1342803"/>
                <a:gd name="connsiteY41" fmla="*/ 0 h 1560121"/>
                <a:gd name="connsiteX42" fmla="*/ 1342803 w 1342803"/>
                <a:gd name="connsiteY42" fmla="*/ 76200 h 1560121"/>
                <a:gd name="connsiteX43" fmla="*/ 0 w 1342803"/>
                <a:gd name="connsiteY43" fmla="*/ 76200 h 156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42803" h="1560121">
                  <a:moveTo>
                    <a:pt x="0" y="1483921"/>
                  </a:moveTo>
                  <a:lnTo>
                    <a:pt x="1342803" y="1483921"/>
                  </a:lnTo>
                  <a:lnTo>
                    <a:pt x="1342803" y="1560121"/>
                  </a:lnTo>
                  <a:lnTo>
                    <a:pt x="0" y="1560121"/>
                  </a:lnTo>
                  <a:close/>
                  <a:moveTo>
                    <a:pt x="0" y="1335528"/>
                  </a:moveTo>
                  <a:lnTo>
                    <a:pt x="1342803" y="1335528"/>
                  </a:lnTo>
                  <a:lnTo>
                    <a:pt x="1342803" y="1411728"/>
                  </a:lnTo>
                  <a:lnTo>
                    <a:pt x="0" y="1411728"/>
                  </a:lnTo>
                  <a:close/>
                  <a:moveTo>
                    <a:pt x="0" y="1187136"/>
                  </a:moveTo>
                  <a:lnTo>
                    <a:pt x="1342803" y="1187136"/>
                  </a:lnTo>
                  <a:lnTo>
                    <a:pt x="1342803" y="1263336"/>
                  </a:lnTo>
                  <a:lnTo>
                    <a:pt x="0" y="1263336"/>
                  </a:lnTo>
                  <a:close/>
                  <a:moveTo>
                    <a:pt x="0" y="1038744"/>
                  </a:moveTo>
                  <a:lnTo>
                    <a:pt x="1342803" y="1038744"/>
                  </a:lnTo>
                  <a:lnTo>
                    <a:pt x="1342803" y="1114944"/>
                  </a:lnTo>
                  <a:lnTo>
                    <a:pt x="0" y="1114944"/>
                  </a:lnTo>
                  <a:close/>
                  <a:moveTo>
                    <a:pt x="0" y="890352"/>
                  </a:moveTo>
                  <a:lnTo>
                    <a:pt x="1342803" y="890352"/>
                  </a:lnTo>
                  <a:lnTo>
                    <a:pt x="1342803" y="966552"/>
                  </a:lnTo>
                  <a:lnTo>
                    <a:pt x="0" y="966552"/>
                  </a:lnTo>
                  <a:close/>
                  <a:moveTo>
                    <a:pt x="0" y="741960"/>
                  </a:moveTo>
                  <a:lnTo>
                    <a:pt x="1342803" y="741960"/>
                  </a:lnTo>
                  <a:lnTo>
                    <a:pt x="1342803" y="818160"/>
                  </a:lnTo>
                  <a:lnTo>
                    <a:pt x="0" y="818160"/>
                  </a:lnTo>
                  <a:close/>
                  <a:moveTo>
                    <a:pt x="0" y="593568"/>
                  </a:moveTo>
                  <a:lnTo>
                    <a:pt x="1342803" y="593568"/>
                  </a:lnTo>
                  <a:lnTo>
                    <a:pt x="1342803" y="669768"/>
                  </a:lnTo>
                  <a:lnTo>
                    <a:pt x="0" y="669768"/>
                  </a:lnTo>
                  <a:close/>
                  <a:moveTo>
                    <a:pt x="0" y="445176"/>
                  </a:moveTo>
                  <a:lnTo>
                    <a:pt x="1342803" y="445176"/>
                  </a:lnTo>
                  <a:lnTo>
                    <a:pt x="1342803" y="521376"/>
                  </a:lnTo>
                  <a:lnTo>
                    <a:pt x="0" y="521376"/>
                  </a:lnTo>
                  <a:close/>
                  <a:moveTo>
                    <a:pt x="0" y="296784"/>
                  </a:moveTo>
                  <a:lnTo>
                    <a:pt x="1342803" y="296784"/>
                  </a:lnTo>
                  <a:lnTo>
                    <a:pt x="1342803" y="372984"/>
                  </a:lnTo>
                  <a:lnTo>
                    <a:pt x="0" y="372984"/>
                  </a:lnTo>
                  <a:close/>
                  <a:moveTo>
                    <a:pt x="0" y="148392"/>
                  </a:moveTo>
                  <a:lnTo>
                    <a:pt x="1342803" y="148392"/>
                  </a:lnTo>
                  <a:lnTo>
                    <a:pt x="1342803" y="224592"/>
                  </a:lnTo>
                  <a:lnTo>
                    <a:pt x="0" y="224592"/>
                  </a:lnTo>
                  <a:close/>
                  <a:moveTo>
                    <a:pt x="0" y="0"/>
                  </a:moveTo>
                  <a:lnTo>
                    <a:pt x="1342803" y="0"/>
                  </a:lnTo>
                  <a:lnTo>
                    <a:pt x="1342803"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Cursor"/>
          <p:cNvSpPr/>
          <p:nvPr/>
        </p:nvSpPr>
        <p:spPr>
          <a:xfrm rot="5400000">
            <a:off x="3228045" y="2390559"/>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rsor"/>
          <p:cNvSpPr/>
          <p:nvPr/>
        </p:nvSpPr>
        <p:spPr>
          <a:xfrm rot="5400000">
            <a:off x="3228045" y="2538196"/>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ursor"/>
          <p:cNvSpPr/>
          <p:nvPr/>
        </p:nvSpPr>
        <p:spPr>
          <a:xfrm rot="5400000">
            <a:off x="3228045" y="2687262"/>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rsor"/>
          <p:cNvSpPr/>
          <p:nvPr/>
        </p:nvSpPr>
        <p:spPr>
          <a:xfrm rot="5400000">
            <a:off x="3228045" y="2836328"/>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ursor"/>
          <p:cNvSpPr/>
          <p:nvPr/>
        </p:nvSpPr>
        <p:spPr>
          <a:xfrm rot="5400000">
            <a:off x="3228045" y="2985394"/>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rsor"/>
          <p:cNvSpPr/>
          <p:nvPr/>
        </p:nvSpPr>
        <p:spPr>
          <a:xfrm rot="5400000">
            <a:off x="3228045" y="3134460"/>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rsor"/>
          <p:cNvSpPr/>
          <p:nvPr/>
        </p:nvSpPr>
        <p:spPr>
          <a:xfrm rot="5400000">
            <a:off x="3228045" y="3283526"/>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ursor"/>
          <p:cNvSpPr/>
          <p:nvPr/>
        </p:nvSpPr>
        <p:spPr>
          <a:xfrm rot="5400000">
            <a:off x="3228045" y="3432592"/>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rsor"/>
          <p:cNvSpPr/>
          <p:nvPr/>
        </p:nvSpPr>
        <p:spPr>
          <a:xfrm rot="5400000">
            <a:off x="3228045" y="3581658"/>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ursor"/>
          <p:cNvSpPr/>
          <p:nvPr/>
        </p:nvSpPr>
        <p:spPr>
          <a:xfrm rot="5400000">
            <a:off x="3228045" y="3730724"/>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ursor"/>
          <p:cNvSpPr/>
          <p:nvPr/>
        </p:nvSpPr>
        <p:spPr>
          <a:xfrm rot="5400000">
            <a:off x="3228045" y="3879790"/>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ursor"/>
          <p:cNvSpPr/>
          <p:nvPr/>
        </p:nvSpPr>
        <p:spPr>
          <a:xfrm rot="5400000">
            <a:off x="3228045" y="4028855"/>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ursor"/>
          <p:cNvSpPr/>
          <p:nvPr/>
        </p:nvSpPr>
        <p:spPr>
          <a:xfrm rot="5400000">
            <a:off x="3228045" y="4171218"/>
            <a:ext cx="292227" cy="251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760720" y="2131347"/>
            <a:ext cx="2532902" cy="369332"/>
          </a:xfrm>
          <a:prstGeom prst="rect">
            <a:avLst/>
          </a:prstGeom>
          <a:noFill/>
        </p:spPr>
        <p:txBody>
          <a:bodyPr wrap="square" rtlCol="0">
            <a:spAutoFit/>
          </a:bodyPr>
          <a:lstStyle/>
          <a:p>
            <a:pPr algn="ctr"/>
            <a:r>
              <a:rPr lang="en-US" dirty="0" smtClean="0"/>
              <a:t>Connection</a:t>
            </a:r>
            <a:endParaRPr lang="en-US" dirty="0"/>
          </a:p>
        </p:txBody>
      </p:sp>
      <p:sp>
        <p:nvSpPr>
          <p:cNvPr id="93" name="TextBox 92"/>
          <p:cNvSpPr txBox="1"/>
          <p:nvPr/>
        </p:nvSpPr>
        <p:spPr>
          <a:xfrm>
            <a:off x="2898753" y="2131347"/>
            <a:ext cx="2532902" cy="369332"/>
          </a:xfrm>
          <a:prstGeom prst="rect">
            <a:avLst/>
          </a:prstGeom>
          <a:noFill/>
        </p:spPr>
        <p:txBody>
          <a:bodyPr wrap="square" rtlCol="0">
            <a:spAutoFit/>
          </a:bodyPr>
          <a:lstStyle/>
          <a:p>
            <a:pPr algn="ctr"/>
            <a:r>
              <a:rPr lang="en-US" dirty="0" err="1" smtClean="0"/>
              <a:t>DataReader</a:t>
            </a:r>
            <a:endParaRPr lang="en-US" dirty="0"/>
          </a:p>
        </p:txBody>
      </p:sp>
      <p:sp>
        <p:nvSpPr>
          <p:cNvPr id="110" name="Title 109"/>
          <p:cNvSpPr>
            <a:spLocks noGrp="1"/>
          </p:cNvSpPr>
          <p:nvPr>
            <p:ph type="title"/>
          </p:nvPr>
        </p:nvSpPr>
        <p:spPr/>
        <p:txBody>
          <a:bodyPr/>
          <a:lstStyle/>
          <a:p>
            <a:r>
              <a:rPr lang="en-US" dirty="0" smtClean="0"/>
              <a:t>Basic ADO.NET Objects</a:t>
            </a:r>
            <a:endParaRPr lang="en-US" dirty="0"/>
          </a:p>
        </p:txBody>
      </p:sp>
    </p:spTree>
    <p:extLst>
      <p:ext uri="{BB962C8B-B14F-4D97-AF65-F5344CB8AC3E}">
        <p14:creationId xmlns:p14="http://schemas.microsoft.com/office/powerpoint/2010/main" val="27521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0"/>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8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8"/>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8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89"/>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0"/>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29" grpId="0" animBg="1"/>
      <p:bldP spid="34" grpId="0" animBg="1"/>
      <p:bldP spid="31" grpId="0" animBg="1"/>
      <p:bldP spid="39"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(Language-</a:t>
            </a:r>
            <a:r>
              <a:rPr lang="en-US" dirty="0" err="1" smtClean="0"/>
              <a:t>INtegrated</a:t>
            </a:r>
            <a:r>
              <a:rPr lang="en-US" dirty="0" smtClean="0"/>
              <a:t> 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759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XML (Extensible Markup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82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to XML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508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535</TotalTime>
  <Words>54</Words>
  <Application>Microsoft Office PowerPoint</Application>
  <PresentationFormat>Widescreen</PresentationFormat>
  <Paragraphs>19</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vt:lpstr>
      <vt:lpstr>Segoe UI</vt:lpstr>
      <vt:lpstr>Segoe UI Light</vt:lpstr>
      <vt:lpstr>1_Office Theme</vt:lpstr>
      <vt:lpstr>PowerPoint Presentation</vt:lpstr>
      <vt:lpstr>Module Overview</vt:lpstr>
      <vt:lpstr>PowerPoint Presentation</vt:lpstr>
      <vt:lpstr>Basic ADO.NET Objects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100</cp:revision>
  <dcterms:created xsi:type="dcterms:W3CDTF">2013-10-14T21:08:33Z</dcterms:created>
  <dcterms:modified xsi:type="dcterms:W3CDTF">2013-11-10T00:08:34Z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