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77" r:id="rId5"/>
    <p:sldId id="278" r:id="rId6"/>
    <p:sldId id="279" r:id="rId7"/>
    <p:sldId id="285" r:id="rId8"/>
    <p:sldId id="286" r:id="rId9"/>
    <p:sldId id="287" r:id="rId10"/>
    <p:sldId id="288" r:id="rId11"/>
    <p:sldId id="280" r:id="rId12"/>
    <p:sldId id="290" r:id="rId13"/>
    <p:sldId id="292" r:id="rId14"/>
    <p:sldId id="289" r:id="rId15"/>
    <p:sldId id="281" r:id="rId16"/>
    <p:sldId id="282"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454F"/>
    <a:srgbClr val="4F81BD"/>
    <a:srgbClr val="707B88"/>
    <a:srgbClr val="8BACD3"/>
    <a:srgbClr val="4498C2"/>
    <a:srgbClr val="71B1D1"/>
    <a:srgbClr val="F3F7FB"/>
    <a:srgbClr val="92D050"/>
    <a:srgbClr val="7FBA00"/>
    <a:srgbClr val="00A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78" y="112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11/11/2013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11/11/2013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04 | Data </a:t>
            </a:r>
            <a:r>
              <a:rPr lang="en-US" dirty="0" err="1" smtClean="0"/>
              <a:t>Acess</a:t>
            </a:r>
            <a:r>
              <a:rPr lang="en-US" dirty="0" smtClean="0"/>
              <a:t> Technologies</a:t>
            </a:r>
            <a:endParaRPr lang="en-US" dirty="0"/>
          </a:p>
        </p:txBody>
      </p:sp>
      <p:sp>
        <p:nvSpPr>
          <p:cNvPr id="4" name="Subtitle 3"/>
          <p:cNvSpPr>
            <a:spLocks noGrp="1"/>
          </p:cNvSpPr>
          <p:nvPr>
            <p:ph type="subTitle" idx="1"/>
          </p:nvPr>
        </p:nvSpPr>
        <p:spPr/>
        <p:txBody>
          <a:bodyPr/>
          <a:lstStyle/>
          <a:p>
            <a:r>
              <a:rPr lang="en-US" dirty="0" smtClean="0"/>
              <a:t>Bruno Terkaly </a:t>
            </a:r>
            <a:r>
              <a:rPr lang="en-US" dirty="0"/>
              <a:t>| </a:t>
            </a:r>
            <a:r>
              <a:rPr lang="en-US" dirty="0" smtClean="0"/>
              <a:t>Technical Evangelist</a:t>
            </a:r>
            <a:endParaRPr lang="en-US" dirty="0"/>
          </a:p>
          <a:p>
            <a:r>
              <a:rPr lang="en-US" dirty="0" smtClean="0"/>
              <a:t>Bret Stateham </a:t>
            </a:r>
            <a:r>
              <a:rPr lang="en-US" dirty="0"/>
              <a:t>| </a:t>
            </a:r>
            <a:r>
              <a:rPr lang="en-US" dirty="0" smtClean="0"/>
              <a:t>Technical Evangelist</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LINQ to the Rescue!</a:t>
            </a:r>
            <a:endParaRPr lang="en-US" dirty="0"/>
          </a:p>
        </p:txBody>
      </p:sp>
      <p:grpSp>
        <p:nvGrpSpPr>
          <p:cNvPr id="26" name="Databases"/>
          <p:cNvGrpSpPr/>
          <p:nvPr/>
        </p:nvGrpSpPr>
        <p:grpSpPr>
          <a:xfrm>
            <a:off x="2871245" y="1237162"/>
            <a:ext cx="1709527" cy="1709527"/>
            <a:chOff x="2871245" y="1347997"/>
            <a:chExt cx="1709527" cy="1709527"/>
          </a:xfrm>
        </p:grpSpPr>
        <p:sp>
          <p:nvSpPr>
            <p:cNvPr id="10" name="Rectangle 9"/>
            <p:cNvSpPr/>
            <p:nvPr/>
          </p:nvSpPr>
          <p:spPr>
            <a:xfrm>
              <a:off x="2871245"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Relational DBs</a:t>
              </a:r>
              <a:endParaRPr lang="en-US" sz="1600" dirty="0"/>
            </a:p>
          </p:txBody>
        </p:sp>
        <p:sp>
          <p:nvSpPr>
            <p:cNvPr id="11" name="SQL Database Icon"/>
            <p:cNvSpPr>
              <a:spLocks noChangeAspect="1"/>
            </p:cNvSpPr>
            <p:nvPr/>
          </p:nvSpPr>
          <p:spPr>
            <a:xfrm>
              <a:off x="3418193" y="1517223"/>
              <a:ext cx="615629" cy="813816"/>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grpSp>
      <p:grpSp>
        <p:nvGrpSpPr>
          <p:cNvPr id="25" name="XML"/>
          <p:cNvGrpSpPr/>
          <p:nvPr/>
        </p:nvGrpSpPr>
        <p:grpSpPr>
          <a:xfrm>
            <a:off x="5127720" y="1237162"/>
            <a:ext cx="1709527" cy="1709527"/>
            <a:chOff x="5127720" y="1347997"/>
            <a:chExt cx="1709527" cy="1709527"/>
          </a:xfrm>
        </p:grpSpPr>
        <p:sp>
          <p:nvSpPr>
            <p:cNvPr id="12" name="Rectangle 11"/>
            <p:cNvSpPr/>
            <p:nvPr/>
          </p:nvSpPr>
          <p:spPr>
            <a:xfrm>
              <a:off x="5127720"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XML</a:t>
              </a:r>
              <a:endParaRPr lang="en-US" sz="1600" dirty="0"/>
            </a:p>
          </p:txBody>
        </p:sp>
        <p:sp>
          <p:nvSpPr>
            <p:cNvPr id="16" name="TextBox 15"/>
            <p:cNvSpPr txBox="1"/>
            <p:nvPr/>
          </p:nvSpPr>
          <p:spPr>
            <a:xfrm>
              <a:off x="5382338" y="1924131"/>
              <a:ext cx="1200290" cy="351778"/>
            </a:xfrm>
            <a:custGeom>
              <a:avLst/>
              <a:gdLst/>
              <a:ahLst/>
              <a:cxnLst/>
              <a:rect l="l" t="t" r="r" b="b"/>
              <a:pathLst>
                <a:path w="1200290" h="351778">
                  <a:moveTo>
                    <a:pt x="234828" y="96394"/>
                  </a:moveTo>
                  <a:lnTo>
                    <a:pt x="262357" y="96394"/>
                  </a:lnTo>
                  <a:lnTo>
                    <a:pt x="308289" y="170292"/>
                  </a:lnTo>
                  <a:cubicBezTo>
                    <a:pt x="311161" y="174925"/>
                    <a:pt x="313379" y="178517"/>
                    <a:pt x="314941" y="181070"/>
                  </a:cubicBezTo>
                  <a:lnTo>
                    <a:pt x="315679" y="182303"/>
                  </a:lnTo>
                  <a:lnTo>
                    <a:pt x="322094" y="171742"/>
                  </a:lnTo>
                  <a:lnTo>
                    <a:pt x="370457" y="96394"/>
                  </a:lnTo>
                  <a:lnTo>
                    <a:pt x="398018" y="96394"/>
                  </a:lnTo>
                  <a:lnTo>
                    <a:pt x="329744" y="202784"/>
                  </a:lnTo>
                  <a:lnTo>
                    <a:pt x="395271" y="305181"/>
                  </a:lnTo>
                  <a:lnTo>
                    <a:pt x="365851" y="305181"/>
                  </a:lnTo>
                  <a:lnTo>
                    <a:pt x="314809" y="223560"/>
                  </a:lnTo>
                  <a:lnTo>
                    <a:pt x="310754" y="229976"/>
                  </a:lnTo>
                  <a:cubicBezTo>
                    <a:pt x="309969" y="231320"/>
                    <a:pt x="308365" y="233643"/>
                    <a:pt x="305942" y="236945"/>
                  </a:cubicBezTo>
                  <a:lnTo>
                    <a:pt x="261926" y="305181"/>
                  </a:lnTo>
                  <a:lnTo>
                    <a:pt x="233653" y="305181"/>
                  </a:lnTo>
                  <a:lnTo>
                    <a:pt x="300749" y="203084"/>
                  </a:lnTo>
                  <a:close/>
                  <a:moveTo>
                    <a:pt x="524512" y="91394"/>
                  </a:moveTo>
                  <a:cubicBezTo>
                    <a:pt x="540123" y="91394"/>
                    <a:pt x="553490" y="95911"/>
                    <a:pt x="564611" y="104945"/>
                  </a:cubicBezTo>
                  <a:cubicBezTo>
                    <a:pt x="575732" y="113979"/>
                    <a:pt x="582220" y="124763"/>
                    <a:pt x="584077" y="137298"/>
                  </a:cubicBezTo>
                  <a:cubicBezTo>
                    <a:pt x="587551" y="123701"/>
                    <a:pt x="595478" y="112651"/>
                    <a:pt x="607856" y="104148"/>
                  </a:cubicBezTo>
                  <a:cubicBezTo>
                    <a:pt x="620235" y="95645"/>
                    <a:pt x="633699" y="91394"/>
                    <a:pt x="648248" y="91394"/>
                  </a:cubicBezTo>
                  <a:cubicBezTo>
                    <a:pt x="695005" y="91394"/>
                    <a:pt x="718384" y="119930"/>
                    <a:pt x="718384" y="177001"/>
                  </a:cubicBezTo>
                  <a:lnTo>
                    <a:pt x="718384" y="305181"/>
                  </a:lnTo>
                  <a:lnTo>
                    <a:pt x="692186" y="305181"/>
                  </a:lnTo>
                  <a:lnTo>
                    <a:pt x="692186" y="180286"/>
                  </a:lnTo>
                  <a:cubicBezTo>
                    <a:pt x="692186" y="156004"/>
                    <a:pt x="688555" y="139184"/>
                    <a:pt x="681294" y="129828"/>
                  </a:cubicBezTo>
                  <a:cubicBezTo>
                    <a:pt x="674033" y="120471"/>
                    <a:pt x="662504" y="115793"/>
                    <a:pt x="646707" y="115793"/>
                  </a:cubicBezTo>
                  <a:cubicBezTo>
                    <a:pt x="632193" y="115793"/>
                    <a:pt x="619546" y="122161"/>
                    <a:pt x="608764" y="134896"/>
                  </a:cubicBezTo>
                  <a:cubicBezTo>
                    <a:pt x="597983" y="147632"/>
                    <a:pt x="592592" y="163809"/>
                    <a:pt x="592592" y="183426"/>
                  </a:cubicBezTo>
                  <a:lnTo>
                    <a:pt x="592592" y="305181"/>
                  </a:lnTo>
                  <a:lnTo>
                    <a:pt x="566393" y="305181"/>
                  </a:lnTo>
                  <a:lnTo>
                    <a:pt x="566393" y="178914"/>
                  </a:lnTo>
                  <a:cubicBezTo>
                    <a:pt x="566393" y="136833"/>
                    <a:pt x="550740" y="115793"/>
                    <a:pt x="519434" y="115793"/>
                  </a:cubicBezTo>
                  <a:cubicBezTo>
                    <a:pt x="504495" y="115793"/>
                    <a:pt x="491955" y="122187"/>
                    <a:pt x="481813" y="134974"/>
                  </a:cubicBezTo>
                  <a:cubicBezTo>
                    <a:pt x="471670" y="147762"/>
                    <a:pt x="466599" y="164567"/>
                    <a:pt x="466599" y="185388"/>
                  </a:cubicBezTo>
                  <a:lnTo>
                    <a:pt x="466599" y="305181"/>
                  </a:lnTo>
                  <a:lnTo>
                    <a:pt x="440401" y="305181"/>
                  </a:lnTo>
                  <a:lnTo>
                    <a:pt x="440401" y="96394"/>
                  </a:lnTo>
                  <a:lnTo>
                    <a:pt x="466599" y="96394"/>
                  </a:lnTo>
                  <a:lnTo>
                    <a:pt x="466599" y="121436"/>
                  </a:lnTo>
                  <a:lnTo>
                    <a:pt x="472632" y="112912"/>
                  </a:lnTo>
                  <a:cubicBezTo>
                    <a:pt x="485838" y="98567"/>
                    <a:pt x="503132" y="91394"/>
                    <a:pt x="524512" y="91394"/>
                  </a:cubicBezTo>
                  <a:close/>
                  <a:moveTo>
                    <a:pt x="1028700" y="88394"/>
                  </a:moveTo>
                  <a:lnTo>
                    <a:pt x="1200290" y="181711"/>
                  </a:lnTo>
                  <a:lnTo>
                    <a:pt x="1200290" y="189891"/>
                  </a:lnTo>
                  <a:lnTo>
                    <a:pt x="1028700" y="274183"/>
                  </a:lnTo>
                  <a:lnTo>
                    <a:pt x="1028700" y="248881"/>
                  </a:lnTo>
                  <a:lnTo>
                    <a:pt x="1157806" y="185322"/>
                  </a:lnTo>
                  <a:lnTo>
                    <a:pt x="1028700" y="113202"/>
                  </a:lnTo>
                  <a:close/>
                  <a:moveTo>
                    <a:pt x="171590" y="88394"/>
                  </a:moveTo>
                  <a:lnTo>
                    <a:pt x="171590" y="113108"/>
                  </a:lnTo>
                  <a:lnTo>
                    <a:pt x="42503" y="185325"/>
                  </a:lnTo>
                  <a:lnTo>
                    <a:pt x="171590" y="248969"/>
                  </a:lnTo>
                  <a:lnTo>
                    <a:pt x="171590" y="274183"/>
                  </a:lnTo>
                  <a:lnTo>
                    <a:pt x="0" y="189982"/>
                  </a:lnTo>
                  <a:lnTo>
                    <a:pt x="0" y="181620"/>
                  </a:lnTo>
                  <a:close/>
                  <a:moveTo>
                    <a:pt x="968295" y="15999"/>
                  </a:moveTo>
                  <a:lnTo>
                    <a:pt x="994018" y="15999"/>
                  </a:lnTo>
                  <a:lnTo>
                    <a:pt x="856111" y="351778"/>
                  </a:lnTo>
                  <a:lnTo>
                    <a:pt x="831228" y="351778"/>
                  </a:lnTo>
                  <a:close/>
                  <a:moveTo>
                    <a:pt x="783301" y="0"/>
                  </a:moveTo>
                  <a:lnTo>
                    <a:pt x="809499" y="0"/>
                  </a:lnTo>
                  <a:lnTo>
                    <a:pt x="809499" y="305181"/>
                  </a:lnTo>
                  <a:lnTo>
                    <a:pt x="783301" y="305181"/>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3200" b="1" dirty="0">
                <a:solidFill>
                  <a:schemeClr val="bg1"/>
                </a:solidFill>
              </a:endParaRPr>
            </a:p>
          </p:txBody>
        </p:sp>
      </p:grpSp>
      <p:grpSp>
        <p:nvGrpSpPr>
          <p:cNvPr id="24" name="Collections"/>
          <p:cNvGrpSpPr/>
          <p:nvPr/>
        </p:nvGrpSpPr>
        <p:grpSpPr>
          <a:xfrm>
            <a:off x="7384195" y="1237162"/>
            <a:ext cx="1709527" cy="1709527"/>
            <a:chOff x="7436222" y="1347997"/>
            <a:chExt cx="1709527" cy="1709527"/>
          </a:xfrm>
        </p:grpSpPr>
        <p:sp>
          <p:nvSpPr>
            <p:cNvPr id="20" name="Rectangle 19"/>
            <p:cNvSpPr/>
            <p:nvPr/>
          </p:nvSpPr>
          <p:spPr>
            <a:xfrm>
              <a:off x="7436222"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Collections</a:t>
              </a:r>
              <a:endParaRPr lang="en-US" sz="1600" dirty="0"/>
            </a:p>
          </p:txBody>
        </p:sp>
        <p:sp>
          <p:nvSpPr>
            <p:cNvPr id="23" name="Freeform 22"/>
            <p:cNvSpPr/>
            <p:nvPr/>
          </p:nvSpPr>
          <p:spPr>
            <a:xfrm>
              <a:off x="7703486" y="1932697"/>
              <a:ext cx="1174997" cy="358378"/>
            </a:xfrm>
            <a:custGeom>
              <a:avLst/>
              <a:gdLst/>
              <a:ahLst/>
              <a:cxnLst/>
              <a:rect l="l" t="t" r="r" b="b"/>
              <a:pathLst>
                <a:path w="1174997" h="358378">
                  <a:moveTo>
                    <a:pt x="1052763" y="264184"/>
                  </a:moveTo>
                  <a:cubicBezTo>
                    <a:pt x="1057296" y="264184"/>
                    <a:pt x="1061163" y="265684"/>
                    <a:pt x="1064362" y="268684"/>
                  </a:cubicBezTo>
                  <a:cubicBezTo>
                    <a:pt x="1067562" y="271683"/>
                    <a:pt x="1069162" y="275450"/>
                    <a:pt x="1069162" y="279983"/>
                  </a:cubicBezTo>
                  <a:cubicBezTo>
                    <a:pt x="1069162" y="284649"/>
                    <a:pt x="1067562" y="288549"/>
                    <a:pt x="1064362" y="291682"/>
                  </a:cubicBezTo>
                  <a:cubicBezTo>
                    <a:pt x="1061163" y="294815"/>
                    <a:pt x="1057296" y="296382"/>
                    <a:pt x="1052763" y="296382"/>
                  </a:cubicBezTo>
                  <a:cubicBezTo>
                    <a:pt x="1048230" y="296382"/>
                    <a:pt x="1044430" y="294815"/>
                    <a:pt x="1041364" y="291682"/>
                  </a:cubicBezTo>
                  <a:cubicBezTo>
                    <a:pt x="1038297" y="288549"/>
                    <a:pt x="1036764" y="284649"/>
                    <a:pt x="1036764" y="279983"/>
                  </a:cubicBezTo>
                  <a:cubicBezTo>
                    <a:pt x="1036764" y="275450"/>
                    <a:pt x="1038297" y="271683"/>
                    <a:pt x="1041364" y="268684"/>
                  </a:cubicBezTo>
                  <a:cubicBezTo>
                    <a:pt x="1044430" y="265684"/>
                    <a:pt x="1048230" y="264184"/>
                    <a:pt x="1052763" y="264184"/>
                  </a:cubicBezTo>
                  <a:close/>
                  <a:moveTo>
                    <a:pt x="960569" y="264184"/>
                  </a:moveTo>
                  <a:cubicBezTo>
                    <a:pt x="965102" y="264184"/>
                    <a:pt x="968968" y="265684"/>
                    <a:pt x="972168" y="268684"/>
                  </a:cubicBezTo>
                  <a:cubicBezTo>
                    <a:pt x="975368" y="271683"/>
                    <a:pt x="976968" y="275450"/>
                    <a:pt x="976968" y="279983"/>
                  </a:cubicBezTo>
                  <a:cubicBezTo>
                    <a:pt x="976968" y="284649"/>
                    <a:pt x="975368" y="288549"/>
                    <a:pt x="972168" y="291682"/>
                  </a:cubicBezTo>
                  <a:cubicBezTo>
                    <a:pt x="968968" y="294815"/>
                    <a:pt x="965102" y="296382"/>
                    <a:pt x="960569" y="296382"/>
                  </a:cubicBezTo>
                  <a:cubicBezTo>
                    <a:pt x="956036" y="296382"/>
                    <a:pt x="952236" y="294815"/>
                    <a:pt x="949169" y="291682"/>
                  </a:cubicBezTo>
                  <a:cubicBezTo>
                    <a:pt x="946103" y="288549"/>
                    <a:pt x="944570" y="284649"/>
                    <a:pt x="944570" y="279983"/>
                  </a:cubicBezTo>
                  <a:cubicBezTo>
                    <a:pt x="944570" y="275450"/>
                    <a:pt x="946103" y="271683"/>
                    <a:pt x="949169" y="268684"/>
                  </a:cubicBezTo>
                  <a:cubicBezTo>
                    <a:pt x="952236" y="265684"/>
                    <a:pt x="956036" y="264184"/>
                    <a:pt x="960569" y="264184"/>
                  </a:cubicBezTo>
                  <a:close/>
                  <a:moveTo>
                    <a:pt x="869175" y="264184"/>
                  </a:moveTo>
                  <a:cubicBezTo>
                    <a:pt x="873708" y="264184"/>
                    <a:pt x="877574" y="265684"/>
                    <a:pt x="880774" y="268684"/>
                  </a:cubicBezTo>
                  <a:cubicBezTo>
                    <a:pt x="883974" y="271683"/>
                    <a:pt x="885574" y="275450"/>
                    <a:pt x="885574" y="279983"/>
                  </a:cubicBezTo>
                  <a:cubicBezTo>
                    <a:pt x="885574" y="284649"/>
                    <a:pt x="883974" y="288549"/>
                    <a:pt x="880774" y="291682"/>
                  </a:cubicBezTo>
                  <a:cubicBezTo>
                    <a:pt x="877574" y="294815"/>
                    <a:pt x="873708" y="296382"/>
                    <a:pt x="869175" y="296382"/>
                  </a:cubicBezTo>
                  <a:cubicBezTo>
                    <a:pt x="864641" y="296382"/>
                    <a:pt x="860842" y="294815"/>
                    <a:pt x="857775" y="291682"/>
                  </a:cubicBezTo>
                  <a:cubicBezTo>
                    <a:pt x="854709" y="288549"/>
                    <a:pt x="853175" y="284649"/>
                    <a:pt x="853175" y="279983"/>
                  </a:cubicBezTo>
                  <a:cubicBezTo>
                    <a:pt x="853175" y="275450"/>
                    <a:pt x="854709" y="271683"/>
                    <a:pt x="857775" y="268684"/>
                  </a:cubicBezTo>
                  <a:cubicBezTo>
                    <a:pt x="860842" y="265684"/>
                    <a:pt x="864641" y="264184"/>
                    <a:pt x="869175" y="264184"/>
                  </a:cubicBezTo>
                  <a:close/>
                  <a:moveTo>
                    <a:pt x="559575" y="247785"/>
                  </a:moveTo>
                  <a:lnTo>
                    <a:pt x="579974" y="247785"/>
                  </a:lnTo>
                  <a:lnTo>
                    <a:pt x="545176" y="342779"/>
                  </a:lnTo>
                  <a:lnTo>
                    <a:pt x="529577" y="342779"/>
                  </a:lnTo>
                  <a:close/>
                  <a:moveTo>
                    <a:pt x="254775" y="247785"/>
                  </a:moveTo>
                  <a:lnTo>
                    <a:pt x="275174" y="247785"/>
                  </a:lnTo>
                  <a:lnTo>
                    <a:pt x="240376" y="342779"/>
                  </a:lnTo>
                  <a:lnTo>
                    <a:pt x="224777" y="342779"/>
                  </a:lnTo>
                  <a:close/>
                  <a:moveTo>
                    <a:pt x="1111401" y="6400"/>
                  </a:moveTo>
                  <a:lnTo>
                    <a:pt x="1174997" y="6400"/>
                  </a:lnTo>
                  <a:lnTo>
                    <a:pt x="1174997" y="358378"/>
                  </a:lnTo>
                  <a:lnTo>
                    <a:pt x="1111401" y="358378"/>
                  </a:lnTo>
                  <a:lnTo>
                    <a:pt x="1111401" y="341579"/>
                  </a:lnTo>
                  <a:lnTo>
                    <a:pt x="1156398" y="341579"/>
                  </a:lnTo>
                  <a:lnTo>
                    <a:pt x="1156398" y="23199"/>
                  </a:lnTo>
                  <a:lnTo>
                    <a:pt x="1111401" y="23199"/>
                  </a:lnTo>
                  <a:close/>
                  <a:moveTo>
                    <a:pt x="0" y="6400"/>
                  </a:moveTo>
                  <a:lnTo>
                    <a:pt x="63396" y="6400"/>
                  </a:lnTo>
                  <a:lnTo>
                    <a:pt x="63396" y="23199"/>
                  </a:lnTo>
                  <a:lnTo>
                    <a:pt x="18399" y="23199"/>
                  </a:lnTo>
                  <a:lnTo>
                    <a:pt x="18399" y="341579"/>
                  </a:lnTo>
                  <a:lnTo>
                    <a:pt x="63396" y="341579"/>
                  </a:lnTo>
                  <a:lnTo>
                    <a:pt x="63396" y="358378"/>
                  </a:lnTo>
                  <a:lnTo>
                    <a:pt x="0" y="358378"/>
                  </a:lnTo>
                  <a:close/>
                  <a:moveTo>
                    <a:pt x="709221" y="1600"/>
                  </a:moveTo>
                  <a:cubicBezTo>
                    <a:pt x="731887" y="1600"/>
                    <a:pt x="749852" y="7733"/>
                    <a:pt x="763118" y="19999"/>
                  </a:cubicBezTo>
                  <a:cubicBezTo>
                    <a:pt x="776384" y="32265"/>
                    <a:pt x="783017" y="48530"/>
                    <a:pt x="783017" y="68796"/>
                  </a:cubicBezTo>
                  <a:cubicBezTo>
                    <a:pt x="783017" y="107593"/>
                    <a:pt x="764418" y="132259"/>
                    <a:pt x="727220" y="142791"/>
                  </a:cubicBezTo>
                  <a:lnTo>
                    <a:pt x="727220" y="143591"/>
                  </a:lnTo>
                  <a:cubicBezTo>
                    <a:pt x="747219" y="145591"/>
                    <a:pt x="763218" y="153024"/>
                    <a:pt x="775217" y="165890"/>
                  </a:cubicBezTo>
                  <a:cubicBezTo>
                    <a:pt x="787217" y="178756"/>
                    <a:pt x="793216" y="194988"/>
                    <a:pt x="793216" y="214587"/>
                  </a:cubicBezTo>
                  <a:cubicBezTo>
                    <a:pt x="793216" y="239652"/>
                    <a:pt x="784550" y="259851"/>
                    <a:pt x="767218" y="275183"/>
                  </a:cubicBezTo>
                  <a:cubicBezTo>
                    <a:pt x="749886" y="290516"/>
                    <a:pt x="727420" y="298182"/>
                    <a:pt x="699822" y="298182"/>
                  </a:cubicBezTo>
                  <a:cubicBezTo>
                    <a:pt x="678490" y="298182"/>
                    <a:pt x="658025" y="293115"/>
                    <a:pt x="638426" y="282983"/>
                  </a:cubicBezTo>
                  <a:lnTo>
                    <a:pt x="638426" y="261984"/>
                  </a:lnTo>
                  <a:cubicBezTo>
                    <a:pt x="660291" y="274917"/>
                    <a:pt x="680890" y="281383"/>
                    <a:pt x="700222" y="281383"/>
                  </a:cubicBezTo>
                  <a:cubicBezTo>
                    <a:pt x="723287" y="281383"/>
                    <a:pt x="741353" y="275483"/>
                    <a:pt x="754419" y="263684"/>
                  </a:cubicBezTo>
                  <a:cubicBezTo>
                    <a:pt x="767485" y="251885"/>
                    <a:pt x="774018" y="236452"/>
                    <a:pt x="774018" y="217387"/>
                  </a:cubicBezTo>
                  <a:cubicBezTo>
                    <a:pt x="774018" y="196188"/>
                    <a:pt x="766518" y="180122"/>
                    <a:pt x="751519" y="169190"/>
                  </a:cubicBezTo>
                  <a:cubicBezTo>
                    <a:pt x="736520" y="158257"/>
                    <a:pt x="715154" y="152791"/>
                    <a:pt x="687423" y="152791"/>
                  </a:cubicBezTo>
                  <a:lnTo>
                    <a:pt x="665424" y="152791"/>
                  </a:lnTo>
                  <a:lnTo>
                    <a:pt x="665424" y="135992"/>
                  </a:lnTo>
                  <a:lnTo>
                    <a:pt x="685023" y="135992"/>
                  </a:lnTo>
                  <a:cubicBezTo>
                    <a:pt x="710621" y="135992"/>
                    <a:pt x="730120" y="130559"/>
                    <a:pt x="743519" y="119693"/>
                  </a:cubicBezTo>
                  <a:cubicBezTo>
                    <a:pt x="756919" y="108827"/>
                    <a:pt x="763618" y="93461"/>
                    <a:pt x="763618" y="73595"/>
                  </a:cubicBezTo>
                  <a:cubicBezTo>
                    <a:pt x="763618" y="56397"/>
                    <a:pt x="758752" y="42897"/>
                    <a:pt x="749019" y="33098"/>
                  </a:cubicBezTo>
                  <a:cubicBezTo>
                    <a:pt x="739286" y="23299"/>
                    <a:pt x="725087" y="18399"/>
                    <a:pt x="706422" y="18399"/>
                  </a:cubicBezTo>
                  <a:cubicBezTo>
                    <a:pt x="688423" y="18399"/>
                    <a:pt x="669557" y="24665"/>
                    <a:pt x="649825" y="37198"/>
                  </a:cubicBezTo>
                  <a:lnTo>
                    <a:pt x="649825" y="17599"/>
                  </a:lnTo>
                  <a:cubicBezTo>
                    <a:pt x="671424" y="6933"/>
                    <a:pt x="691223" y="1600"/>
                    <a:pt x="709221" y="1600"/>
                  </a:cubicBezTo>
                  <a:close/>
                  <a:moveTo>
                    <a:pt x="416021" y="1600"/>
                  </a:moveTo>
                  <a:cubicBezTo>
                    <a:pt x="427487" y="1600"/>
                    <a:pt x="437886" y="3333"/>
                    <a:pt x="447219" y="6800"/>
                  </a:cubicBezTo>
                  <a:cubicBezTo>
                    <a:pt x="456552" y="10266"/>
                    <a:pt x="464518" y="15199"/>
                    <a:pt x="471117" y="21599"/>
                  </a:cubicBezTo>
                  <a:cubicBezTo>
                    <a:pt x="477717" y="27998"/>
                    <a:pt x="482817" y="35731"/>
                    <a:pt x="486417" y="44797"/>
                  </a:cubicBezTo>
                  <a:cubicBezTo>
                    <a:pt x="490016" y="53863"/>
                    <a:pt x="491816" y="63996"/>
                    <a:pt x="491816" y="75195"/>
                  </a:cubicBezTo>
                  <a:cubicBezTo>
                    <a:pt x="491816" y="88395"/>
                    <a:pt x="489916" y="100094"/>
                    <a:pt x="486117" y="110293"/>
                  </a:cubicBezTo>
                  <a:cubicBezTo>
                    <a:pt x="482317" y="120493"/>
                    <a:pt x="477150" y="129759"/>
                    <a:pt x="470618" y="138092"/>
                  </a:cubicBezTo>
                  <a:cubicBezTo>
                    <a:pt x="464085" y="146424"/>
                    <a:pt x="456452" y="154091"/>
                    <a:pt x="447719" y="161090"/>
                  </a:cubicBezTo>
                  <a:cubicBezTo>
                    <a:pt x="438986" y="168090"/>
                    <a:pt x="429753" y="175056"/>
                    <a:pt x="420021" y="181989"/>
                  </a:cubicBezTo>
                  <a:cubicBezTo>
                    <a:pt x="407088" y="191188"/>
                    <a:pt x="396155" y="199355"/>
                    <a:pt x="387223" y="206487"/>
                  </a:cubicBezTo>
                  <a:cubicBezTo>
                    <a:pt x="378290" y="213620"/>
                    <a:pt x="371024" y="220587"/>
                    <a:pt x="365424" y="227386"/>
                  </a:cubicBezTo>
                  <a:cubicBezTo>
                    <a:pt x="359824" y="234186"/>
                    <a:pt x="355791" y="241185"/>
                    <a:pt x="353325" y="248385"/>
                  </a:cubicBezTo>
                  <a:cubicBezTo>
                    <a:pt x="350858" y="255584"/>
                    <a:pt x="349625" y="263917"/>
                    <a:pt x="349625" y="273383"/>
                  </a:cubicBezTo>
                  <a:lnTo>
                    <a:pt x="349625" y="276383"/>
                  </a:lnTo>
                  <a:lnTo>
                    <a:pt x="492216" y="276383"/>
                  </a:lnTo>
                  <a:lnTo>
                    <a:pt x="492216" y="293182"/>
                  </a:lnTo>
                  <a:lnTo>
                    <a:pt x="329826" y="293182"/>
                  </a:lnTo>
                  <a:lnTo>
                    <a:pt x="329826" y="279783"/>
                  </a:lnTo>
                  <a:cubicBezTo>
                    <a:pt x="329826" y="270850"/>
                    <a:pt x="330559" y="262817"/>
                    <a:pt x="332026" y="255684"/>
                  </a:cubicBezTo>
                  <a:cubicBezTo>
                    <a:pt x="333493" y="248552"/>
                    <a:pt x="335726" y="241985"/>
                    <a:pt x="338726" y="235986"/>
                  </a:cubicBezTo>
                  <a:cubicBezTo>
                    <a:pt x="341725" y="229986"/>
                    <a:pt x="345458" y="224353"/>
                    <a:pt x="349925" y="219087"/>
                  </a:cubicBezTo>
                  <a:cubicBezTo>
                    <a:pt x="354391" y="213820"/>
                    <a:pt x="359591" y="208554"/>
                    <a:pt x="365524" y="203288"/>
                  </a:cubicBezTo>
                  <a:cubicBezTo>
                    <a:pt x="371457" y="198021"/>
                    <a:pt x="378190" y="192622"/>
                    <a:pt x="385723" y="187089"/>
                  </a:cubicBezTo>
                  <a:cubicBezTo>
                    <a:pt x="393256" y="181556"/>
                    <a:pt x="401488" y="175523"/>
                    <a:pt x="410421" y="168990"/>
                  </a:cubicBezTo>
                  <a:cubicBezTo>
                    <a:pt x="419087" y="162723"/>
                    <a:pt x="427187" y="156524"/>
                    <a:pt x="434720" y="150391"/>
                  </a:cubicBezTo>
                  <a:cubicBezTo>
                    <a:pt x="442252" y="144258"/>
                    <a:pt x="448819" y="137658"/>
                    <a:pt x="454418" y="130592"/>
                  </a:cubicBezTo>
                  <a:cubicBezTo>
                    <a:pt x="460018" y="123526"/>
                    <a:pt x="464451" y="115760"/>
                    <a:pt x="467718" y="107293"/>
                  </a:cubicBezTo>
                  <a:cubicBezTo>
                    <a:pt x="470984" y="98827"/>
                    <a:pt x="472617" y="89128"/>
                    <a:pt x="472617" y="78195"/>
                  </a:cubicBezTo>
                  <a:cubicBezTo>
                    <a:pt x="472617" y="59263"/>
                    <a:pt x="467384" y="44564"/>
                    <a:pt x="456918" y="34098"/>
                  </a:cubicBezTo>
                  <a:cubicBezTo>
                    <a:pt x="446452" y="23632"/>
                    <a:pt x="431753" y="18399"/>
                    <a:pt x="412821" y="18399"/>
                  </a:cubicBezTo>
                  <a:cubicBezTo>
                    <a:pt x="400022" y="18399"/>
                    <a:pt x="387689" y="21199"/>
                    <a:pt x="375823" y="26798"/>
                  </a:cubicBezTo>
                  <a:cubicBezTo>
                    <a:pt x="363957" y="32398"/>
                    <a:pt x="352358" y="40198"/>
                    <a:pt x="341025" y="50197"/>
                  </a:cubicBezTo>
                  <a:lnTo>
                    <a:pt x="341025" y="28598"/>
                  </a:lnTo>
                  <a:cubicBezTo>
                    <a:pt x="351958" y="20199"/>
                    <a:pt x="363757" y="13599"/>
                    <a:pt x="376423" y="8799"/>
                  </a:cubicBezTo>
                  <a:cubicBezTo>
                    <a:pt x="389089" y="4000"/>
                    <a:pt x="402288" y="1600"/>
                    <a:pt x="416021" y="1600"/>
                  </a:cubicBezTo>
                  <a:close/>
                  <a:moveTo>
                    <a:pt x="171296" y="0"/>
                  </a:moveTo>
                  <a:lnTo>
                    <a:pt x="177696" y="0"/>
                  </a:lnTo>
                  <a:lnTo>
                    <a:pt x="177696" y="293182"/>
                  </a:lnTo>
                  <a:lnTo>
                    <a:pt x="159297" y="293182"/>
                  </a:lnTo>
                  <a:lnTo>
                    <a:pt x="159297" y="28998"/>
                  </a:lnTo>
                  <a:cubicBezTo>
                    <a:pt x="150098" y="37798"/>
                    <a:pt x="139598" y="45397"/>
                    <a:pt x="127799" y="51797"/>
                  </a:cubicBezTo>
                  <a:cubicBezTo>
                    <a:pt x="116000" y="58196"/>
                    <a:pt x="103100" y="63863"/>
                    <a:pt x="89101" y="68796"/>
                  </a:cubicBezTo>
                  <a:lnTo>
                    <a:pt x="89101" y="51997"/>
                  </a:lnTo>
                  <a:cubicBezTo>
                    <a:pt x="97501" y="49197"/>
                    <a:pt x="105300" y="46030"/>
                    <a:pt x="112500" y="42497"/>
                  </a:cubicBezTo>
                  <a:cubicBezTo>
                    <a:pt x="119699" y="38964"/>
                    <a:pt x="126599" y="35064"/>
                    <a:pt x="133199" y="30798"/>
                  </a:cubicBezTo>
                  <a:cubicBezTo>
                    <a:pt x="139798" y="26532"/>
                    <a:pt x="146198" y="21832"/>
                    <a:pt x="152397" y="16699"/>
                  </a:cubicBezTo>
                  <a:cubicBezTo>
                    <a:pt x="158597" y="11566"/>
                    <a:pt x="164897" y="6000"/>
                    <a:pt x="1712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endParaRPr lang="en-US" sz="1600" dirty="0"/>
            </a:p>
          </p:txBody>
        </p:sp>
      </p:grpSp>
      <p:sp>
        <p:nvSpPr>
          <p:cNvPr id="31" name="Rectangle 30"/>
          <p:cNvSpPr/>
          <p:nvPr/>
        </p:nvSpPr>
        <p:spPr>
          <a:xfrm>
            <a:off x="2865950" y="3079805"/>
            <a:ext cx="6227772"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400" dirty="0" smtClean="0"/>
              <a:t>LINQ</a:t>
            </a:r>
            <a:endParaRPr lang="en-US" sz="2400" dirty="0"/>
          </a:p>
        </p:txBody>
      </p:sp>
      <p:sp>
        <p:nvSpPr>
          <p:cNvPr id="38" name="Rectangle 37"/>
          <p:cNvSpPr/>
          <p:nvPr/>
        </p:nvSpPr>
        <p:spPr>
          <a:xfrm>
            <a:off x="2871245" y="4922448"/>
            <a:ext cx="622247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a:t>
            </a:r>
            <a:endParaRPr lang="en-US" sz="3200" dirty="0"/>
          </a:p>
        </p:txBody>
      </p:sp>
      <p:sp>
        <p:nvSpPr>
          <p:cNvPr id="41" name="Up Arrow 40"/>
          <p:cNvSpPr/>
          <p:nvPr/>
        </p:nvSpPr>
        <p:spPr>
          <a:xfrm>
            <a:off x="3483691" y="2942348"/>
            <a:ext cx="484632" cy="521208"/>
          </a:xfrm>
          <a:prstGeom prst="up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Up Arrow 41"/>
          <p:cNvSpPr/>
          <p:nvPr/>
        </p:nvSpPr>
        <p:spPr>
          <a:xfrm>
            <a:off x="5743568" y="4789332"/>
            <a:ext cx="484632" cy="521208"/>
          </a:xfrm>
          <a:prstGeom prst="up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Up Arrow 42"/>
          <p:cNvSpPr/>
          <p:nvPr/>
        </p:nvSpPr>
        <p:spPr>
          <a:xfrm>
            <a:off x="5743568" y="2942348"/>
            <a:ext cx="484632" cy="521208"/>
          </a:xfrm>
          <a:prstGeom prst="up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073978" y="3596672"/>
            <a:ext cx="1304058" cy="67579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2"/>
                </a:solidFill>
              </a:rPr>
              <a:t>LINQ to Entities</a:t>
            </a:r>
            <a:endParaRPr lang="en-US" sz="1200" dirty="0">
              <a:solidFill>
                <a:schemeClr val="tx2"/>
              </a:solidFill>
            </a:endParaRPr>
          </a:p>
        </p:txBody>
      </p:sp>
      <p:sp>
        <p:nvSpPr>
          <p:cNvPr id="22" name="Up Arrow 21"/>
          <p:cNvSpPr/>
          <p:nvPr/>
        </p:nvSpPr>
        <p:spPr>
          <a:xfrm>
            <a:off x="7996641" y="2942348"/>
            <a:ext cx="484632" cy="521208"/>
          </a:xfrm>
          <a:prstGeom prst="up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326040" y="3596672"/>
            <a:ext cx="1307592" cy="67579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solidFill>
              </a:rPr>
              <a:t>LINQ to XML</a:t>
            </a:r>
            <a:endParaRPr lang="en-US" sz="1400" dirty="0">
              <a:solidFill>
                <a:schemeClr val="tx2"/>
              </a:solidFill>
            </a:endParaRPr>
          </a:p>
        </p:txBody>
      </p:sp>
      <p:sp>
        <p:nvSpPr>
          <p:cNvPr id="29" name="Rectangle 28"/>
          <p:cNvSpPr/>
          <p:nvPr/>
        </p:nvSpPr>
        <p:spPr>
          <a:xfrm>
            <a:off x="7585161" y="3596672"/>
            <a:ext cx="1307592" cy="67579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2"/>
                </a:solidFill>
              </a:rPr>
              <a:t>IEnumerable</a:t>
            </a:r>
            <a:endParaRPr lang="en-US" sz="1400" dirty="0">
              <a:solidFill>
                <a:schemeClr val="tx2"/>
              </a:solidFill>
            </a:endParaRPr>
          </a:p>
        </p:txBody>
      </p:sp>
    </p:spTree>
    <p:extLst>
      <p:ext uri="{BB962C8B-B14F-4D97-AF65-F5344CB8AC3E}">
        <p14:creationId xmlns:p14="http://schemas.microsoft.com/office/powerpoint/2010/main" val="13223911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LINQ?</a:t>
            </a:r>
            <a:endParaRPr lang="en-US" dirty="0"/>
          </a:p>
        </p:txBody>
      </p:sp>
      <p:sp>
        <p:nvSpPr>
          <p:cNvPr id="5" name="Content Placeholder 4"/>
          <p:cNvSpPr>
            <a:spLocks noGrp="1"/>
          </p:cNvSpPr>
          <p:nvPr>
            <p:ph sz="quarter" idx="10"/>
          </p:nvPr>
        </p:nvSpPr>
        <p:spPr/>
        <p:txBody>
          <a:bodyPr/>
          <a:lstStyle/>
          <a:p>
            <a:r>
              <a:rPr lang="en-US" dirty="0" smtClean="0"/>
              <a:t>A collection of types in the </a:t>
            </a:r>
            <a:r>
              <a:rPr lang="en-US" dirty="0" err="1" smtClean="0"/>
              <a:t>System.Linq</a:t>
            </a:r>
            <a:r>
              <a:rPr lang="en-US" dirty="0" smtClean="0"/>
              <a:t> namespace</a:t>
            </a:r>
            <a:endParaRPr lang="en-US" dirty="0"/>
          </a:p>
          <a:p>
            <a:pPr lvl="1"/>
            <a:r>
              <a:rPr lang="en-US" dirty="0" err="1" smtClean="0"/>
              <a:t>System.Linq.Enumerable</a:t>
            </a:r>
            <a:r>
              <a:rPr lang="en-US" dirty="0" smtClean="0"/>
              <a:t> adds extension methods to </a:t>
            </a:r>
            <a:r>
              <a:rPr lang="en-US" dirty="0" err="1" smtClean="0"/>
              <a:t>Ienumreable</a:t>
            </a:r>
            <a:endParaRPr lang="en-US" dirty="0" smtClean="0"/>
          </a:p>
          <a:p>
            <a:pPr lvl="1"/>
            <a:r>
              <a:rPr lang="en-US" dirty="0" err="1" smtClean="0"/>
              <a:t>System.Linq.IQueryable</a:t>
            </a:r>
            <a:endParaRPr lang="en-US" dirty="0" smtClean="0"/>
          </a:p>
        </p:txBody>
      </p:sp>
    </p:spTree>
    <p:extLst>
      <p:ext uri="{BB962C8B-B14F-4D97-AF65-F5344CB8AC3E}">
        <p14:creationId xmlns:p14="http://schemas.microsoft.com/office/powerpoint/2010/main" val="2284860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XML (Extensible Markup Language)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618282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LINQ to XML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55084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ADO.NET</a:t>
            </a:r>
          </a:p>
          <a:p>
            <a:r>
              <a:rPr lang="en-GB" dirty="0" smtClean="0"/>
              <a:t>LINQ</a:t>
            </a:r>
          </a:p>
          <a:p>
            <a:r>
              <a:rPr lang="en-GB" dirty="0" smtClean="0"/>
              <a:t>XML</a:t>
            </a:r>
          </a:p>
          <a:p>
            <a:r>
              <a:rPr lang="en-GB" dirty="0" smtClean="0"/>
              <a:t>LINQ to XML</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ADO.NET</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83540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QL Database Icon"/>
          <p:cNvSpPr>
            <a:spLocks noChangeAspect="1"/>
          </p:cNvSpPr>
          <p:nvPr/>
        </p:nvSpPr>
        <p:spPr>
          <a:xfrm>
            <a:off x="9450059" y="1552489"/>
            <a:ext cx="734988" cy="971600"/>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grpSp>
        <p:nvGrpSpPr>
          <p:cNvPr id="20" name="Tables"/>
          <p:cNvGrpSpPr/>
          <p:nvPr/>
        </p:nvGrpSpPr>
        <p:grpSpPr>
          <a:xfrm>
            <a:off x="10475452" y="1557496"/>
            <a:ext cx="839078" cy="1041600"/>
            <a:chOff x="9715112" y="2270596"/>
            <a:chExt cx="1706721" cy="2118659"/>
          </a:xfrm>
        </p:grpSpPr>
        <p:sp>
          <p:nvSpPr>
            <p:cNvPr id="8" name="Table Icon (Bret's)"/>
            <p:cNvSpPr>
              <a:spLocks noChangeAspect="1"/>
            </p:cNvSpPr>
            <p:nvPr/>
          </p:nvSpPr>
          <p:spPr>
            <a:xfrm>
              <a:off x="9715112" y="3213340"/>
              <a:ext cx="726335" cy="726335"/>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able Icon (Bret's)"/>
            <p:cNvSpPr>
              <a:spLocks noChangeAspect="1"/>
            </p:cNvSpPr>
            <p:nvPr/>
          </p:nvSpPr>
          <p:spPr>
            <a:xfrm>
              <a:off x="10332331" y="2270596"/>
              <a:ext cx="726335" cy="726335"/>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able Icon (Bret's)"/>
            <p:cNvSpPr>
              <a:spLocks noChangeAspect="1"/>
            </p:cNvSpPr>
            <p:nvPr/>
          </p:nvSpPr>
          <p:spPr>
            <a:xfrm>
              <a:off x="10695498" y="3662920"/>
              <a:ext cx="726335" cy="726335"/>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10043160" y="2628900"/>
              <a:ext cx="289170" cy="584440"/>
            </a:xfrm>
            <a:custGeom>
              <a:avLst/>
              <a:gdLst>
                <a:gd name="connsiteX0" fmla="*/ 762000 w 762000"/>
                <a:gd name="connsiteY0" fmla="*/ 0 h 594360"/>
                <a:gd name="connsiteX1" fmla="*/ 472440 w 762000"/>
                <a:gd name="connsiteY1" fmla="*/ 0 h 594360"/>
                <a:gd name="connsiteX2" fmla="*/ 472440 w 762000"/>
                <a:gd name="connsiteY2" fmla="*/ 7620 h 594360"/>
                <a:gd name="connsiteX3" fmla="*/ 472440 w 762000"/>
                <a:gd name="connsiteY3" fmla="*/ 594360 h 594360"/>
                <a:gd name="connsiteX4" fmla="*/ 30480 w 762000"/>
                <a:gd name="connsiteY4" fmla="*/ 175260 h 594360"/>
                <a:gd name="connsiteX5" fmla="*/ 30480 w 762000"/>
                <a:gd name="connsiteY5" fmla="*/ 175260 h 594360"/>
                <a:gd name="connsiteX6" fmla="*/ 0 w 762000"/>
                <a:gd name="connsiteY6" fmla="*/ 16002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5" fmla="*/ 0 w 731520"/>
                <a:gd name="connsiteY5" fmla="*/ 17526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0" fmla="*/ 289560 w 289560"/>
                <a:gd name="connsiteY0" fmla="*/ 0 h 594360"/>
                <a:gd name="connsiteX1" fmla="*/ 0 w 289560"/>
                <a:gd name="connsiteY1" fmla="*/ 0 h 594360"/>
                <a:gd name="connsiteX2" fmla="*/ 0 w 289560"/>
                <a:gd name="connsiteY2" fmla="*/ 7620 h 594360"/>
                <a:gd name="connsiteX3" fmla="*/ 0 w 2895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289560" h="594360">
                  <a:moveTo>
                    <a:pt x="289560" y="0"/>
                  </a:moveTo>
                  <a:lnTo>
                    <a:pt x="0" y="0"/>
                  </a:lnTo>
                  <a:lnTo>
                    <a:pt x="0" y="7620"/>
                  </a:lnTo>
                  <a:lnTo>
                    <a:pt x="0" y="594360"/>
                  </a:lnTo>
                </a:path>
              </a:pathLst>
            </a:custGeom>
            <a:noFill/>
            <a:ln w="57150">
              <a:solidFill>
                <a:srgbClr val="3C4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flipH="1">
              <a:off x="11058665" y="2807956"/>
              <a:ext cx="171823" cy="854964"/>
            </a:xfrm>
            <a:custGeom>
              <a:avLst/>
              <a:gdLst>
                <a:gd name="connsiteX0" fmla="*/ 762000 w 762000"/>
                <a:gd name="connsiteY0" fmla="*/ 0 h 594360"/>
                <a:gd name="connsiteX1" fmla="*/ 472440 w 762000"/>
                <a:gd name="connsiteY1" fmla="*/ 0 h 594360"/>
                <a:gd name="connsiteX2" fmla="*/ 472440 w 762000"/>
                <a:gd name="connsiteY2" fmla="*/ 7620 h 594360"/>
                <a:gd name="connsiteX3" fmla="*/ 472440 w 762000"/>
                <a:gd name="connsiteY3" fmla="*/ 594360 h 594360"/>
                <a:gd name="connsiteX4" fmla="*/ 30480 w 762000"/>
                <a:gd name="connsiteY4" fmla="*/ 175260 h 594360"/>
                <a:gd name="connsiteX5" fmla="*/ 30480 w 762000"/>
                <a:gd name="connsiteY5" fmla="*/ 175260 h 594360"/>
                <a:gd name="connsiteX6" fmla="*/ 0 w 762000"/>
                <a:gd name="connsiteY6" fmla="*/ 16002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5" fmla="*/ 0 w 731520"/>
                <a:gd name="connsiteY5" fmla="*/ 17526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0" fmla="*/ 289560 w 289560"/>
                <a:gd name="connsiteY0" fmla="*/ 0 h 594360"/>
                <a:gd name="connsiteX1" fmla="*/ 0 w 289560"/>
                <a:gd name="connsiteY1" fmla="*/ 0 h 594360"/>
                <a:gd name="connsiteX2" fmla="*/ 0 w 289560"/>
                <a:gd name="connsiteY2" fmla="*/ 7620 h 594360"/>
                <a:gd name="connsiteX3" fmla="*/ 0 w 2895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289560" h="594360">
                  <a:moveTo>
                    <a:pt x="289560" y="0"/>
                  </a:moveTo>
                  <a:lnTo>
                    <a:pt x="0" y="0"/>
                  </a:lnTo>
                  <a:lnTo>
                    <a:pt x="0" y="7620"/>
                  </a:lnTo>
                  <a:lnTo>
                    <a:pt x="0" y="594360"/>
                  </a:lnTo>
                </a:path>
              </a:pathLst>
            </a:custGeom>
            <a:noFill/>
            <a:ln w="57150">
              <a:solidFill>
                <a:srgbClr val="3C4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ConnectionRightEnd"/>
          <p:cNvSpPr/>
          <p:nvPr/>
        </p:nvSpPr>
        <p:spPr>
          <a:xfrm>
            <a:off x="8007115" y="1191187"/>
            <a:ext cx="298697" cy="1578248"/>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nectionLeftEnd"/>
          <p:cNvSpPr/>
          <p:nvPr/>
        </p:nvSpPr>
        <p:spPr>
          <a:xfrm>
            <a:off x="5875317" y="1191187"/>
            <a:ext cx="301684" cy="1578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mmand"/>
          <p:cNvSpPr/>
          <p:nvPr/>
        </p:nvSpPr>
        <p:spPr>
          <a:xfrm>
            <a:off x="5589125" y="1391549"/>
            <a:ext cx="3410498" cy="549454"/>
          </a:xfrm>
          <a:prstGeom prst="rightArrow">
            <a:avLst>
              <a:gd name="adj1" fmla="val 50000"/>
              <a:gd name="adj2" fmla="val 4576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Command* </a:t>
            </a:r>
            <a:r>
              <a:rPr lang="en-US" sz="1600" dirty="0" smtClean="0"/>
              <a:t>(SELECT, </a:t>
            </a:r>
            <a:r>
              <a:rPr lang="en-US" sz="1600" dirty="0" smtClean="0"/>
              <a:t>…)</a:t>
            </a:r>
            <a:endParaRPr lang="en-US" sz="1600" dirty="0"/>
          </a:p>
        </p:txBody>
      </p:sp>
      <p:sp>
        <p:nvSpPr>
          <p:cNvPr id="34" name="Results"/>
          <p:cNvSpPr/>
          <p:nvPr/>
        </p:nvSpPr>
        <p:spPr>
          <a:xfrm>
            <a:off x="5589124" y="1928910"/>
            <a:ext cx="3410498" cy="549454"/>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Results</a:t>
            </a:r>
            <a:endParaRPr lang="en-US" sz="1600" dirty="0"/>
          </a:p>
        </p:txBody>
      </p:sp>
      <p:sp>
        <p:nvSpPr>
          <p:cNvPr id="31" name="Connection"/>
          <p:cNvSpPr/>
          <p:nvPr/>
        </p:nvSpPr>
        <p:spPr>
          <a:xfrm>
            <a:off x="6026159" y="1191184"/>
            <a:ext cx="2276998" cy="1578252"/>
          </a:xfrm>
          <a:custGeom>
            <a:avLst/>
            <a:gdLst>
              <a:gd name="connsiteX0" fmla="*/ 0 w 2300515"/>
              <a:gd name="connsiteY0" fmla="*/ 0 h 1124231"/>
              <a:gd name="connsiteX1" fmla="*/ 2148115 w 2300515"/>
              <a:gd name="connsiteY1" fmla="*/ 0 h 1124231"/>
              <a:gd name="connsiteX2" fmla="*/ 2148115 w 2300515"/>
              <a:gd name="connsiteY2" fmla="*/ 2 h 1124231"/>
              <a:gd name="connsiteX3" fmla="*/ 2178828 w 2300515"/>
              <a:gd name="connsiteY3" fmla="*/ 11421 h 1124231"/>
              <a:gd name="connsiteX4" fmla="*/ 2300515 w 2300515"/>
              <a:gd name="connsiteY4" fmla="*/ 562116 h 1124231"/>
              <a:gd name="connsiteX5" fmla="*/ 2178828 w 2300515"/>
              <a:gd name="connsiteY5" fmla="*/ 1112811 h 1124231"/>
              <a:gd name="connsiteX6" fmla="*/ 2148115 w 2300515"/>
              <a:gd name="connsiteY6" fmla="*/ 1124231 h 1124231"/>
              <a:gd name="connsiteX7" fmla="*/ 2148114 w 2300515"/>
              <a:gd name="connsiteY7" fmla="*/ 1124231 h 1124231"/>
              <a:gd name="connsiteX8" fmla="*/ 0 w 2300515"/>
              <a:gd name="connsiteY8" fmla="*/ 1124231 h 1124231"/>
              <a:gd name="connsiteX9" fmla="*/ 0 w 2300515"/>
              <a:gd name="connsiteY9" fmla="*/ 1124231 h 1124231"/>
              <a:gd name="connsiteX10" fmla="*/ 30713 w 2300515"/>
              <a:gd name="connsiteY10" fmla="*/ 1112811 h 1124231"/>
              <a:gd name="connsiteX11" fmla="*/ 152400 w 2300515"/>
              <a:gd name="connsiteY11" fmla="*/ 562116 h 1124231"/>
              <a:gd name="connsiteX12" fmla="*/ 30713 w 2300515"/>
              <a:gd name="connsiteY12" fmla="*/ 11421 h 1124231"/>
              <a:gd name="connsiteX13" fmla="*/ 0 w 2300515"/>
              <a:gd name="connsiteY13" fmla="*/ 2 h 112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00515" h="1124231">
                <a:moveTo>
                  <a:pt x="0" y="0"/>
                </a:moveTo>
                <a:lnTo>
                  <a:pt x="2148115" y="0"/>
                </a:lnTo>
                <a:lnTo>
                  <a:pt x="2148115" y="2"/>
                </a:lnTo>
                <a:lnTo>
                  <a:pt x="2178828" y="11421"/>
                </a:lnTo>
                <a:cubicBezTo>
                  <a:pt x="2248275" y="63836"/>
                  <a:pt x="2300515" y="290474"/>
                  <a:pt x="2300515" y="562116"/>
                </a:cubicBezTo>
                <a:cubicBezTo>
                  <a:pt x="2300515" y="833758"/>
                  <a:pt x="2248275" y="1060396"/>
                  <a:pt x="2178828" y="1112811"/>
                </a:cubicBezTo>
                <a:lnTo>
                  <a:pt x="2148115" y="1124231"/>
                </a:lnTo>
                <a:lnTo>
                  <a:pt x="2148114" y="1124231"/>
                </a:lnTo>
                <a:lnTo>
                  <a:pt x="0" y="1124231"/>
                </a:lnTo>
                <a:lnTo>
                  <a:pt x="0" y="1124231"/>
                </a:lnTo>
                <a:lnTo>
                  <a:pt x="30713" y="1112811"/>
                </a:lnTo>
                <a:cubicBezTo>
                  <a:pt x="100160" y="1060396"/>
                  <a:pt x="152400" y="833758"/>
                  <a:pt x="152400" y="562116"/>
                </a:cubicBezTo>
                <a:cubicBezTo>
                  <a:pt x="152400" y="290474"/>
                  <a:pt x="100160" y="63836"/>
                  <a:pt x="30713" y="11421"/>
                </a:cubicBezTo>
                <a:lnTo>
                  <a:pt x="0" y="2"/>
                </a:lnTo>
                <a:close/>
              </a:path>
            </a:pathLst>
          </a:custGeom>
          <a:solidFill>
            <a:srgbClr val="4F81BD">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lient"/>
          <p:cNvSpPr/>
          <p:nvPr/>
        </p:nvSpPr>
        <p:spPr>
          <a:xfrm>
            <a:off x="727307" y="1304610"/>
            <a:ext cx="1868264" cy="1351396"/>
          </a:xfrm>
          <a:custGeom>
            <a:avLst/>
            <a:gdLst>
              <a:gd name="connsiteX0" fmla="*/ 931832 w 2135567"/>
              <a:gd name="connsiteY0" fmla="*/ 1337296 h 1544746"/>
              <a:gd name="connsiteX1" fmla="*/ 923846 w 2135567"/>
              <a:gd name="connsiteY1" fmla="*/ 1347186 h 1544746"/>
              <a:gd name="connsiteX2" fmla="*/ 896048 w 2135567"/>
              <a:gd name="connsiteY2" fmla="*/ 1481471 h 1544746"/>
              <a:gd name="connsiteX3" fmla="*/ 898813 w 2135567"/>
              <a:gd name="connsiteY3" fmla="*/ 1495546 h 1544746"/>
              <a:gd name="connsiteX4" fmla="*/ 1067552 w 2135567"/>
              <a:gd name="connsiteY4" fmla="*/ 1495546 h 1544746"/>
              <a:gd name="connsiteX5" fmla="*/ 1068013 w 2135567"/>
              <a:gd name="connsiteY5" fmla="*/ 1495546 h 1544746"/>
              <a:gd name="connsiteX6" fmla="*/ 1236752 w 2135567"/>
              <a:gd name="connsiteY6" fmla="*/ 1495546 h 1544746"/>
              <a:gd name="connsiteX7" fmla="*/ 1239517 w 2135567"/>
              <a:gd name="connsiteY7" fmla="*/ 1481471 h 1544746"/>
              <a:gd name="connsiteX8" fmla="*/ 1211719 w 2135567"/>
              <a:gd name="connsiteY8" fmla="*/ 1347186 h 1544746"/>
              <a:gd name="connsiteX9" fmla="*/ 1203733 w 2135567"/>
              <a:gd name="connsiteY9" fmla="*/ 1337296 h 1544746"/>
              <a:gd name="connsiteX10" fmla="*/ 1067782 w 2135567"/>
              <a:gd name="connsiteY10" fmla="*/ 1337424 h 1544746"/>
              <a:gd name="connsiteX11" fmla="*/ 223690 w 2135567"/>
              <a:gd name="connsiteY11" fmla="*/ 1148073 h 1544746"/>
              <a:gd name="connsiteX12" fmla="*/ 1067783 w 2135567"/>
              <a:gd name="connsiteY12" fmla="*/ 1148396 h 1544746"/>
              <a:gd name="connsiteX13" fmla="*/ 1911876 w 2135567"/>
              <a:gd name="connsiteY13" fmla="*/ 1148073 h 1544746"/>
              <a:gd name="connsiteX14" fmla="*/ 1961461 w 2135567"/>
              <a:gd name="connsiteY14" fmla="*/ 1172865 h 1544746"/>
              <a:gd name="connsiteX15" fmla="*/ 2134051 w 2135567"/>
              <a:gd name="connsiteY15" fmla="*/ 1509465 h 1544746"/>
              <a:gd name="connsiteX16" fmla="*/ 2116888 w 2135567"/>
              <a:gd name="connsiteY16" fmla="*/ 1544746 h 1544746"/>
              <a:gd name="connsiteX17" fmla="*/ 1069214 w 2135567"/>
              <a:gd name="connsiteY17" fmla="*/ 1544746 h 1544746"/>
              <a:gd name="connsiteX18" fmla="*/ 1066353 w 2135567"/>
              <a:gd name="connsiteY18" fmla="*/ 1544746 h 1544746"/>
              <a:gd name="connsiteX19" fmla="*/ 18680 w 2135567"/>
              <a:gd name="connsiteY19" fmla="*/ 1544746 h 1544746"/>
              <a:gd name="connsiteX20" fmla="*/ 1516 w 2135567"/>
              <a:gd name="connsiteY20" fmla="*/ 1509465 h 1544746"/>
              <a:gd name="connsiteX21" fmla="*/ 174107 w 2135567"/>
              <a:gd name="connsiteY21" fmla="*/ 1172865 h 1544746"/>
              <a:gd name="connsiteX22" fmla="*/ 223690 w 2135567"/>
              <a:gd name="connsiteY22" fmla="*/ 1148073 h 1544746"/>
              <a:gd name="connsiteX23" fmla="*/ 1081240 w 2135567"/>
              <a:gd name="connsiteY23" fmla="*/ 1027774 h 1544746"/>
              <a:gd name="connsiteX24" fmla="*/ 1081240 w 2135567"/>
              <a:gd name="connsiteY24" fmla="*/ 1048170 h 1544746"/>
              <a:gd name="connsiteX25" fmla="*/ 1108784 w 2135567"/>
              <a:gd name="connsiteY25" fmla="*/ 1051973 h 1544746"/>
              <a:gd name="connsiteX26" fmla="*/ 1108744 w 2135567"/>
              <a:gd name="connsiteY26" fmla="*/ 1027774 h 1544746"/>
              <a:gd name="connsiteX27" fmla="*/ 1057812 w 2135567"/>
              <a:gd name="connsiteY27" fmla="*/ 1027774 h 1544746"/>
              <a:gd name="connsiteX28" fmla="*/ 1057814 w 2135567"/>
              <a:gd name="connsiteY28" fmla="*/ 1044936 h 1544746"/>
              <a:gd name="connsiteX29" fmla="*/ 1078666 w 2135567"/>
              <a:gd name="connsiteY29" fmla="*/ 1047815 h 1544746"/>
              <a:gd name="connsiteX30" fmla="*/ 1078666 w 2135567"/>
              <a:gd name="connsiteY30" fmla="*/ 1027774 h 1544746"/>
              <a:gd name="connsiteX31" fmla="*/ 1078666 w 2135567"/>
              <a:gd name="connsiteY31" fmla="*/ 1005119 h 1544746"/>
              <a:gd name="connsiteX32" fmla="*/ 1057814 w 2135567"/>
              <a:gd name="connsiteY32" fmla="*/ 1008038 h 1544746"/>
              <a:gd name="connsiteX33" fmla="*/ 1057817 w 2135567"/>
              <a:gd name="connsiteY33" fmla="*/ 1025200 h 1544746"/>
              <a:gd name="connsiteX34" fmla="*/ 1078666 w 2135567"/>
              <a:gd name="connsiteY34" fmla="*/ 1025200 h 1544746"/>
              <a:gd name="connsiteX35" fmla="*/ 1108699 w 2135567"/>
              <a:gd name="connsiteY35" fmla="*/ 1000916 h 1544746"/>
              <a:gd name="connsiteX36" fmla="*/ 1081240 w 2135567"/>
              <a:gd name="connsiteY36" fmla="*/ 1004759 h 1544746"/>
              <a:gd name="connsiteX37" fmla="*/ 1081240 w 2135567"/>
              <a:gd name="connsiteY37" fmla="*/ 1025200 h 1544746"/>
              <a:gd name="connsiteX38" fmla="*/ 1108739 w 2135567"/>
              <a:gd name="connsiteY38" fmla="*/ 1025200 h 1544746"/>
              <a:gd name="connsiteX39" fmla="*/ 1068459 w 2135567"/>
              <a:gd name="connsiteY39" fmla="*/ 508575 h 1544746"/>
              <a:gd name="connsiteX40" fmla="*/ 1108061 w 2135567"/>
              <a:gd name="connsiteY40" fmla="*/ 548178 h 1544746"/>
              <a:gd name="connsiteX41" fmla="*/ 1068459 w 2135567"/>
              <a:gd name="connsiteY41" fmla="*/ 587781 h 1544746"/>
              <a:gd name="connsiteX42" fmla="*/ 1028856 w 2135567"/>
              <a:gd name="connsiteY42" fmla="*/ 548178 h 1544746"/>
              <a:gd name="connsiteX43" fmla="*/ 1068459 w 2135567"/>
              <a:gd name="connsiteY43" fmla="*/ 508575 h 1544746"/>
              <a:gd name="connsiteX44" fmla="*/ 1068459 w 2135567"/>
              <a:gd name="connsiteY44" fmla="*/ 442994 h 1544746"/>
              <a:gd name="connsiteX45" fmla="*/ 963274 w 2135567"/>
              <a:gd name="connsiteY45" fmla="*/ 548178 h 1544746"/>
              <a:gd name="connsiteX46" fmla="*/ 1068458 w 2135567"/>
              <a:gd name="connsiteY46" fmla="*/ 653362 h 1544746"/>
              <a:gd name="connsiteX47" fmla="*/ 1173643 w 2135567"/>
              <a:gd name="connsiteY47" fmla="*/ 548178 h 1544746"/>
              <a:gd name="connsiteX48" fmla="*/ 1068459 w 2135567"/>
              <a:gd name="connsiteY48" fmla="*/ 442994 h 1544746"/>
              <a:gd name="connsiteX49" fmla="*/ 1040654 w 2135567"/>
              <a:gd name="connsiteY49" fmla="*/ 324922 h 1544746"/>
              <a:gd name="connsiteX50" fmla="*/ 1065119 w 2135567"/>
              <a:gd name="connsiteY50" fmla="*/ 379072 h 1544746"/>
              <a:gd name="connsiteX51" fmla="*/ 1068458 w 2135567"/>
              <a:gd name="connsiteY51" fmla="*/ 378903 h 1544746"/>
              <a:gd name="connsiteX52" fmla="*/ 1111078 w 2135567"/>
              <a:gd name="connsiteY52" fmla="*/ 384982 h 1544746"/>
              <a:gd name="connsiteX53" fmla="*/ 1149355 w 2135567"/>
              <a:gd name="connsiteY53" fmla="*/ 338239 h 1544746"/>
              <a:gd name="connsiteX54" fmla="*/ 1210163 w 2135567"/>
              <a:gd name="connsiteY54" fmla="*/ 373346 h 1544746"/>
              <a:gd name="connsiteX55" fmla="*/ 1188970 w 2135567"/>
              <a:gd name="connsiteY55" fmla="*/ 429472 h 1544746"/>
              <a:gd name="connsiteX56" fmla="*/ 1214212 w 2135567"/>
              <a:gd name="connsiteY56" fmla="*/ 463463 h 1544746"/>
              <a:gd name="connsiteX57" fmla="*/ 1275387 w 2135567"/>
              <a:gd name="connsiteY57" fmla="*/ 457371 h 1544746"/>
              <a:gd name="connsiteX58" fmla="*/ 1293560 w 2135567"/>
              <a:gd name="connsiteY58" fmla="*/ 525194 h 1544746"/>
              <a:gd name="connsiteX59" fmla="*/ 1237618 w 2135567"/>
              <a:gd name="connsiteY59" fmla="*/ 550469 h 1544746"/>
              <a:gd name="connsiteX60" fmla="*/ 1231396 w 2135567"/>
              <a:gd name="connsiteY60" fmla="*/ 591629 h 1544746"/>
              <a:gd name="connsiteX61" fmla="*/ 1277377 w 2135567"/>
              <a:gd name="connsiteY61" fmla="*/ 629282 h 1544746"/>
              <a:gd name="connsiteX62" fmla="*/ 1242269 w 2135567"/>
              <a:gd name="connsiteY62" fmla="*/ 690090 h 1544746"/>
              <a:gd name="connsiteX63" fmla="*/ 1186672 w 2135567"/>
              <a:gd name="connsiteY63" fmla="*/ 669096 h 1544746"/>
              <a:gd name="connsiteX64" fmla="*/ 1153721 w 2135567"/>
              <a:gd name="connsiteY64" fmla="*/ 693635 h 1544746"/>
              <a:gd name="connsiteX65" fmla="*/ 1159752 w 2135567"/>
              <a:gd name="connsiteY65" fmla="*/ 754201 h 1544746"/>
              <a:gd name="connsiteX66" fmla="*/ 1091929 w 2135567"/>
              <a:gd name="connsiteY66" fmla="*/ 772373 h 1544746"/>
              <a:gd name="connsiteX67" fmla="*/ 1067085 w 2135567"/>
              <a:gd name="connsiteY67" fmla="*/ 717383 h 1544746"/>
              <a:gd name="connsiteX68" fmla="*/ 1026845 w 2135567"/>
              <a:gd name="connsiteY68" fmla="*/ 711686 h 1544746"/>
              <a:gd name="connsiteX69" fmla="*/ 1026925 w 2135567"/>
              <a:gd name="connsiteY69" fmla="*/ 711732 h 1544746"/>
              <a:gd name="connsiteX70" fmla="*/ 987867 w 2135567"/>
              <a:gd name="connsiteY70" fmla="*/ 759429 h 1544746"/>
              <a:gd name="connsiteX71" fmla="*/ 927059 w 2135567"/>
              <a:gd name="connsiteY71" fmla="*/ 724321 h 1544746"/>
              <a:gd name="connsiteX72" fmla="*/ 948496 w 2135567"/>
              <a:gd name="connsiteY72" fmla="*/ 667549 h 1544746"/>
              <a:gd name="connsiteX73" fmla="*/ 920400 w 2135567"/>
              <a:gd name="connsiteY73" fmla="*/ 628647 h 1544746"/>
              <a:gd name="connsiteX74" fmla="*/ 921524 w 2135567"/>
              <a:gd name="connsiteY74" fmla="*/ 632842 h 1544746"/>
              <a:gd name="connsiteX75" fmla="*/ 860179 w 2135567"/>
              <a:gd name="connsiteY75" fmla="*/ 638950 h 1544746"/>
              <a:gd name="connsiteX76" fmla="*/ 842006 w 2135567"/>
              <a:gd name="connsiteY76" fmla="*/ 571128 h 1544746"/>
              <a:gd name="connsiteX77" fmla="*/ 898187 w 2135567"/>
              <a:gd name="connsiteY77" fmla="*/ 545746 h 1544746"/>
              <a:gd name="connsiteX78" fmla="*/ 899264 w 2135567"/>
              <a:gd name="connsiteY78" fmla="*/ 549767 h 1544746"/>
              <a:gd name="connsiteX79" fmla="*/ 899184 w 2135567"/>
              <a:gd name="connsiteY79" fmla="*/ 548178 h 1544746"/>
              <a:gd name="connsiteX80" fmla="*/ 905299 w 2135567"/>
              <a:gd name="connsiteY80" fmla="*/ 505442 h 1544746"/>
              <a:gd name="connsiteX81" fmla="*/ 857843 w 2135567"/>
              <a:gd name="connsiteY81" fmla="*/ 466580 h 1544746"/>
              <a:gd name="connsiteX82" fmla="*/ 892950 w 2135567"/>
              <a:gd name="connsiteY82" fmla="*/ 405773 h 1544746"/>
              <a:gd name="connsiteX83" fmla="*/ 950123 w 2135567"/>
              <a:gd name="connsiteY83" fmla="*/ 427361 h 1544746"/>
              <a:gd name="connsiteX84" fmla="*/ 981093 w 2135567"/>
              <a:gd name="connsiteY84" fmla="*/ 403863 h 1544746"/>
              <a:gd name="connsiteX85" fmla="*/ 978940 w 2135567"/>
              <a:gd name="connsiteY85" fmla="*/ 404440 h 1544746"/>
              <a:gd name="connsiteX86" fmla="*/ 972831 w 2135567"/>
              <a:gd name="connsiteY86" fmla="*/ 343095 h 1544746"/>
              <a:gd name="connsiteX87" fmla="*/ 313552 w 2135567"/>
              <a:gd name="connsiteY87" fmla="*/ 114904 h 1544746"/>
              <a:gd name="connsiteX88" fmla="*/ 313552 w 2135567"/>
              <a:gd name="connsiteY88" fmla="*/ 973016 h 1544746"/>
              <a:gd name="connsiteX89" fmla="*/ 1853031 w 2135567"/>
              <a:gd name="connsiteY89" fmla="*/ 973016 h 1544746"/>
              <a:gd name="connsiteX90" fmla="*/ 1853031 w 2135567"/>
              <a:gd name="connsiteY90" fmla="*/ 114904 h 1544746"/>
              <a:gd name="connsiteX91" fmla="*/ 229082 w 2135567"/>
              <a:gd name="connsiteY91" fmla="*/ 0 h 1544746"/>
              <a:gd name="connsiteX92" fmla="*/ 1937502 w 2135567"/>
              <a:gd name="connsiteY92" fmla="*/ 0 h 1544746"/>
              <a:gd name="connsiteX93" fmla="*/ 1961445 w 2135567"/>
              <a:gd name="connsiteY93" fmla="*/ 23943 h 1544746"/>
              <a:gd name="connsiteX94" fmla="*/ 1961445 w 2135567"/>
              <a:gd name="connsiteY94" fmla="*/ 1062908 h 1544746"/>
              <a:gd name="connsiteX95" fmla="*/ 1937502 w 2135567"/>
              <a:gd name="connsiteY95" fmla="*/ 1086851 h 1544746"/>
              <a:gd name="connsiteX96" fmla="*/ 229082 w 2135567"/>
              <a:gd name="connsiteY96" fmla="*/ 1086851 h 1544746"/>
              <a:gd name="connsiteX97" fmla="*/ 205138 w 2135567"/>
              <a:gd name="connsiteY97" fmla="*/ 1062908 h 1544746"/>
              <a:gd name="connsiteX98" fmla="*/ 205138 w 2135567"/>
              <a:gd name="connsiteY98" fmla="*/ 23943 h 1544746"/>
              <a:gd name="connsiteX99" fmla="*/ 229082 w 2135567"/>
              <a:gd name="connsiteY99" fmla="*/ 0 h 1544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135567" h="1544746">
                <a:moveTo>
                  <a:pt x="931832" y="1337296"/>
                </a:moveTo>
                <a:cubicBezTo>
                  <a:pt x="927634" y="1337930"/>
                  <a:pt x="924972" y="1341988"/>
                  <a:pt x="923846" y="1347186"/>
                </a:cubicBezTo>
                <a:lnTo>
                  <a:pt x="896048" y="1481471"/>
                </a:lnTo>
                <a:cubicBezTo>
                  <a:pt x="895281" y="1485782"/>
                  <a:pt x="896356" y="1495038"/>
                  <a:pt x="898813" y="1495546"/>
                </a:cubicBezTo>
                <a:lnTo>
                  <a:pt x="1067552" y="1495546"/>
                </a:lnTo>
                <a:lnTo>
                  <a:pt x="1068013" y="1495546"/>
                </a:lnTo>
                <a:lnTo>
                  <a:pt x="1236752" y="1495546"/>
                </a:lnTo>
                <a:cubicBezTo>
                  <a:pt x="1239209" y="1495038"/>
                  <a:pt x="1240284" y="1485782"/>
                  <a:pt x="1239517" y="1481471"/>
                </a:cubicBezTo>
                <a:lnTo>
                  <a:pt x="1211719" y="1347186"/>
                </a:lnTo>
                <a:cubicBezTo>
                  <a:pt x="1210593" y="1341988"/>
                  <a:pt x="1207931" y="1337930"/>
                  <a:pt x="1203733" y="1337296"/>
                </a:cubicBezTo>
                <a:lnTo>
                  <a:pt x="1067782" y="1337424"/>
                </a:lnTo>
                <a:close/>
                <a:moveTo>
                  <a:pt x="223690" y="1148073"/>
                </a:moveTo>
                <a:lnTo>
                  <a:pt x="1067783" y="1148396"/>
                </a:lnTo>
                <a:lnTo>
                  <a:pt x="1911876" y="1148073"/>
                </a:lnTo>
                <a:cubicBezTo>
                  <a:pt x="1937940" y="1149663"/>
                  <a:pt x="1954468" y="1159834"/>
                  <a:pt x="1961461" y="1172865"/>
                </a:cubicBezTo>
                <a:lnTo>
                  <a:pt x="2134051" y="1509465"/>
                </a:lnTo>
                <a:cubicBezTo>
                  <a:pt x="2138819" y="1520272"/>
                  <a:pt x="2132144" y="1543475"/>
                  <a:pt x="2116888" y="1544746"/>
                </a:cubicBezTo>
                <a:lnTo>
                  <a:pt x="1069214" y="1544746"/>
                </a:lnTo>
                <a:lnTo>
                  <a:pt x="1066353" y="1544746"/>
                </a:lnTo>
                <a:lnTo>
                  <a:pt x="18680" y="1544746"/>
                </a:lnTo>
                <a:cubicBezTo>
                  <a:pt x="3423" y="1543475"/>
                  <a:pt x="-3252" y="1520272"/>
                  <a:pt x="1516" y="1509465"/>
                </a:cubicBezTo>
                <a:lnTo>
                  <a:pt x="174107" y="1172865"/>
                </a:lnTo>
                <a:cubicBezTo>
                  <a:pt x="181099" y="1159834"/>
                  <a:pt x="197627" y="1149663"/>
                  <a:pt x="223690" y="1148073"/>
                </a:cubicBezTo>
                <a:close/>
                <a:moveTo>
                  <a:pt x="1081240" y="1027774"/>
                </a:moveTo>
                <a:lnTo>
                  <a:pt x="1081240" y="1048170"/>
                </a:lnTo>
                <a:lnTo>
                  <a:pt x="1108784" y="1051973"/>
                </a:lnTo>
                <a:cubicBezTo>
                  <a:pt x="1108772" y="1043906"/>
                  <a:pt x="1108758" y="1035840"/>
                  <a:pt x="1108744" y="1027774"/>
                </a:cubicBezTo>
                <a:close/>
                <a:moveTo>
                  <a:pt x="1057812" y="1027774"/>
                </a:moveTo>
                <a:cubicBezTo>
                  <a:pt x="1057798" y="1035118"/>
                  <a:pt x="1057788" y="1042220"/>
                  <a:pt x="1057814" y="1044936"/>
                </a:cubicBezTo>
                <a:lnTo>
                  <a:pt x="1078666" y="1047815"/>
                </a:lnTo>
                <a:lnTo>
                  <a:pt x="1078666" y="1027774"/>
                </a:lnTo>
                <a:close/>
                <a:moveTo>
                  <a:pt x="1078666" y="1005119"/>
                </a:moveTo>
                <a:lnTo>
                  <a:pt x="1057814" y="1008038"/>
                </a:lnTo>
                <a:cubicBezTo>
                  <a:pt x="1057842" y="1010754"/>
                  <a:pt x="1057830" y="1017856"/>
                  <a:pt x="1057817" y="1025200"/>
                </a:cubicBezTo>
                <a:lnTo>
                  <a:pt x="1078666" y="1025200"/>
                </a:lnTo>
                <a:close/>
                <a:moveTo>
                  <a:pt x="1108699" y="1000916"/>
                </a:moveTo>
                <a:lnTo>
                  <a:pt x="1081240" y="1004759"/>
                </a:lnTo>
                <a:lnTo>
                  <a:pt x="1081240" y="1025200"/>
                </a:lnTo>
                <a:lnTo>
                  <a:pt x="1108739" y="1025200"/>
                </a:lnTo>
                <a:close/>
                <a:moveTo>
                  <a:pt x="1068459" y="508575"/>
                </a:moveTo>
                <a:cubicBezTo>
                  <a:pt x="1090331" y="508575"/>
                  <a:pt x="1108061" y="526306"/>
                  <a:pt x="1108061" y="548178"/>
                </a:cubicBezTo>
                <a:cubicBezTo>
                  <a:pt x="1108061" y="570050"/>
                  <a:pt x="1090331" y="587781"/>
                  <a:pt x="1068459" y="587781"/>
                </a:cubicBezTo>
                <a:cubicBezTo>
                  <a:pt x="1046586" y="587781"/>
                  <a:pt x="1028856" y="570050"/>
                  <a:pt x="1028856" y="548178"/>
                </a:cubicBezTo>
                <a:cubicBezTo>
                  <a:pt x="1028856" y="526306"/>
                  <a:pt x="1046587" y="508575"/>
                  <a:pt x="1068459" y="508575"/>
                </a:cubicBezTo>
                <a:close/>
                <a:moveTo>
                  <a:pt x="1068459" y="442994"/>
                </a:moveTo>
                <a:cubicBezTo>
                  <a:pt x="1010367" y="442994"/>
                  <a:pt x="963275" y="490087"/>
                  <a:pt x="963274" y="548178"/>
                </a:cubicBezTo>
                <a:cubicBezTo>
                  <a:pt x="963275" y="606269"/>
                  <a:pt x="1010367" y="653362"/>
                  <a:pt x="1068458" y="653362"/>
                </a:cubicBezTo>
                <a:cubicBezTo>
                  <a:pt x="1126550" y="653362"/>
                  <a:pt x="1173643" y="606270"/>
                  <a:pt x="1173643" y="548178"/>
                </a:cubicBezTo>
                <a:cubicBezTo>
                  <a:pt x="1173643" y="490087"/>
                  <a:pt x="1126550" y="442994"/>
                  <a:pt x="1068459" y="442994"/>
                </a:cubicBezTo>
                <a:close/>
                <a:moveTo>
                  <a:pt x="1040654" y="324922"/>
                </a:moveTo>
                <a:lnTo>
                  <a:pt x="1065119" y="379072"/>
                </a:lnTo>
                <a:cubicBezTo>
                  <a:pt x="1066228" y="378914"/>
                  <a:pt x="1067342" y="378903"/>
                  <a:pt x="1068458" y="378903"/>
                </a:cubicBezTo>
                <a:cubicBezTo>
                  <a:pt x="1083238" y="378903"/>
                  <a:pt x="1097575" y="380798"/>
                  <a:pt x="1111078" y="384982"/>
                </a:cubicBezTo>
                <a:lnTo>
                  <a:pt x="1149355" y="338239"/>
                </a:lnTo>
                <a:lnTo>
                  <a:pt x="1210163" y="373346"/>
                </a:lnTo>
                <a:lnTo>
                  <a:pt x="1188970" y="429472"/>
                </a:lnTo>
                <a:cubicBezTo>
                  <a:pt x="1198986" y="439472"/>
                  <a:pt x="1207663" y="450794"/>
                  <a:pt x="1214212" y="463463"/>
                </a:cubicBezTo>
                <a:lnTo>
                  <a:pt x="1275387" y="457371"/>
                </a:lnTo>
                <a:lnTo>
                  <a:pt x="1293560" y="525194"/>
                </a:lnTo>
                <a:lnTo>
                  <a:pt x="1237618" y="550469"/>
                </a:lnTo>
                <a:cubicBezTo>
                  <a:pt x="1237528" y="564744"/>
                  <a:pt x="1235572" y="578592"/>
                  <a:pt x="1231396" y="591629"/>
                </a:cubicBezTo>
                <a:lnTo>
                  <a:pt x="1277377" y="629282"/>
                </a:lnTo>
                <a:lnTo>
                  <a:pt x="1242269" y="690090"/>
                </a:lnTo>
                <a:lnTo>
                  <a:pt x="1186672" y="669096"/>
                </a:lnTo>
                <a:cubicBezTo>
                  <a:pt x="1176973" y="678821"/>
                  <a:pt x="1165990" y="687237"/>
                  <a:pt x="1153721" y="693635"/>
                </a:cubicBezTo>
                <a:lnTo>
                  <a:pt x="1159752" y="754201"/>
                </a:lnTo>
                <a:lnTo>
                  <a:pt x="1091929" y="772373"/>
                </a:lnTo>
                <a:lnTo>
                  <a:pt x="1067085" y="717383"/>
                </a:lnTo>
                <a:cubicBezTo>
                  <a:pt x="1053158" y="717336"/>
                  <a:pt x="1039631" y="715544"/>
                  <a:pt x="1026845" y="711686"/>
                </a:cubicBezTo>
                <a:lnTo>
                  <a:pt x="1026925" y="711732"/>
                </a:lnTo>
                <a:lnTo>
                  <a:pt x="987867" y="759429"/>
                </a:lnTo>
                <a:lnTo>
                  <a:pt x="927059" y="724321"/>
                </a:lnTo>
                <a:lnTo>
                  <a:pt x="948496" y="667549"/>
                </a:lnTo>
                <a:cubicBezTo>
                  <a:pt x="937150" y="656204"/>
                  <a:pt x="927439" y="643231"/>
                  <a:pt x="920400" y="628647"/>
                </a:cubicBezTo>
                <a:lnTo>
                  <a:pt x="921524" y="632842"/>
                </a:lnTo>
                <a:lnTo>
                  <a:pt x="860179" y="638950"/>
                </a:lnTo>
                <a:lnTo>
                  <a:pt x="842006" y="571128"/>
                </a:lnTo>
                <a:lnTo>
                  <a:pt x="898187" y="545746"/>
                </a:lnTo>
                <a:lnTo>
                  <a:pt x="899264" y="549767"/>
                </a:lnTo>
                <a:cubicBezTo>
                  <a:pt x="899186" y="549238"/>
                  <a:pt x="899184" y="548709"/>
                  <a:pt x="899184" y="548178"/>
                </a:cubicBezTo>
                <a:cubicBezTo>
                  <a:pt x="899184" y="533356"/>
                  <a:pt x="901089" y="518978"/>
                  <a:pt x="905299" y="505442"/>
                </a:cubicBezTo>
                <a:lnTo>
                  <a:pt x="857843" y="466580"/>
                </a:lnTo>
                <a:lnTo>
                  <a:pt x="892950" y="405773"/>
                </a:lnTo>
                <a:lnTo>
                  <a:pt x="950123" y="427361"/>
                </a:lnTo>
                <a:cubicBezTo>
                  <a:pt x="959292" y="418156"/>
                  <a:pt x="969614" y="410126"/>
                  <a:pt x="981093" y="403863"/>
                </a:cubicBezTo>
                <a:lnTo>
                  <a:pt x="978940" y="404440"/>
                </a:lnTo>
                <a:lnTo>
                  <a:pt x="972831" y="343095"/>
                </a:lnTo>
                <a:close/>
                <a:moveTo>
                  <a:pt x="313552" y="114904"/>
                </a:moveTo>
                <a:lnTo>
                  <a:pt x="313552" y="973016"/>
                </a:lnTo>
                <a:lnTo>
                  <a:pt x="1853031" y="973016"/>
                </a:lnTo>
                <a:lnTo>
                  <a:pt x="1853031" y="114904"/>
                </a:lnTo>
                <a:close/>
                <a:moveTo>
                  <a:pt x="229082" y="0"/>
                </a:moveTo>
                <a:lnTo>
                  <a:pt x="1937502" y="0"/>
                </a:lnTo>
                <a:cubicBezTo>
                  <a:pt x="1950725" y="0"/>
                  <a:pt x="1961445" y="10719"/>
                  <a:pt x="1961445" y="23943"/>
                </a:cubicBezTo>
                <a:lnTo>
                  <a:pt x="1961445" y="1062908"/>
                </a:lnTo>
                <a:cubicBezTo>
                  <a:pt x="1961445" y="1076131"/>
                  <a:pt x="1950725" y="1086851"/>
                  <a:pt x="1937502" y="1086851"/>
                </a:cubicBezTo>
                <a:lnTo>
                  <a:pt x="229082" y="1086851"/>
                </a:lnTo>
                <a:cubicBezTo>
                  <a:pt x="215858" y="1086851"/>
                  <a:pt x="205138" y="1076131"/>
                  <a:pt x="205138" y="1062908"/>
                </a:cubicBezTo>
                <a:lnTo>
                  <a:pt x="205138" y="23943"/>
                </a:lnTo>
                <a:cubicBezTo>
                  <a:pt x="205138" y="10719"/>
                  <a:pt x="215858" y="0"/>
                  <a:pt x="229082" y="0"/>
                </a:cubicBez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 name="DataReader"/>
          <p:cNvGrpSpPr/>
          <p:nvPr/>
        </p:nvGrpSpPr>
        <p:grpSpPr>
          <a:xfrm>
            <a:off x="3057270" y="836851"/>
            <a:ext cx="2215868" cy="1787928"/>
            <a:chOff x="2898753" y="708947"/>
            <a:chExt cx="2532902" cy="2043735"/>
          </a:xfrm>
        </p:grpSpPr>
        <p:grpSp>
          <p:nvGrpSpPr>
            <p:cNvPr id="4" name="Group 3"/>
            <p:cNvGrpSpPr/>
            <p:nvPr/>
          </p:nvGrpSpPr>
          <p:grpSpPr>
            <a:xfrm>
              <a:off x="3427317" y="1078280"/>
              <a:ext cx="1486158" cy="1674402"/>
              <a:chOff x="3427317" y="1078280"/>
              <a:chExt cx="1486158" cy="1674402"/>
            </a:xfrm>
          </p:grpSpPr>
          <p:sp>
            <p:nvSpPr>
              <p:cNvPr id="37" name="Rectangle 36"/>
              <p:cNvSpPr/>
              <p:nvPr/>
            </p:nvSpPr>
            <p:spPr>
              <a:xfrm>
                <a:off x="3427317" y="1078280"/>
                <a:ext cx="1486158" cy="1674402"/>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3498994" y="1207935"/>
                <a:ext cx="1342803" cy="1411728"/>
              </a:xfrm>
              <a:custGeom>
                <a:avLst/>
                <a:gdLst>
                  <a:gd name="connsiteX0" fmla="*/ 0 w 1342803"/>
                  <a:gd name="connsiteY0" fmla="*/ 1335528 h 1411728"/>
                  <a:gd name="connsiteX1" fmla="*/ 1342803 w 1342803"/>
                  <a:gd name="connsiteY1" fmla="*/ 1335528 h 1411728"/>
                  <a:gd name="connsiteX2" fmla="*/ 1342803 w 1342803"/>
                  <a:gd name="connsiteY2" fmla="*/ 1411728 h 1411728"/>
                  <a:gd name="connsiteX3" fmla="*/ 0 w 1342803"/>
                  <a:gd name="connsiteY3" fmla="*/ 1411728 h 1411728"/>
                  <a:gd name="connsiteX4" fmla="*/ 0 w 1342803"/>
                  <a:gd name="connsiteY4" fmla="*/ 1187136 h 1411728"/>
                  <a:gd name="connsiteX5" fmla="*/ 1342803 w 1342803"/>
                  <a:gd name="connsiteY5" fmla="*/ 1187136 h 1411728"/>
                  <a:gd name="connsiteX6" fmla="*/ 1342803 w 1342803"/>
                  <a:gd name="connsiteY6" fmla="*/ 1263336 h 1411728"/>
                  <a:gd name="connsiteX7" fmla="*/ 0 w 1342803"/>
                  <a:gd name="connsiteY7" fmla="*/ 1263336 h 1411728"/>
                  <a:gd name="connsiteX8" fmla="*/ 0 w 1342803"/>
                  <a:gd name="connsiteY8" fmla="*/ 1038744 h 1411728"/>
                  <a:gd name="connsiteX9" fmla="*/ 1342803 w 1342803"/>
                  <a:gd name="connsiteY9" fmla="*/ 1038744 h 1411728"/>
                  <a:gd name="connsiteX10" fmla="*/ 1342803 w 1342803"/>
                  <a:gd name="connsiteY10" fmla="*/ 1114944 h 1411728"/>
                  <a:gd name="connsiteX11" fmla="*/ 0 w 1342803"/>
                  <a:gd name="connsiteY11" fmla="*/ 1114944 h 1411728"/>
                  <a:gd name="connsiteX12" fmla="*/ 0 w 1342803"/>
                  <a:gd name="connsiteY12" fmla="*/ 890352 h 1411728"/>
                  <a:gd name="connsiteX13" fmla="*/ 1342803 w 1342803"/>
                  <a:gd name="connsiteY13" fmla="*/ 890352 h 1411728"/>
                  <a:gd name="connsiteX14" fmla="*/ 1342803 w 1342803"/>
                  <a:gd name="connsiteY14" fmla="*/ 966552 h 1411728"/>
                  <a:gd name="connsiteX15" fmla="*/ 0 w 1342803"/>
                  <a:gd name="connsiteY15" fmla="*/ 966552 h 1411728"/>
                  <a:gd name="connsiteX16" fmla="*/ 0 w 1342803"/>
                  <a:gd name="connsiteY16" fmla="*/ 741960 h 1411728"/>
                  <a:gd name="connsiteX17" fmla="*/ 1342803 w 1342803"/>
                  <a:gd name="connsiteY17" fmla="*/ 741960 h 1411728"/>
                  <a:gd name="connsiteX18" fmla="*/ 1342803 w 1342803"/>
                  <a:gd name="connsiteY18" fmla="*/ 818160 h 1411728"/>
                  <a:gd name="connsiteX19" fmla="*/ 0 w 1342803"/>
                  <a:gd name="connsiteY19" fmla="*/ 818160 h 1411728"/>
                  <a:gd name="connsiteX20" fmla="*/ 0 w 1342803"/>
                  <a:gd name="connsiteY20" fmla="*/ 593568 h 1411728"/>
                  <a:gd name="connsiteX21" fmla="*/ 1342803 w 1342803"/>
                  <a:gd name="connsiteY21" fmla="*/ 593568 h 1411728"/>
                  <a:gd name="connsiteX22" fmla="*/ 1342803 w 1342803"/>
                  <a:gd name="connsiteY22" fmla="*/ 669768 h 1411728"/>
                  <a:gd name="connsiteX23" fmla="*/ 0 w 1342803"/>
                  <a:gd name="connsiteY23" fmla="*/ 669768 h 1411728"/>
                  <a:gd name="connsiteX24" fmla="*/ 0 w 1342803"/>
                  <a:gd name="connsiteY24" fmla="*/ 445176 h 1411728"/>
                  <a:gd name="connsiteX25" fmla="*/ 1342803 w 1342803"/>
                  <a:gd name="connsiteY25" fmla="*/ 445176 h 1411728"/>
                  <a:gd name="connsiteX26" fmla="*/ 1342803 w 1342803"/>
                  <a:gd name="connsiteY26" fmla="*/ 521376 h 1411728"/>
                  <a:gd name="connsiteX27" fmla="*/ 0 w 1342803"/>
                  <a:gd name="connsiteY27" fmla="*/ 521376 h 1411728"/>
                  <a:gd name="connsiteX28" fmla="*/ 0 w 1342803"/>
                  <a:gd name="connsiteY28" fmla="*/ 296784 h 1411728"/>
                  <a:gd name="connsiteX29" fmla="*/ 1342803 w 1342803"/>
                  <a:gd name="connsiteY29" fmla="*/ 296784 h 1411728"/>
                  <a:gd name="connsiteX30" fmla="*/ 1342803 w 1342803"/>
                  <a:gd name="connsiteY30" fmla="*/ 372984 h 1411728"/>
                  <a:gd name="connsiteX31" fmla="*/ 0 w 1342803"/>
                  <a:gd name="connsiteY31" fmla="*/ 372984 h 1411728"/>
                  <a:gd name="connsiteX32" fmla="*/ 0 w 1342803"/>
                  <a:gd name="connsiteY32" fmla="*/ 148392 h 1411728"/>
                  <a:gd name="connsiteX33" fmla="*/ 1342803 w 1342803"/>
                  <a:gd name="connsiteY33" fmla="*/ 148392 h 1411728"/>
                  <a:gd name="connsiteX34" fmla="*/ 1342803 w 1342803"/>
                  <a:gd name="connsiteY34" fmla="*/ 224592 h 1411728"/>
                  <a:gd name="connsiteX35" fmla="*/ 0 w 1342803"/>
                  <a:gd name="connsiteY35" fmla="*/ 224592 h 1411728"/>
                  <a:gd name="connsiteX36" fmla="*/ 0 w 1342803"/>
                  <a:gd name="connsiteY36" fmla="*/ 0 h 1411728"/>
                  <a:gd name="connsiteX37" fmla="*/ 1342803 w 1342803"/>
                  <a:gd name="connsiteY37" fmla="*/ 0 h 1411728"/>
                  <a:gd name="connsiteX38" fmla="*/ 1342803 w 1342803"/>
                  <a:gd name="connsiteY38" fmla="*/ 76200 h 1411728"/>
                  <a:gd name="connsiteX39" fmla="*/ 0 w 1342803"/>
                  <a:gd name="connsiteY39" fmla="*/ 76200 h 141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42803" h="1411728">
                    <a:moveTo>
                      <a:pt x="0" y="1335528"/>
                    </a:moveTo>
                    <a:lnTo>
                      <a:pt x="1342803" y="1335528"/>
                    </a:lnTo>
                    <a:lnTo>
                      <a:pt x="1342803" y="1411728"/>
                    </a:lnTo>
                    <a:lnTo>
                      <a:pt x="0" y="1411728"/>
                    </a:lnTo>
                    <a:close/>
                    <a:moveTo>
                      <a:pt x="0" y="1187136"/>
                    </a:moveTo>
                    <a:lnTo>
                      <a:pt x="1342803" y="1187136"/>
                    </a:lnTo>
                    <a:lnTo>
                      <a:pt x="1342803" y="1263336"/>
                    </a:lnTo>
                    <a:lnTo>
                      <a:pt x="0" y="1263336"/>
                    </a:lnTo>
                    <a:close/>
                    <a:moveTo>
                      <a:pt x="0" y="1038744"/>
                    </a:moveTo>
                    <a:lnTo>
                      <a:pt x="1342803" y="1038744"/>
                    </a:lnTo>
                    <a:lnTo>
                      <a:pt x="1342803" y="1114944"/>
                    </a:lnTo>
                    <a:lnTo>
                      <a:pt x="0" y="1114944"/>
                    </a:lnTo>
                    <a:close/>
                    <a:moveTo>
                      <a:pt x="0" y="890352"/>
                    </a:moveTo>
                    <a:lnTo>
                      <a:pt x="1342803" y="890352"/>
                    </a:lnTo>
                    <a:lnTo>
                      <a:pt x="1342803" y="966552"/>
                    </a:lnTo>
                    <a:lnTo>
                      <a:pt x="0" y="966552"/>
                    </a:lnTo>
                    <a:close/>
                    <a:moveTo>
                      <a:pt x="0" y="741960"/>
                    </a:moveTo>
                    <a:lnTo>
                      <a:pt x="1342803" y="741960"/>
                    </a:lnTo>
                    <a:lnTo>
                      <a:pt x="1342803" y="818160"/>
                    </a:lnTo>
                    <a:lnTo>
                      <a:pt x="0" y="818160"/>
                    </a:lnTo>
                    <a:close/>
                    <a:moveTo>
                      <a:pt x="0" y="593568"/>
                    </a:moveTo>
                    <a:lnTo>
                      <a:pt x="1342803" y="593568"/>
                    </a:lnTo>
                    <a:lnTo>
                      <a:pt x="1342803" y="669768"/>
                    </a:lnTo>
                    <a:lnTo>
                      <a:pt x="0" y="669768"/>
                    </a:lnTo>
                    <a:close/>
                    <a:moveTo>
                      <a:pt x="0" y="445176"/>
                    </a:moveTo>
                    <a:lnTo>
                      <a:pt x="1342803" y="445176"/>
                    </a:lnTo>
                    <a:lnTo>
                      <a:pt x="1342803" y="521376"/>
                    </a:lnTo>
                    <a:lnTo>
                      <a:pt x="0" y="521376"/>
                    </a:lnTo>
                    <a:close/>
                    <a:moveTo>
                      <a:pt x="0" y="296784"/>
                    </a:moveTo>
                    <a:lnTo>
                      <a:pt x="1342803" y="296784"/>
                    </a:lnTo>
                    <a:lnTo>
                      <a:pt x="1342803" y="372984"/>
                    </a:lnTo>
                    <a:lnTo>
                      <a:pt x="0" y="372984"/>
                    </a:lnTo>
                    <a:close/>
                    <a:moveTo>
                      <a:pt x="0" y="148392"/>
                    </a:moveTo>
                    <a:lnTo>
                      <a:pt x="1342803" y="148392"/>
                    </a:lnTo>
                    <a:lnTo>
                      <a:pt x="1342803" y="224592"/>
                    </a:lnTo>
                    <a:lnTo>
                      <a:pt x="0" y="224592"/>
                    </a:lnTo>
                    <a:close/>
                    <a:moveTo>
                      <a:pt x="0" y="0"/>
                    </a:moveTo>
                    <a:lnTo>
                      <a:pt x="1342803" y="0"/>
                    </a:lnTo>
                    <a:lnTo>
                      <a:pt x="1342803"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93" name="TextBox 92"/>
            <p:cNvSpPr txBox="1"/>
            <p:nvPr/>
          </p:nvSpPr>
          <p:spPr>
            <a:xfrm>
              <a:off x="2898753" y="708947"/>
              <a:ext cx="2532902" cy="422174"/>
            </a:xfrm>
            <a:prstGeom prst="rect">
              <a:avLst/>
            </a:prstGeom>
            <a:noFill/>
          </p:spPr>
          <p:txBody>
            <a:bodyPr wrap="square" rtlCol="0">
              <a:spAutoFit/>
            </a:bodyPr>
            <a:lstStyle/>
            <a:p>
              <a:pPr algn="ctr"/>
              <a:r>
                <a:rPr lang="en-US" dirty="0" err="1" smtClean="0"/>
                <a:t>DataReader</a:t>
              </a:r>
              <a:r>
                <a:rPr lang="en-US" dirty="0" smtClean="0"/>
                <a:t>*</a:t>
              </a:r>
              <a:endParaRPr lang="en-US" dirty="0"/>
            </a:p>
          </p:txBody>
        </p:sp>
      </p:grpSp>
      <p:sp>
        <p:nvSpPr>
          <p:cNvPr id="79" name="Cursor"/>
          <p:cNvSpPr/>
          <p:nvPr/>
        </p:nvSpPr>
        <p:spPr>
          <a:xfrm rot="5400000">
            <a:off x="3246334" y="1056912"/>
            <a:ext cx="255650" cy="220388"/>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ursor"/>
          <p:cNvSpPr/>
          <p:nvPr/>
        </p:nvSpPr>
        <p:spPr>
          <a:xfrm rot="5400000">
            <a:off x="3246334" y="1191888"/>
            <a:ext cx="255650" cy="220388"/>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Cursor"/>
          <p:cNvSpPr/>
          <p:nvPr/>
        </p:nvSpPr>
        <p:spPr>
          <a:xfrm rot="5400000">
            <a:off x="3246334" y="1321904"/>
            <a:ext cx="255650" cy="220388"/>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Cursor"/>
          <p:cNvSpPr/>
          <p:nvPr/>
        </p:nvSpPr>
        <p:spPr>
          <a:xfrm rot="5400000">
            <a:off x="3246334" y="1451920"/>
            <a:ext cx="255650" cy="220388"/>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Cursor"/>
          <p:cNvSpPr/>
          <p:nvPr/>
        </p:nvSpPr>
        <p:spPr>
          <a:xfrm rot="5400000">
            <a:off x="3246334" y="1581936"/>
            <a:ext cx="255650" cy="220388"/>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Cursor"/>
          <p:cNvSpPr/>
          <p:nvPr/>
        </p:nvSpPr>
        <p:spPr>
          <a:xfrm rot="5400000">
            <a:off x="3246334" y="1711952"/>
            <a:ext cx="255650" cy="220388"/>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Cursor"/>
          <p:cNvSpPr/>
          <p:nvPr/>
        </p:nvSpPr>
        <p:spPr>
          <a:xfrm rot="5400000">
            <a:off x="3246334" y="1841968"/>
            <a:ext cx="255650" cy="220388"/>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Cursor"/>
          <p:cNvSpPr/>
          <p:nvPr/>
        </p:nvSpPr>
        <p:spPr>
          <a:xfrm rot="5400000">
            <a:off x="3246334" y="1971984"/>
            <a:ext cx="255650" cy="220388"/>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Cursor"/>
          <p:cNvSpPr/>
          <p:nvPr/>
        </p:nvSpPr>
        <p:spPr>
          <a:xfrm rot="5400000">
            <a:off x="3246334" y="2102000"/>
            <a:ext cx="255650" cy="220388"/>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Cursor"/>
          <p:cNvSpPr/>
          <p:nvPr/>
        </p:nvSpPr>
        <p:spPr>
          <a:xfrm rot="5400000">
            <a:off x="3246334" y="2232016"/>
            <a:ext cx="255650" cy="220388"/>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Cursor"/>
          <p:cNvSpPr/>
          <p:nvPr/>
        </p:nvSpPr>
        <p:spPr>
          <a:xfrm rot="5400000">
            <a:off x="3246334" y="2362032"/>
            <a:ext cx="255650" cy="220388"/>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Cursor"/>
          <p:cNvSpPr/>
          <p:nvPr/>
        </p:nvSpPr>
        <p:spPr>
          <a:xfrm rot="5400000">
            <a:off x="3246334" y="2496702"/>
            <a:ext cx="255650" cy="220388"/>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ConnectionTitle"/>
          <p:cNvSpPr txBox="1"/>
          <p:nvPr/>
        </p:nvSpPr>
        <p:spPr>
          <a:xfrm>
            <a:off x="5919237" y="732061"/>
            <a:ext cx="2215868" cy="369332"/>
          </a:xfrm>
          <a:prstGeom prst="rect">
            <a:avLst/>
          </a:prstGeom>
          <a:noFill/>
        </p:spPr>
        <p:txBody>
          <a:bodyPr wrap="square" rtlCol="0">
            <a:spAutoFit/>
          </a:bodyPr>
          <a:lstStyle/>
          <a:p>
            <a:pPr algn="ctr"/>
            <a:r>
              <a:rPr lang="en-US" dirty="0" smtClean="0"/>
              <a:t>Connection*</a:t>
            </a:r>
            <a:endParaRPr lang="en-US" dirty="0"/>
          </a:p>
        </p:txBody>
      </p:sp>
      <p:sp>
        <p:nvSpPr>
          <p:cNvPr id="110" name="Title 109"/>
          <p:cNvSpPr>
            <a:spLocks noGrp="1"/>
          </p:cNvSpPr>
          <p:nvPr>
            <p:ph type="title"/>
          </p:nvPr>
        </p:nvSpPr>
        <p:spPr/>
        <p:txBody>
          <a:bodyPr/>
          <a:lstStyle/>
          <a:p>
            <a:r>
              <a:rPr lang="en-US" dirty="0" smtClean="0"/>
              <a:t>Basic ADO.NET </a:t>
            </a:r>
            <a:r>
              <a:rPr lang="en-US" dirty="0" smtClean="0"/>
              <a:t>Objects</a:t>
            </a:r>
            <a:endParaRPr lang="en-US" dirty="0"/>
          </a:p>
        </p:txBody>
      </p:sp>
      <p:sp>
        <p:nvSpPr>
          <p:cNvPr id="2" name="CodeSample"/>
          <p:cNvSpPr txBox="1"/>
          <p:nvPr/>
        </p:nvSpPr>
        <p:spPr>
          <a:xfrm>
            <a:off x="198130" y="3001904"/>
            <a:ext cx="11887200" cy="3754874"/>
          </a:xfrm>
          <a:prstGeom prst="rect">
            <a:avLst/>
          </a:prstGeom>
          <a:noFill/>
        </p:spPr>
        <p:txBody>
          <a:bodyPr wrap="square" rtlCol="0">
            <a:spAutoFit/>
          </a:bodyPr>
          <a:lstStyle/>
          <a:p>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constr</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a:t>
            </a:r>
            <a:r>
              <a:rPr lang="en-US" sz="1400" dirty="0" smtClean="0">
                <a:solidFill>
                  <a:srgbClr val="A31515"/>
                </a:solidFill>
                <a:highlight>
                  <a:srgbClr val="FFFFFF"/>
                </a:highlight>
                <a:latin typeface="Consolas" panose="020B0609020204030204" pitchFamily="49" charset="0"/>
              </a:rPr>
              <a:t>Server=</a:t>
            </a:r>
            <a:r>
              <a:rPr lang="en-US" sz="1400" i="1" dirty="0" err="1" smtClean="0">
                <a:solidFill>
                  <a:srgbClr val="A31515"/>
                </a:solidFill>
                <a:highlight>
                  <a:srgbClr val="FFFFFF"/>
                </a:highlight>
                <a:latin typeface="Consolas" panose="020B0609020204030204" pitchFamily="49" charset="0"/>
              </a:rPr>
              <a:t>server</a:t>
            </a:r>
            <a:r>
              <a:rPr lang="en-US" sz="1400" dirty="0" err="1" smtClean="0">
                <a:solidFill>
                  <a:srgbClr val="A31515"/>
                </a:solidFill>
                <a:highlight>
                  <a:srgbClr val="FFFFFF"/>
                </a:highlight>
                <a:latin typeface="Consolas" panose="020B0609020204030204" pitchFamily="49" charset="0"/>
              </a:rPr>
              <a:t>;Database</a:t>
            </a:r>
            <a:r>
              <a:rPr lang="en-US" sz="1400" dirty="0" smtClean="0">
                <a:solidFill>
                  <a:srgbClr val="A31515"/>
                </a:solidFill>
                <a:highlight>
                  <a:srgbClr val="FFFFFF"/>
                </a:highlight>
                <a:latin typeface="Consolas" panose="020B0609020204030204" pitchFamily="49" charset="0"/>
              </a:rPr>
              <a:t>=</a:t>
            </a:r>
            <a:r>
              <a:rPr lang="en-US" sz="1400" i="1" dirty="0" err="1" smtClean="0">
                <a:solidFill>
                  <a:srgbClr val="A31515"/>
                </a:solidFill>
                <a:highlight>
                  <a:srgbClr val="FFFFFF"/>
                </a:highlight>
                <a:latin typeface="Consolas" panose="020B0609020204030204" pitchFamily="49" charset="0"/>
              </a:rPr>
              <a:t>db</a:t>
            </a:r>
            <a:r>
              <a:rPr lang="en-US" sz="1400" dirty="0" err="1" smtClean="0">
                <a:solidFill>
                  <a:srgbClr val="A31515"/>
                </a:solidFill>
                <a:highlight>
                  <a:srgbClr val="FFFFFF"/>
                </a:highlight>
                <a:latin typeface="Consolas" panose="020B0609020204030204" pitchFamily="49" charset="0"/>
              </a:rPr>
              <a:t>;User</a:t>
            </a:r>
            <a:r>
              <a:rPr lang="en-US" sz="1400" dirty="0">
                <a:solidFill>
                  <a:srgbClr val="A31515"/>
                </a:solidFill>
                <a:highlight>
                  <a:srgbClr val="FFFFFF"/>
                </a:highlight>
                <a:latin typeface="Consolas" panose="020B0609020204030204" pitchFamily="49" charset="0"/>
              </a:rPr>
              <a:t> </a:t>
            </a:r>
            <a:r>
              <a:rPr lang="en-US" sz="1400" dirty="0" smtClean="0">
                <a:solidFill>
                  <a:srgbClr val="A31515"/>
                </a:solidFill>
                <a:highlight>
                  <a:srgbClr val="FFFFFF"/>
                </a:highlight>
                <a:latin typeface="Consolas" panose="020B0609020204030204" pitchFamily="49" charset="0"/>
              </a:rPr>
              <a:t>ID=</a:t>
            </a:r>
            <a:r>
              <a:rPr lang="en-US" sz="1400" i="1" dirty="0" err="1" smtClean="0">
                <a:solidFill>
                  <a:srgbClr val="A31515"/>
                </a:solidFill>
                <a:highlight>
                  <a:srgbClr val="FFFFFF"/>
                </a:highlight>
                <a:latin typeface="Consolas" panose="020B0609020204030204" pitchFamily="49" charset="0"/>
              </a:rPr>
              <a:t>user</a:t>
            </a:r>
            <a:r>
              <a:rPr lang="en-US" sz="1400" dirty="0" err="1" smtClean="0">
                <a:solidFill>
                  <a:srgbClr val="A31515"/>
                </a:solidFill>
                <a:highlight>
                  <a:srgbClr val="FFFFFF"/>
                </a:highlight>
                <a:latin typeface="Consolas" panose="020B0609020204030204" pitchFamily="49" charset="0"/>
              </a:rPr>
              <a:t>;Password</a:t>
            </a:r>
            <a:r>
              <a:rPr lang="en-US" sz="1400" dirty="0" smtClean="0">
                <a:solidFill>
                  <a:srgbClr val="A31515"/>
                </a:solidFill>
                <a:highlight>
                  <a:srgbClr val="FFFFFF"/>
                </a:highlight>
                <a:latin typeface="Consolas" panose="020B0609020204030204" pitchFamily="49" charset="0"/>
              </a:rPr>
              <a:t>=</a:t>
            </a:r>
            <a:r>
              <a:rPr lang="en-US" sz="1400" i="1" dirty="0" err="1" smtClean="0">
                <a:solidFill>
                  <a:srgbClr val="A31515"/>
                </a:solidFill>
                <a:highlight>
                  <a:srgbClr val="FFFFFF"/>
                </a:highlight>
                <a:latin typeface="Consolas" panose="020B0609020204030204" pitchFamily="49" charset="0"/>
              </a:rPr>
              <a:t>pwd</a:t>
            </a:r>
            <a:r>
              <a:rPr lang="en-US" sz="1400" dirty="0" smtClean="0">
                <a:solidFill>
                  <a:srgbClr val="A31515"/>
                </a:solidFill>
                <a:highlight>
                  <a:srgbClr val="FFFFFF"/>
                </a:highlight>
                <a:latin typeface="Consolas" panose="020B0609020204030204" pitchFamily="49" charset="0"/>
              </a:rPr>
              <a:t>;..."</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SqlConnection</a:t>
            </a:r>
            <a:r>
              <a:rPr lang="en-US" sz="1400" dirty="0">
                <a:solidFill>
                  <a:srgbClr val="000000"/>
                </a:solidFill>
                <a:highlight>
                  <a:srgbClr val="FFFFFF"/>
                </a:highlight>
                <a:latin typeface="Consolas" panose="020B0609020204030204" pitchFamily="49" charset="0"/>
              </a:rPr>
              <a:t> connection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SqlConnection</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constr</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string</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query = </a:t>
            </a:r>
            <a:r>
              <a:rPr lang="en-US" sz="1400" dirty="0">
                <a:solidFill>
                  <a:srgbClr val="A31515"/>
                </a:solidFill>
                <a:highlight>
                  <a:srgbClr val="FFFFFF"/>
                </a:highlight>
                <a:latin typeface="Consolas" panose="020B0609020204030204" pitchFamily="49" charset="0"/>
              </a:rPr>
              <a:t>"SELECT TOP 10 </a:t>
            </a:r>
            <a:r>
              <a:rPr lang="en-US" sz="1400" dirty="0" err="1">
                <a:solidFill>
                  <a:srgbClr val="A31515"/>
                </a:solidFill>
                <a:highlight>
                  <a:srgbClr val="FFFFFF"/>
                </a:highlight>
                <a:latin typeface="Consolas" panose="020B0609020204030204" pitchFamily="49" charset="0"/>
              </a:rPr>
              <a:t>PositionID</a:t>
            </a:r>
            <a:r>
              <a:rPr lang="en-US" sz="1400" dirty="0">
                <a:solidFill>
                  <a:srgbClr val="A31515"/>
                </a:solidFill>
                <a:highlight>
                  <a:srgbClr val="FFFFFF"/>
                </a:highlight>
                <a:latin typeface="Consolas" panose="020B0609020204030204" pitchFamily="49" charset="0"/>
              </a:rPr>
              <a:t>, </a:t>
            </a:r>
            <a:r>
              <a:rPr lang="en-US" sz="1400" dirty="0" err="1">
                <a:solidFill>
                  <a:srgbClr val="A31515"/>
                </a:solidFill>
                <a:highlight>
                  <a:srgbClr val="FFFFFF"/>
                </a:highlight>
                <a:latin typeface="Consolas" panose="020B0609020204030204" pitchFamily="49" charset="0"/>
              </a:rPr>
              <a:t>ReportedAt</a:t>
            </a:r>
            <a:r>
              <a:rPr lang="en-US" sz="1400" dirty="0">
                <a:solidFill>
                  <a:srgbClr val="A31515"/>
                </a:solidFill>
                <a:highlight>
                  <a:srgbClr val="FFFFFF"/>
                </a:highlight>
                <a:latin typeface="Consolas" panose="020B0609020204030204" pitchFamily="49" charset="0"/>
              </a:rPr>
              <a:t>, Latitude, Longitude FROM </a:t>
            </a:r>
            <a:r>
              <a:rPr lang="en-US" sz="1400" dirty="0" err="1">
                <a:solidFill>
                  <a:srgbClr val="A31515"/>
                </a:solidFill>
                <a:highlight>
                  <a:srgbClr val="FFFFFF"/>
                </a:highlight>
                <a:latin typeface="Consolas" panose="020B0609020204030204" pitchFamily="49" charset="0"/>
              </a:rPr>
              <a:t>dbo.Positions</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SqlCommand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cmd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SqlCommand</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query,connection</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connection.Open</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SqlDataReader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rdr</a:t>
            </a:r>
            <a:r>
              <a:rPr lang="en-US" sz="1400" dirty="0">
                <a:solidFill>
                  <a:srgbClr val="000000"/>
                </a:solidFill>
                <a:highlight>
                  <a:srgbClr val="FFFFFF"/>
                </a:highlight>
                <a:latin typeface="Consolas" panose="020B0609020204030204" pitchFamily="49" charset="0"/>
              </a:rPr>
              <a:t> = </a:t>
            </a:r>
            <a:r>
              <a:rPr lang="en-US" sz="1400" dirty="0" err="1" smtClean="0">
                <a:solidFill>
                  <a:srgbClr val="000000"/>
                </a:solidFill>
                <a:highlight>
                  <a:srgbClr val="FFFFFF"/>
                </a:highlight>
                <a:latin typeface="Consolas" panose="020B0609020204030204" pitchFamily="49" charset="0"/>
              </a:rPr>
              <a:t>command.ExecuteReader</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rdr.Read</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position </a:t>
            </a:r>
            <a:r>
              <a:rPr lang="en-US" sz="1400" dirty="0" smtClean="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FF"/>
                </a:solidFill>
                <a:highlight>
                  <a:srgbClr val="FFFFFF"/>
                </a:highlight>
                <a:latin typeface="Consolas" panose="020B0609020204030204" pitchFamily="49" charset="0"/>
              </a:rPr>
              <a:t>string</a:t>
            </a:r>
            <a:r>
              <a:rPr lang="en-US" sz="1400" dirty="0" err="1" smtClean="0">
                <a:solidFill>
                  <a:srgbClr val="000000"/>
                </a:solidFill>
                <a:highlight>
                  <a:srgbClr val="FFFFFF"/>
                </a:highlight>
                <a:latin typeface="Consolas" panose="020B0609020204030204" pitchFamily="49" charset="0"/>
              </a:rPr>
              <a:t>.Format</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"{0},{1},{2},{3}"</a:t>
            </a:r>
            <a:r>
              <a:rPr lang="en-US" sz="1400" dirty="0">
                <a:solidFill>
                  <a:srgbClr val="000000"/>
                </a:solidFill>
                <a:highlight>
                  <a:srgbClr val="FFFFFF"/>
                </a:highlight>
                <a:latin typeface="Consolas" panose="020B0609020204030204" pitchFamily="49" charset="0"/>
              </a:rPr>
              <a:t>,rdr.GetInt32(0),</a:t>
            </a:r>
            <a:r>
              <a:rPr lang="en-US" sz="1400" dirty="0" err="1">
                <a:solidFill>
                  <a:srgbClr val="000000"/>
                </a:solidFill>
                <a:highlight>
                  <a:srgbClr val="FFFFFF"/>
                </a:highlight>
                <a:latin typeface="Consolas" panose="020B0609020204030204" pitchFamily="49" charset="0"/>
              </a:rPr>
              <a:t>rdr.GetDateTime</a:t>
            </a:r>
            <a:r>
              <a:rPr lang="en-US" sz="1400" dirty="0">
                <a:solidFill>
                  <a:srgbClr val="000000"/>
                </a:solidFill>
                <a:highlight>
                  <a:srgbClr val="FFFFFF"/>
                </a:highlight>
                <a:latin typeface="Consolas" panose="020B0609020204030204" pitchFamily="49" charset="0"/>
              </a:rPr>
              <a:t>(1),</a:t>
            </a:r>
            <a:r>
              <a:rPr lang="en-US" sz="1400" dirty="0" err="1">
                <a:solidFill>
                  <a:srgbClr val="000000"/>
                </a:solidFill>
                <a:highlight>
                  <a:srgbClr val="FFFFFF"/>
                </a:highlight>
                <a:latin typeface="Consolas" panose="020B0609020204030204" pitchFamily="49" charset="0"/>
              </a:rPr>
              <a:t>rdr.GetFloat</a:t>
            </a:r>
            <a:r>
              <a:rPr lang="en-US" sz="1400" dirty="0">
                <a:solidFill>
                  <a:srgbClr val="000000"/>
                </a:solidFill>
                <a:highlight>
                  <a:srgbClr val="FFFFFF"/>
                </a:highlight>
                <a:latin typeface="Consolas" panose="020B0609020204030204" pitchFamily="49" charset="0"/>
              </a:rPr>
              <a:t>(2),</a:t>
            </a:r>
            <a:r>
              <a:rPr lang="en-US" sz="1400" dirty="0" err="1">
                <a:solidFill>
                  <a:srgbClr val="000000"/>
                </a:solidFill>
                <a:highlight>
                  <a:srgbClr val="FFFFFF"/>
                </a:highlight>
                <a:latin typeface="Consolas" panose="020B0609020204030204" pitchFamily="49" charset="0"/>
              </a:rPr>
              <a:t>rdr.GetFloat</a:t>
            </a:r>
            <a:r>
              <a:rPr lang="en-US" sz="1400" dirty="0">
                <a:solidFill>
                  <a:srgbClr val="000000"/>
                </a:solidFill>
                <a:highlight>
                  <a:srgbClr val="FFFFFF"/>
                </a:highlight>
                <a:latin typeface="Consolas" panose="020B0609020204030204" pitchFamily="49" charset="0"/>
              </a:rPr>
              <a:t>(3));</a:t>
            </a:r>
          </a:p>
          <a:p>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Console</a:t>
            </a:r>
            <a:r>
              <a:rPr lang="en-US" sz="1400" dirty="0" err="1" smtClean="0">
                <a:solidFill>
                  <a:srgbClr val="000000"/>
                </a:solidFill>
                <a:highlight>
                  <a:srgbClr val="FFFFFF"/>
                </a:highlight>
                <a:latin typeface="Consolas" panose="020B0609020204030204" pitchFamily="49" charset="0"/>
              </a:rPr>
              <a:t>.WriteLine</a:t>
            </a:r>
            <a:r>
              <a:rPr lang="en-US" sz="1400" dirty="0" smtClean="0">
                <a:solidFill>
                  <a:srgbClr val="000000"/>
                </a:solidFill>
                <a:highlight>
                  <a:srgbClr val="FFFFFF"/>
                </a:highlight>
                <a:latin typeface="Consolas" panose="020B0609020204030204" pitchFamily="49" charset="0"/>
              </a:rPr>
              <a:t>(position</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p:txBody>
      </p:sp>
      <p:sp>
        <p:nvSpPr>
          <p:cNvPr id="7" name="TextBox 6"/>
          <p:cNvSpPr txBox="1"/>
          <p:nvPr/>
        </p:nvSpPr>
        <p:spPr>
          <a:xfrm>
            <a:off x="4723443" y="6387446"/>
            <a:ext cx="7361887" cy="369332"/>
          </a:xfrm>
          <a:prstGeom prst="rect">
            <a:avLst/>
          </a:prstGeom>
          <a:noFill/>
        </p:spPr>
        <p:txBody>
          <a:bodyPr wrap="none" rtlCol="0">
            <a:spAutoFit/>
          </a:bodyPr>
          <a:lstStyle/>
          <a:p>
            <a:pPr algn="r"/>
            <a:r>
              <a:rPr lang="en-US" dirty="0" smtClean="0"/>
              <a:t>* ADO.NET Provider Specific: </a:t>
            </a:r>
            <a:r>
              <a:rPr lang="en-US" i="1" dirty="0" err="1" smtClean="0"/>
              <a:t>Sql</a:t>
            </a:r>
            <a:r>
              <a:rPr lang="en-US" dirty="0" err="1" smtClean="0"/>
              <a:t>Connection</a:t>
            </a:r>
            <a:r>
              <a:rPr lang="en-US" dirty="0" smtClean="0"/>
              <a:t>, </a:t>
            </a:r>
            <a:r>
              <a:rPr lang="en-US" i="1" dirty="0" err="1" smtClean="0"/>
              <a:t>Sql</a:t>
            </a:r>
            <a:r>
              <a:rPr lang="en-US" dirty="0" err="1" smtClean="0"/>
              <a:t>Command</a:t>
            </a:r>
            <a:r>
              <a:rPr lang="en-US" dirty="0" smtClean="0"/>
              <a:t>, </a:t>
            </a:r>
            <a:r>
              <a:rPr lang="en-US" i="1" dirty="0" err="1" smtClean="0"/>
              <a:t>Sql</a:t>
            </a:r>
            <a:r>
              <a:rPr lang="en-US" dirty="0" err="1" smtClean="0"/>
              <a:t>DataReader</a:t>
            </a:r>
            <a:endParaRPr lang="en-US" dirty="0"/>
          </a:p>
        </p:txBody>
      </p:sp>
    </p:spTree>
    <p:extLst>
      <p:ext uri="{BB962C8B-B14F-4D97-AF65-F5344CB8AC3E}">
        <p14:creationId xmlns:p14="http://schemas.microsoft.com/office/powerpoint/2010/main" val="328259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6" end="1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5" end="1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14" end="1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8" end="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
                                            <p:txEl>
                                              <p:pRg st="9" end="9"/>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
                                            <p:txEl>
                                              <p:pRg st="10" end="1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
                                            <p:txEl>
                                              <p:pRg st="11" end="1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
                                            <p:txEl>
                                              <p:pRg st="12" end="1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
                                            <p:txEl>
                                              <p:pRg st="13" end="13"/>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79"/>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8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80"/>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8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81"/>
                                        </p:tgtEl>
                                        <p:attrNameLst>
                                          <p:attrName>style.visibility</p:attrName>
                                        </p:attrNameLst>
                                      </p:cBhvr>
                                      <p:to>
                                        <p:strVal val="hidden"/>
                                      </p:to>
                                    </p:set>
                                  </p:childTnLst>
                                </p:cTn>
                              </p:par>
                              <p:par>
                                <p:cTn id="89" presetID="1" presetClass="entr" presetSubtype="0" fill="hold" grpId="0" nodeType="withEffect">
                                  <p:stCondLst>
                                    <p:cond delay="0"/>
                                  </p:stCondLst>
                                  <p:childTnLst>
                                    <p:set>
                                      <p:cBhvr>
                                        <p:cTn id="90" dur="1" fill="hold">
                                          <p:stCondLst>
                                            <p:cond delay="0"/>
                                          </p:stCondLst>
                                        </p:cTn>
                                        <p:tgtEl>
                                          <p:spTgt spid="8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82"/>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8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83"/>
                                        </p:tgtEl>
                                        <p:attrNameLst>
                                          <p:attrName>style.visibility</p:attrName>
                                        </p:attrNameLst>
                                      </p:cBhvr>
                                      <p:to>
                                        <p:strVal val="hidden"/>
                                      </p:to>
                                    </p:set>
                                  </p:childTnLst>
                                </p:cTn>
                              </p:par>
                              <p:par>
                                <p:cTn id="101" presetID="1" presetClass="entr" presetSubtype="0" fill="hold" grpId="0" nodeType="withEffect">
                                  <p:stCondLst>
                                    <p:cond delay="0"/>
                                  </p:stCondLst>
                                  <p:childTnLst>
                                    <p:set>
                                      <p:cBhvr>
                                        <p:cTn id="102" dur="1" fill="hold">
                                          <p:stCondLst>
                                            <p:cond delay="0"/>
                                          </p:stCondLst>
                                        </p:cTn>
                                        <p:tgtEl>
                                          <p:spTgt spid="8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84"/>
                                        </p:tgtEl>
                                        <p:attrNameLst>
                                          <p:attrName>style.visibility</p:attrName>
                                        </p:attrNameLst>
                                      </p:cBhvr>
                                      <p:to>
                                        <p:strVal val="hidden"/>
                                      </p:to>
                                    </p:set>
                                  </p:childTnLst>
                                </p:cTn>
                              </p:par>
                              <p:par>
                                <p:cTn id="107" presetID="1" presetClass="entr" presetSubtype="0" fill="hold" grpId="0" nodeType="withEffect">
                                  <p:stCondLst>
                                    <p:cond delay="0"/>
                                  </p:stCondLst>
                                  <p:childTnLst>
                                    <p:set>
                                      <p:cBhvr>
                                        <p:cTn id="108" dur="1" fill="hold">
                                          <p:stCondLst>
                                            <p:cond delay="0"/>
                                          </p:stCondLst>
                                        </p:cTn>
                                        <p:tgtEl>
                                          <p:spTgt spid="8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85"/>
                                        </p:tgtEl>
                                        <p:attrNameLst>
                                          <p:attrName>style.visibility</p:attrName>
                                        </p:attrNameLst>
                                      </p:cBhvr>
                                      <p:to>
                                        <p:strVal val="hidden"/>
                                      </p:to>
                                    </p:set>
                                  </p:childTnLst>
                                </p:cTn>
                              </p:par>
                              <p:par>
                                <p:cTn id="113" presetID="1" presetClass="entr" presetSubtype="0" fill="hold" grpId="0" nodeType="withEffect">
                                  <p:stCondLst>
                                    <p:cond delay="0"/>
                                  </p:stCondLst>
                                  <p:childTnLst>
                                    <p:set>
                                      <p:cBhvr>
                                        <p:cTn id="114" dur="1" fill="hold">
                                          <p:stCondLst>
                                            <p:cond delay="0"/>
                                          </p:stCondLst>
                                        </p:cTn>
                                        <p:tgtEl>
                                          <p:spTgt spid="8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86"/>
                                        </p:tgtEl>
                                        <p:attrNameLst>
                                          <p:attrName>style.visibility</p:attrName>
                                        </p:attrNameLst>
                                      </p:cBhvr>
                                      <p:to>
                                        <p:strVal val="hidden"/>
                                      </p:to>
                                    </p:set>
                                  </p:childTnLst>
                                </p:cTn>
                              </p:par>
                              <p:par>
                                <p:cTn id="119" presetID="1" presetClass="entr" presetSubtype="0" fill="hold" grpId="0" nodeType="withEffect">
                                  <p:stCondLst>
                                    <p:cond delay="0"/>
                                  </p:stCondLst>
                                  <p:childTnLst>
                                    <p:set>
                                      <p:cBhvr>
                                        <p:cTn id="120" dur="1" fill="hold">
                                          <p:stCondLst>
                                            <p:cond delay="0"/>
                                          </p:stCondLst>
                                        </p:cTn>
                                        <p:tgtEl>
                                          <p:spTgt spid="8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1" nodeType="clickEffect">
                                  <p:stCondLst>
                                    <p:cond delay="0"/>
                                  </p:stCondLst>
                                  <p:childTnLst>
                                    <p:set>
                                      <p:cBhvr>
                                        <p:cTn id="124" dur="1" fill="hold">
                                          <p:stCondLst>
                                            <p:cond delay="0"/>
                                          </p:stCondLst>
                                        </p:cTn>
                                        <p:tgtEl>
                                          <p:spTgt spid="87"/>
                                        </p:tgtEl>
                                        <p:attrNameLst>
                                          <p:attrName>style.visibility</p:attrName>
                                        </p:attrNameLst>
                                      </p:cBhvr>
                                      <p:to>
                                        <p:strVal val="hidden"/>
                                      </p:to>
                                    </p:set>
                                  </p:childTnLst>
                                </p:cTn>
                              </p:par>
                              <p:par>
                                <p:cTn id="125" presetID="1" presetClass="entr" presetSubtype="0" fill="hold" grpId="0" nodeType="withEffect">
                                  <p:stCondLst>
                                    <p:cond delay="0"/>
                                  </p:stCondLst>
                                  <p:childTnLst>
                                    <p:set>
                                      <p:cBhvr>
                                        <p:cTn id="126" dur="1" fill="hold">
                                          <p:stCondLst>
                                            <p:cond delay="0"/>
                                          </p:stCondLst>
                                        </p:cTn>
                                        <p:tgtEl>
                                          <p:spTgt spid="88"/>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grpId="1" nodeType="clickEffect">
                                  <p:stCondLst>
                                    <p:cond delay="0"/>
                                  </p:stCondLst>
                                  <p:childTnLst>
                                    <p:set>
                                      <p:cBhvr>
                                        <p:cTn id="130" dur="1" fill="hold">
                                          <p:stCondLst>
                                            <p:cond delay="0"/>
                                          </p:stCondLst>
                                        </p:cTn>
                                        <p:tgtEl>
                                          <p:spTgt spid="88"/>
                                        </p:tgtEl>
                                        <p:attrNameLst>
                                          <p:attrName>style.visibility</p:attrName>
                                        </p:attrNameLst>
                                      </p:cBhvr>
                                      <p:to>
                                        <p:strVal val="hidden"/>
                                      </p:to>
                                    </p:set>
                                  </p:childTnLst>
                                </p:cTn>
                              </p:par>
                              <p:par>
                                <p:cTn id="131" presetID="1" presetClass="entr" presetSubtype="0" fill="hold" grpId="0" nodeType="withEffect">
                                  <p:stCondLst>
                                    <p:cond delay="0"/>
                                  </p:stCondLst>
                                  <p:childTnLst>
                                    <p:set>
                                      <p:cBhvr>
                                        <p:cTn id="132" dur="1" fill="hold">
                                          <p:stCondLst>
                                            <p:cond delay="0"/>
                                          </p:stCondLst>
                                        </p:cTn>
                                        <p:tgtEl>
                                          <p:spTgt spid="8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89"/>
                                        </p:tgtEl>
                                        <p:attrNameLst>
                                          <p:attrName>style.visibility</p:attrName>
                                        </p:attrNameLst>
                                      </p:cBhvr>
                                      <p:to>
                                        <p:strVal val="hidden"/>
                                      </p:to>
                                    </p:set>
                                  </p:childTnLst>
                                </p:cTn>
                              </p:par>
                              <p:par>
                                <p:cTn id="137" presetID="1" presetClass="entr" presetSubtype="0" fill="hold" grpId="0" nodeType="withEffect">
                                  <p:stCondLst>
                                    <p:cond delay="0"/>
                                  </p:stCondLst>
                                  <p:childTnLst>
                                    <p:set>
                                      <p:cBhvr>
                                        <p:cTn id="138"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4" grpId="0" animBg="1"/>
      <p:bldP spid="30" grpId="0" animBg="1"/>
      <p:bldP spid="29" grpId="0" animBg="1"/>
      <p:bldP spid="34" grpId="0" animBg="1"/>
      <p:bldP spid="31" grpId="0" animBg="1"/>
      <p:bldP spid="39" grpId="0"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84" grpId="0" animBg="1"/>
      <p:bldP spid="84" grpId="1"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90" grpId="0" animBg="1"/>
      <p:bldP spid="9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QL Database Icon"/>
          <p:cNvSpPr>
            <a:spLocks noChangeAspect="1"/>
          </p:cNvSpPr>
          <p:nvPr/>
        </p:nvSpPr>
        <p:spPr>
          <a:xfrm>
            <a:off x="9450059" y="3076489"/>
            <a:ext cx="734988" cy="971600"/>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grpSp>
        <p:nvGrpSpPr>
          <p:cNvPr id="20" name="Tables"/>
          <p:cNvGrpSpPr/>
          <p:nvPr/>
        </p:nvGrpSpPr>
        <p:grpSpPr>
          <a:xfrm>
            <a:off x="10475452" y="3081496"/>
            <a:ext cx="839078" cy="1041600"/>
            <a:chOff x="9715112" y="2270596"/>
            <a:chExt cx="1706721" cy="2118659"/>
          </a:xfrm>
        </p:grpSpPr>
        <p:sp>
          <p:nvSpPr>
            <p:cNvPr id="8" name="Table Icon (Bret's)"/>
            <p:cNvSpPr>
              <a:spLocks noChangeAspect="1"/>
            </p:cNvSpPr>
            <p:nvPr/>
          </p:nvSpPr>
          <p:spPr>
            <a:xfrm>
              <a:off x="9715112" y="3213340"/>
              <a:ext cx="726335" cy="726335"/>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able Icon (Bret's)"/>
            <p:cNvSpPr>
              <a:spLocks noChangeAspect="1"/>
            </p:cNvSpPr>
            <p:nvPr/>
          </p:nvSpPr>
          <p:spPr>
            <a:xfrm>
              <a:off x="10332331" y="2270596"/>
              <a:ext cx="726335" cy="726335"/>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able Icon (Bret's)"/>
            <p:cNvSpPr>
              <a:spLocks noChangeAspect="1"/>
            </p:cNvSpPr>
            <p:nvPr/>
          </p:nvSpPr>
          <p:spPr>
            <a:xfrm>
              <a:off x="10695498" y="3662920"/>
              <a:ext cx="726335" cy="726335"/>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10043160" y="2628900"/>
              <a:ext cx="289170" cy="584440"/>
            </a:xfrm>
            <a:custGeom>
              <a:avLst/>
              <a:gdLst>
                <a:gd name="connsiteX0" fmla="*/ 762000 w 762000"/>
                <a:gd name="connsiteY0" fmla="*/ 0 h 594360"/>
                <a:gd name="connsiteX1" fmla="*/ 472440 w 762000"/>
                <a:gd name="connsiteY1" fmla="*/ 0 h 594360"/>
                <a:gd name="connsiteX2" fmla="*/ 472440 w 762000"/>
                <a:gd name="connsiteY2" fmla="*/ 7620 h 594360"/>
                <a:gd name="connsiteX3" fmla="*/ 472440 w 762000"/>
                <a:gd name="connsiteY3" fmla="*/ 594360 h 594360"/>
                <a:gd name="connsiteX4" fmla="*/ 30480 w 762000"/>
                <a:gd name="connsiteY4" fmla="*/ 175260 h 594360"/>
                <a:gd name="connsiteX5" fmla="*/ 30480 w 762000"/>
                <a:gd name="connsiteY5" fmla="*/ 175260 h 594360"/>
                <a:gd name="connsiteX6" fmla="*/ 0 w 762000"/>
                <a:gd name="connsiteY6" fmla="*/ 16002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5" fmla="*/ 0 w 731520"/>
                <a:gd name="connsiteY5" fmla="*/ 17526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0" fmla="*/ 289560 w 289560"/>
                <a:gd name="connsiteY0" fmla="*/ 0 h 594360"/>
                <a:gd name="connsiteX1" fmla="*/ 0 w 289560"/>
                <a:gd name="connsiteY1" fmla="*/ 0 h 594360"/>
                <a:gd name="connsiteX2" fmla="*/ 0 w 289560"/>
                <a:gd name="connsiteY2" fmla="*/ 7620 h 594360"/>
                <a:gd name="connsiteX3" fmla="*/ 0 w 2895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289560" h="594360">
                  <a:moveTo>
                    <a:pt x="289560" y="0"/>
                  </a:moveTo>
                  <a:lnTo>
                    <a:pt x="0" y="0"/>
                  </a:lnTo>
                  <a:lnTo>
                    <a:pt x="0" y="7620"/>
                  </a:lnTo>
                  <a:lnTo>
                    <a:pt x="0" y="594360"/>
                  </a:lnTo>
                </a:path>
              </a:pathLst>
            </a:custGeom>
            <a:noFill/>
            <a:ln w="57150">
              <a:solidFill>
                <a:srgbClr val="3C4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flipH="1">
              <a:off x="11058665" y="2807956"/>
              <a:ext cx="171823" cy="854964"/>
            </a:xfrm>
            <a:custGeom>
              <a:avLst/>
              <a:gdLst>
                <a:gd name="connsiteX0" fmla="*/ 762000 w 762000"/>
                <a:gd name="connsiteY0" fmla="*/ 0 h 594360"/>
                <a:gd name="connsiteX1" fmla="*/ 472440 w 762000"/>
                <a:gd name="connsiteY1" fmla="*/ 0 h 594360"/>
                <a:gd name="connsiteX2" fmla="*/ 472440 w 762000"/>
                <a:gd name="connsiteY2" fmla="*/ 7620 h 594360"/>
                <a:gd name="connsiteX3" fmla="*/ 472440 w 762000"/>
                <a:gd name="connsiteY3" fmla="*/ 594360 h 594360"/>
                <a:gd name="connsiteX4" fmla="*/ 30480 w 762000"/>
                <a:gd name="connsiteY4" fmla="*/ 175260 h 594360"/>
                <a:gd name="connsiteX5" fmla="*/ 30480 w 762000"/>
                <a:gd name="connsiteY5" fmla="*/ 175260 h 594360"/>
                <a:gd name="connsiteX6" fmla="*/ 0 w 762000"/>
                <a:gd name="connsiteY6" fmla="*/ 16002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5" fmla="*/ 0 w 731520"/>
                <a:gd name="connsiteY5" fmla="*/ 17526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0" fmla="*/ 289560 w 289560"/>
                <a:gd name="connsiteY0" fmla="*/ 0 h 594360"/>
                <a:gd name="connsiteX1" fmla="*/ 0 w 289560"/>
                <a:gd name="connsiteY1" fmla="*/ 0 h 594360"/>
                <a:gd name="connsiteX2" fmla="*/ 0 w 289560"/>
                <a:gd name="connsiteY2" fmla="*/ 7620 h 594360"/>
                <a:gd name="connsiteX3" fmla="*/ 0 w 2895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289560" h="594360">
                  <a:moveTo>
                    <a:pt x="289560" y="0"/>
                  </a:moveTo>
                  <a:lnTo>
                    <a:pt x="0" y="0"/>
                  </a:lnTo>
                  <a:lnTo>
                    <a:pt x="0" y="7620"/>
                  </a:lnTo>
                  <a:lnTo>
                    <a:pt x="0" y="594360"/>
                  </a:lnTo>
                </a:path>
              </a:pathLst>
            </a:custGeom>
            <a:noFill/>
            <a:ln w="57150">
              <a:solidFill>
                <a:srgbClr val="3C4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ConnectionRightEnd"/>
          <p:cNvSpPr/>
          <p:nvPr/>
        </p:nvSpPr>
        <p:spPr>
          <a:xfrm>
            <a:off x="8007115" y="2715187"/>
            <a:ext cx="298697" cy="1578248"/>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nectionLeftEnd"/>
          <p:cNvSpPr/>
          <p:nvPr/>
        </p:nvSpPr>
        <p:spPr>
          <a:xfrm>
            <a:off x="5875317" y="2715187"/>
            <a:ext cx="301684" cy="1578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DataAdapter"/>
          <p:cNvGrpSpPr/>
          <p:nvPr/>
        </p:nvGrpSpPr>
        <p:grpSpPr>
          <a:xfrm>
            <a:off x="4366062" y="2360851"/>
            <a:ext cx="1550520" cy="1787944"/>
            <a:chOff x="4366062" y="836851"/>
            <a:chExt cx="1550520" cy="1787944"/>
          </a:xfrm>
        </p:grpSpPr>
        <p:sp>
          <p:nvSpPr>
            <p:cNvPr id="9" name="Data Adapter"/>
            <p:cNvSpPr/>
            <p:nvPr/>
          </p:nvSpPr>
          <p:spPr>
            <a:xfrm>
              <a:off x="4532229" y="1335492"/>
              <a:ext cx="1218187" cy="1289303"/>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4366062" y="836851"/>
              <a:ext cx="1550520" cy="369332"/>
            </a:xfrm>
            <a:prstGeom prst="rect">
              <a:avLst/>
            </a:prstGeom>
            <a:noFill/>
          </p:spPr>
          <p:txBody>
            <a:bodyPr wrap="square" rtlCol="0">
              <a:spAutoFit/>
            </a:bodyPr>
            <a:lstStyle/>
            <a:p>
              <a:pPr algn="ctr"/>
              <a:r>
                <a:rPr lang="en-US" dirty="0" err="1" smtClean="0"/>
                <a:t>DataAdapter</a:t>
              </a:r>
              <a:r>
                <a:rPr lang="en-US" dirty="0" smtClean="0"/>
                <a:t>*</a:t>
              </a:r>
              <a:endParaRPr lang="en-US" dirty="0"/>
            </a:p>
          </p:txBody>
        </p:sp>
      </p:grpSp>
      <p:sp>
        <p:nvSpPr>
          <p:cNvPr id="47" name="Delete Command"/>
          <p:cNvSpPr/>
          <p:nvPr/>
        </p:nvSpPr>
        <p:spPr>
          <a:xfrm>
            <a:off x="5472107" y="3880593"/>
            <a:ext cx="3410498" cy="268203"/>
          </a:xfrm>
          <a:prstGeom prst="rightArrow">
            <a:avLst>
              <a:gd name="adj1" fmla="val 85826"/>
              <a:gd name="adj2" fmla="val 4576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err="1" smtClean="0"/>
              <a:t>DeleteCommand</a:t>
            </a:r>
            <a:r>
              <a:rPr lang="en-US" sz="1600" dirty="0" smtClean="0"/>
              <a:t>*</a:t>
            </a:r>
            <a:endParaRPr lang="en-US" sz="1600" dirty="0"/>
          </a:p>
        </p:txBody>
      </p:sp>
      <p:sp>
        <p:nvSpPr>
          <p:cNvPr id="46" name="Update Command"/>
          <p:cNvSpPr/>
          <p:nvPr/>
        </p:nvSpPr>
        <p:spPr>
          <a:xfrm>
            <a:off x="5472107" y="3544979"/>
            <a:ext cx="3410498" cy="268203"/>
          </a:xfrm>
          <a:prstGeom prst="rightArrow">
            <a:avLst>
              <a:gd name="adj1" fmla="val 85826"/>
              <a:gd name="adj2" fmla="val 4576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err="1" smtClean="0"/>
              <a:t>UpdateCommand</a:t>
            </a:r>
            <a:r>
              <a:rPr lang="en-US" sz="1600" dirty="0" smtClean="0"/>
              <a:t>*</a:t>
            </a:r>
          </a:p>
        </p:txBody>
      </p:sp>
      <p:sp>
        <p:nvSpPr>
          <p:cNvPr id="45" name="Insert Command"/>
          <p:cNvSpPr/>
          <p:nvPr/>
        </p:nvSpPr>
        <p:spPr>
          <a:xfrm>
            <a:off x="5472107" y="3204876"/>
            <a:ext cx="3410498" cy="268203"/>
          </a:xfrm>
          <a:prstGeom prst="rightArrow">
            <a:avLst>
              <a:gd name="adj1" fmla="val 85826"/>
              <a:gd name="adj2" fmla="val 4576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err="1" smtClean="0"/>
              <a:t>InsertCommand</a:t>
            </a:r>
            <a:r>
              <a:rPr lang="en-US" sz="1600" dirty="0" smtClean="0"/>
              <a:t>*</a:t>
            </a:r>
            <a:endParaRPr lang="en-US" sz="1600" dirty="0"/>
          </a:p>
        </p:txBody>
      </p:sp>
      <p:sp>
        <p:nvSpPr>
          <p:cNvPr id="29" name="Select Command"/>
          <p:cNvSpPr/>
          <p:nvPr/>
        </p:nvSpPr>
        <p:spPr>
          <a:xfrm>
            <a:off x="5472107" y="2859493"/>
            <a:ext cx="3410498" cy="268203"/>
          </a:xfrm>
          <a:prstGeom prst="rightArrow">
            <a:avLst>
              <a:gd name="adj1" fmla="val 85826"/>
              <a:gd name="adj2" fmla="val 4576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err="1" smtClean="0"/>
              <a:t>SelectCommand</a:t>
            </a:r>
            <a:r>
              <a:rPr lang="en-US" sz="1600" dirty="0" smtClean="0"/>
              <a:t>*</a:t>
            </a:r>
          </a:p>
        </p:txBody>
      </p:sp>
      <p:sp>
        <p:nvSpPr>
          <p:cNvPr id="31" name="Connection"/>
          <p:cNvSpPr/>
          <p:nvPr/>
        </p:nvSpPr>
        <p:spPr>
          <a:xfrm>
            <a:off x="6026159" y="2715184"/>
            <a:ext cx="2276998" cy="1578252"/>
          </a:xfrm>
          <a:custGeom>
            <a:avLst/>
            <a:gdLst>
              <a:gd name="connsiteX0" fmla="*/ 0 w 2300515"/>
              <a:gd name="connsiteY0" fmla="*/ 0 h 1124231"/>
              <a:gd name="connsiteX1" fmla="*/ 2148115 w 2300515"/>
              <a:gd name="connsiteY1" fmla="*/ 0 h 1124231"/>
              <a:gd name="connsiteX2" fmla="*/ 2148115 w 2300515"/>
              <a:gd name="connsiteY2" fmla="*/ 2 h 1124231"/>
              <a:gd name="connsiteX3" fmla="*/ 2178828 w 2300515"/>
              <a:gd name="connsiteY3" fmla="*/ 11421 h 1124231"/>
              <a:gd name="connsiteX4" fmla="*/ 2300515 w 2300515"/>
              <a:gd name="connsiteY4" fmla="*/ 562116 h 1124231"/>
              <a:gd name="connsiteX5" fmla="*/ 2178828 w 2300515"/>
              <a:gd name="connsiteY5" fmla="*/ 1112811 h 1124231"/>
              <a:gd name="connsiteX6" fmla="*/ 2148115 w 2300515"/>
              <a:gd name="connsiteY6" fmla="*/ 1124231 h 1124231"/>
              <a:gd name="connsiteX7" fmla="*/ 2148114 w 2300515"/>
              <a:gd name="connsiteY7" fmla="*/ 1124231 h 1124231"/>
              <a:gd name="connsiteX8" fmla="*/ 0 w 2300515"/>
              <a:gd name="connsiteY8" fmla="*/ 1124231 h 1124231"/>
              <a:gd name="connsiteX9" fmla="*/ 0 w 2300515"/>
              <a:gd name="connsiteY9" fmla="*/ 1124231 h 1124231"/>
              <a:gd name="connsiteX10" fmla="*/ 30713 w 2300515"/>
              <a:gd name="connsiteY10" fmla="*/ 1112811 h 1124231"/>
              <a:gd name="connsiteX11" fmla="*/ 152400 w 2300515"/>
              <a:gd name="connsiteY11" fmla="*/ 562116 h 1124231"/>
              <a:gd name="connsiteX12" fmla="*/ 30713 w 2300515"/>
              <a:gd name="connsiteY12" fmla="*/ 11421 h 1124231"/>
              <a:gd name="connsiteX13" fmla="*/ 0 w 2300515"/>
              <a:gd name="connsiteY13" fmla="*/ 2 h 112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00515" h="1124231">
                <a:moveTo>
                  <a:pt x="0" y="0"/>
                </a:moveTo>
                <a:lnTo>
                  <a:pt x="2148115" y="0"/>
                </a:lnTo>
                <a:lnTo>
                  <a:pt x="2148115" y="2"/>
                </a:lnTo>
                <a:lnTo>
                  <a:pt x="2178828" y="11421"/>
                </a:lnTo>
                <a:cubicBezTo>
                  <a:pt x="2248275" y="63836"/>
                  <a:pt x="2300515" y="290474"/>
                  <a:pt x="2300515" y="562116"/>
                </a:cubicBezTo>
                <a:cubicBezTo>
                  <a:pt x="2300515" y="833758"/>
                  <a:pt x="2248275" y="1060396"/>
                  <a:pt x="2178828" y="1112811"/>
                </a:cubicBezTo>
                <a:lnTo>
                  <a:pt x="2148115" y="1124231"/>
                </a:lnTo>
                <a:lnTo>
                  <a:pt x="2148114" y="1124231"/>
                </a:lnTo>
                <a:lnTo>
                  <a:pt x="0" y="1124231"/>
                </a:lnTo>
                <a:lnTo>
                  <a:pt x="0" y="1124231"/>
                </a:lnTo>
                <a:lnTo>
                  <a:pt x="30713" y="1112811"/>
                </a:lnTo>
                <a:cubicBezTo>
                  <a:pt x="100160" y="1060396"/>
                  <a:pt x="152400" y="833758"/>
                  <a:pt x="152400" y="562116"/>
                </a:cubicBezTo>
                <a:cubicBezTo>
                  <a:pt x="152400" y="290474"/>
                  <a:pt x="100160" y="63836"/>
                  <a:pt x="30713" y="11421"/>
                </a:cubicBezTo>
                <a:lnTo>
                  <a:pt x="0" y="2"/>
                </a:lnTo>
                <a:close/>
              </a:path>
            </a:pathLst>
          </a:custGeom>
          <a:solidFill>
            <a:srgbClr val="4F81BD">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lient"/>
          <p:cNvSpPr/>
          <p:nvPr/>
        </p:nvSpPr>
        <p:spPr>
          <a:xfrm>
            <a:off x="727307" y="2828610"/>
            <a:ext cx="1868264" cy="1351396"/>
          </a:xfrm>
          <a:custGeom>
            <a:avLst/>
            <a:gdLst>
              <a:gd name="connsiteX0" fmla="*/ 931832 w 2135567"/>
              <a:gd name="connsiteY0" fmla="*/ 1337296 h 1544746"/>
              <a:gd name="connsiteX1" fmla="*/ 923846 w 2135567"/>
              <a:gd name="connsiteY1" fmla="*/ 1347186 h 1544746"/>
              <a:gd name="connsiteX2" fmla="*/ 896048 w 2135567"/>
              <a:gd name="connsiteY2" fmla="*/ 1481471 h 1544746"/>
              <a:gd name="connsiteX3" fmla="*/ 898813 w 2135567"/>
              <a:gd name="connsiteY3" fmla="*/ 1495546 h 1544746"/>
              <a:gd name="connsiteX4" fmla="*/ 1067552 w 2135567"/>
              <a:gd name="connsiteY4" fmla="*/ 1495546 h 1544746"/>
              <a:gd name="connsiteX5" fmla="*/ 1068013 w 2135567"/>
              <a:gd name="connsiteY5" fmla="*/ 1495546 h 1544746"/>
              <a:gd name="connsiteX6" fmla="*/ 1236752 w 2135567"/>
              <a:gd name="connsiteY6" fmla="*/ 1495546 h 1544746"/>
              <a:gd name="connsiteX7" fmla="*/ 1239517 w 2135567"/>
              <a:gd name="connsiteY7" fmla="*/ 1481471 h 1544746"/>
              <a:gd name="connsiteX8" fmla="*/ 1211719 w 2135567"/>
              <a:gd name="connsiteY8" fmla="*/ 1347186 h 1544746"/>
              <a:gd name="connsiteX9" fmla="*/ 1203733 w 2135567"/>
              <a:gd name="connsiteY9" fmla="*/ 1337296 h 1544746"/>
              <a:gd name="connsiteX10" fmla="*/ 1067782 w 2135567"/>
              <a:gd name="connsiteY10" fmla="*/ 1337424 h 1544746"/>
              <a:gd name="connsiteX11" fmla="*/ 223690 w 2135567"/>
              <a:gd name="connsiteY11" fmla="*/ 1148073 h 1544746"/>
              <a:gd name="connsiteX12" fmla="*/ 1067783 w 2135567"/>
              <a:gd name="connsiteY12" fmla="*/ 1148396 h 1544746"/>
              <a:gd name="connsiteX13" fmla="*/ 1911876 w 2135567"/>
              <a:gd name="connsiteY13" fmla="*/ 1148073 h 1544746"/>
              <a:gd name="connsiteX14" fmla="*/ 1961461 w 2135567"/>
              <a:gd name="connsiteY14" fmla="*/ 1172865 h 1544746"/>
              <a:gd name="connsiteX15" fmla="*/ 2134051 w 2135567"/>
              <a:gd name="connsiteY15" fmla="*/ 1509465 h 1544746"/>
              <a:gd name="connsiteX16" fmla="*/ 2116888 w 2135567"/>
              <a:gd name="connsiteY16" fmla="*/ 1544746 h 1544746"/>
              <a:gd name="connsiteX17" fmla="*/ 1069214 w 2135567"/>
              <a:gd name="connsiteY17" fmla="*/ 1544746 h 1544746"/>
              <a:gd name="connsiteX18" fmla="*/ 1066353 w 2135567"/>
              <a:gd name="connsiteY18" fmla="*/ 1544746 h 1544746"/>
              <a:gd name="connsiteX19" fmla="*/ 18680 w 2135567"/>
              <a:gd name="connsiteY19" fmla="*/ 1544746 h 1544746"/>
              <a:gd name="connsiteX20" fmla="*/ 1516 w 2135567"/>
              <a:gd name="connsiteY20" fmla="*/ 1509465 h 1544746"/>
              <a:gd name="connsiteX21" fmla="*/ 174107 w 2135567"/>
              <a:gd name="connsiteY21" fmla="*/ 1172865 h 1544746"/>
              <a:gd name="connsiteX22" fmla="*/ 223690 w 2135567"/>
              <a:gd name="connsiteY22" fmla="*/ 1148073 h 1544746"/>
              <a:gd name="connsiteX23" fmla="*/ 1081240 w 2135567"/>
              <a:gd name="connsiteY23" fmla="*/ 1027774 h 1544746"/>
              <a:gd name="connsiteX24" fmla="*/ 1081240 w 2135567"/>
              <a:gd name="connsiteY24" fmla="*/ 1048170 h 1544746"/>
              <a:gd name="connsiteX25" fmla="*/ 1108784 w 2135567"/>
              <a:gd name="connsiteY25" fmla="*/ 1051973 h 1544746"/>
              <a:gd name="connsiteX26" fmla="*/ 1108744 w 2135567"/>
              <a:gd name="connsiteY26" fmla="*/ 1027774 h 1544746"/>
              <a:gd name="connsiteX27" fmla="*/ 1057812 w 2135567"/>
              <a:gd name="connsiteY27" fmla="*/ 1027774 h 1544746"/>
              <a:gd name="connsiteX28" fmla="*/ 1057814 w 2135567"/>
              <a:gd name="connsiteY28" fmla="*/ 1044936 h 1544746"/>
              <a:gd name="connsiteX29" fmla="*/ 1078666 w 2135567"/>
              <a:gd name="connsiteY29" fmla="*/ 1047815 h 1544746"/>
              <a:gd name="connsiteX30" fmla="*/ 1078666 w 2135567"/>
              <a:gd name="connsiteY30" fmla="*/ 1027774 h 1544746"/>
              <a:gd name="connsiteX31" fmla="*/ 1078666 w 2135567"/>
              <a:gd name="connsiteY31" fmla="*/ 1005119 h 1544746"/>
              <a:gd name="connsiteX32" fmla="*/ 1057814 w 2135567"/>
              <a:gd name="connsiteY32" fmla="*/ 1008038 h 1544746"/>
              <a:gd name="connsiteX33" fmla="*/ 1057817 w 2135567"/>
              <a:gd name="connsiteY33" fmla="*/ 1025200 h 1544746"/>
              <a:gd name="connsiteX34" fmla="*/ 1078666 w 2135567"/>
              <a:gd name="connsiteY34" fmla="*/ 1025200 h 1544746"/>
              <a:gd name="connsiteX35" fmla="*/ 1108699 w 2135567"/>
              <a:gd name="connsiteY35" fmla="*/ 1000916 h 1544746"/>
              <a:gd name="connsiteX36" fmla="*/ 1081240 w 2135567"/>
              <a:gd name="connsiteY36" fmla="*/ 1004759 h 1544746"/>
              <a:gd name="connsiteX37" fmla="*/ 1081240 w 2135567"/>
              <a:gd name="connsiteY37" fmla="*/ 1025200 h 1544746"/>
              <a:gd name="connsiteX38" fmla="*/ 1108739 w 2135567"/>
              <a:gd name="connsiteY38" fmla="*/ 1025200 h 1544746"/>
              <a:gd name="connsiteX39" fmla="*/ 1068459 w 2135567"/>
              <a:gd name="connsiteY39" fmla="*/ 508575 h 1544746"/>
              <a:gd name="connsiteX40" fmla="*/ 1108061 w 2135567"/>
              <a:gd name="connsiteY40" fmla="*/ 548178 h 1544746"/>
              <a:gd name="connsiteX41" fmla="*/ 1068459 w 2135567"/>
              <a:gd name="connsiteY41" fmla="*/ 587781 h 1544746"/>
              <a:gd name="connsiteX42" fmla="*/ 1028856 w 2135567"/>
              <a:gd name="connsiteY42" fmla="*/ 548178 h 1544746"/>
              <a:gd name="connsiteX43" fmla="*/ 1068459 w 2135567"/>
              <a:gd name="connsiteY43" fmla="*/ 508575 h 1544746"/>
              <a:gd name="connsiteX44" fmla="*/ 1068459 w 2135567"/>
              <a:gd name="connsiteY44" fmla="*/ 442994 h 1544746"/>
              <a:gd name="connsiteX45" fmla="*/ 963274 w 2135567"/>
              <a:gd name="connsiteY45" fmla="*/ 548178 h 1544746"/>
              <a:gd name="connsiteX46" fmla="*/ 1068458 w 2135567"/>
              <a:gd name="connsiteY46" fmla="*/ 653362 h 1544746"/>
              <a:gd name="connsiteX47" fmla="*/ 1173643 w 2135567"/>
              <a:gd name="connsiteY47" fmla="*/ 548178 h 1544746"/>
              <a:gd name="connsiteX48" fmla="*/ 1068459 w 2135567"/>
              <a:gd name="connsiteY48" fmla="*/ 442994 h 1544746"/>
              <a:gd name="connsiteX49" fmla="*/ 1040654 w 2135567"/>
              <a:gd name="connsiteY49" fmla="*/ 324922 h 1544746"/>
              <a:gd name="connsiteX50" fmla="*/ 1065119 w 2135567"/>
              <a:gd name="connsiteY50" fmla="*/ 379072 h 1544746"/>
              <a:gd name="connsiteX51" fmla="*/ 1068458 w 2135567"/>
              <a:gd name="connsiteY51" fmla="*/ 378903 h 1544746"/>
              <a:gd name="connsiteX52" fmla="*/ 1111078 w 2135567"/>
              <a:gd name="connsiteY52" fmla="*/ 384982 h 1544746"/>
              <a:gd name="connsiteX53" fmla="*/ 1149355 w 2135567"/>
              <a:gd name="connsiteY53" fmla="*/ 338239 h 1544746"/>
              <a:gd name="connsiteX54" fmla="*/ 1210163 w 2135567"/>
              <a:gd name="connsiteY54" fmla="*/ 373346 h 1544746"/>
              <a:gd name="connsiteX55" fmla="*/ 1188970 w 2135567"/>
              <a:gd name="connsiteY55" fmla="*/ 429472 h 1544746"/>
              <a:gd name="connsiteX56" fmla="*/ 1214212 w 2135567"/>
              <a:gd name="connsiteY56" fmla="*/ 463463 h 1544746"/>
              <a:gd name="connsiteX57" fmla="*/ 1275387 w 2135567"/>
              <a:gd name="connsiteY57" fmla="*/ 457371 h 1544746"/>
              <a:gd name="connsiteX58" fmla="*/ 1293560 w 2135567"/>
              <a:gd name="connsiteY58" fmla="*/ 525194 h 1544746"/>
              <a:gd name="connsiteX59" fmla="*/ 1237618 w 2135567"/>
              <a:gd name="connsiteY59" fmla="*/ 550469 h 1544746"/>
              <a:gd name="connsiteX60" fmla="*/ 1231396 w 2135567"/>
              <a:gd name="connsiteY60" fmla="*/ 591629 h 1544746"/>
              <a:gd name="connsiteX61" fmla="*/ 1277377 w 2135567"/>
              <a:gd name="connsiteY61" fmla="*/ 629282 h 1544746"/>
              <a:gd name="connsiteX62" fmla="*/ 1242269 w 2135567"/>
              <a:gd name="connsiteY62" fmla="*/ 690090 h 1544746"/>
              <a:gd name="connsiteX63" fmla="*/ 1186672 w 2135567"/>
              <a:gd name="connsiteY63" fmla="*/ 669096 h 1544746"/>
              <a:gd name="connsiteX64" fmla="*/ 1153721 w 2135567"/>
              <a:gd name="connsiteY64" fmla="*/ 693635 h 1544746"/>
              <a:gd name="connsiteX65" fmla="*/ 1159752 w 2135567"/>
              <a:gd name="connsiteY65" fmla="*/ 754201 h 1544746"/>
              <a:gd name="connsiteX66" fmla="*/ 1091929 w 2135567"/>
              <a:gd name="connsiteY66" fmla="*/ 772373 h 1544746"/>
              <a:gd name="connsiteX67" fmla="*/ 1067085 w 2135567"/>
              <a:gd name="connsiteY67" fmla="*/ 717383 h 1544746"/>
              <a:gd name="connsiteX68" fmla="*/ 1026845 w 2135567"/>
              <a:gd name="connsiteY68" fmla="*/ 711686 h 1544746"/>
              <a:gd name="connsiteX69" fmla="*/ 1026925 w 2135567"/>
              <a:gd name="connsiteY69" fmla="*/ 711732 h 1544746"/>
              <a:gd name="connsiteX70" fmla="*/ 987867 w 2135567"/>
              <a:gd name="connsiteY70" fmla="*/ 759429 h 1544746"/>
              <a:gd name="connsiteX71" fmla="*/ 927059 w 2135567"/>
              <a:gd name="connsiteY71" fmla="*/ 724321 h 1544746"/>
              <a:gd name="connsiteX72" fmla="*/ 948496 w 2135567"/>
              <a:gd name="connsiteY72" fmla="*/ 667549 h 1544746"/>
              <a:gd name="connsiteX73" fmla="*/ 920400 w 2135567"/>
              <a:gd name="connsiteY73" fmla="*/ 628647 h 1544746"/>
              <a:gd name="connsiteX74" fmla="*/ 921524 w 2135567"/>
              <a:gd name="connsiteY74" fmla="*/ 632842 h 1544746"/>
              <a:gd name="connsiteX75" fmla="*/ 860179 w 2135567"/>
              <a:gd name="connsiteY75" fmla="*/ 638950 h 1544746"/>
              <a:gd name="connsiteX76" fmla="*/ 842006 w 2135567"/>
              <a:gd name="connsiteY76" fmla="*/ 571128 h 1544746"/>
              <a:gd name="connsiteX77" fmla="*/ 898187 w 2135567"/>
              <a:gd name="connsiteY77" fmla="*/ 545746 h 1544746"/>
              <a:gd name="connsiteX78" fmla="*/ 899264 w 2135567"/>
              <a:gd name="connsiteY78" fmla="*/ 549767 h 1544746"/>
              <a:gd name="connsiteX79" fmla="*/ 899184 w 2135567"/>
              <a:gd name="connsiteY79" fmla="*/ 548178 h 1544746"/>
              <a:gd name="connsiteX80" fmla="*/ 905299 w 2135567"/>
              <a:gd name="connsiteY80" fmla="*/ 505442 h 1544746"/>
              <a:gd name="connsiteX81" fmla="*/ 857843 w 2135567"/>
              <a:gd name="connsiteY81" fmla="*/ 466580 h 1544746"/>
              <a:gd name="connsiteX82" fmla="*/ 892950 w 2135567"/>
              <a:gd name="connsiteY82" fmla="*/ 405773 h 1544746"/>
              <a:gd name="connsiteX83" fmla="*/ 950123 w 2135567"/>
              <a:gd name="connsiteY83" fmla="*/ 427361 h 1544746"/>
              <a:gd name="connsiteX84" fmla="*/ 981093 w 2135567"/>
              <a:gd name="connsiteY84" fmla="*/ 403863 h 1544746"/>
              <a:gd name="connsiteX85" fmla="*/ 978940 w 2135567"/>
              <a:gd name="connsiteY85" fmla="*/ 404440 h 1544746"/>
              <a:gd name="connsiteX86" fmla="*/ 972831 w 2135567"/>
              <a:gd name="connsiteY86" fmla="*/ 343095 h 1544746"/>
              <a:gd name="connsiteX87" fmla="*/ 313552 w 2135567"/>
              <a:gd name="connsiteY87" fmla="*/ 114904 h 1544746"/>
              <a:gd name="connsiteX88" fmla="*/ 313552 w 2135567"/>
              <a:gd name="connsiteY88" fmla="*/ 973016 h 1544746"/>
              <a:gd name="connsiteX89" fmla="*/ 1853031 w 2135567"/>
              <a:gd name="connsiteY89" fmla="*/ 973016 h 1544746"/>
              <a:gd name="connsiteX90" fmla="*/ 1853031 w 2135567"/>
              <a:gd name="connsiteY90" fmla="*/ 114904 h 1544746"/>
              <a:gd name="connsiteX91" fmla="*/ 229082 w 2135567"/>
              <a:gd name="connsiteY91" fmla="*/ 0 h 1544746"/>
              <a:gd name="connsiteX92" fmla="*/ 1937502 w 2135567"/>
              <a:gd name="connsiteY92" fmla="*/ 0 h 1544746"/>
              <a:gd name="connsiteX93" fmla="*/ 1961445 w 2135567"/>
              <a:gd name="connsiteY93" fmla="*/ 23943 h 1544746"/>
              <a:gd name="connsiteX94" fmla="*/ 1961445 w 2135567"/>
              <a:gd name="connsiteY94" fmla="*/ 1062908 h 1544746"/>
              <a:gd name="connsiteX95" fmla="*/ 1937502 w 2135567"/>
              <a:gd name="connsiteY95" fmla="*/ 1086851 h 1544746"/>
              <a:gd name="connsiteX96" fmla="*/ 229082 w 2135567"/>
              <a:gd name="connsiteY96" fmla="*/ 1086851 h 1544746"/>
              <a:gd name="connsiteX97" fmla="*/ 205138 w 2135567"/>
              <a:gd name="connsiteY97" fmla="*/ 1062908 h 1544746"/>
              <a:gd name="connsiteX98" fmla="*/ 205138 w 2135567"/>
              <a:gd name="connsiteY98" fmla="*/ 23943 h 1544746"/>
              <a:gd name="connsiteX99" fmla="*/ 229082 w 2135567"/>
              <a:gd name="connsiteY99" fmla="*/ 0 h 1544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135567" h="1544746">
                <a:moveTo>
                  <a:pt x="931832" y="1337296"/>
                </a:moveTo>
                <a:cubicBezTo>
                  <a:pt x="927634" y="1337930"/>
                  <a:pt x="924972" y="1341988"/>
                  <a:pt x="923846" y="1347186"/>
                </a:cubicBezTo>
                <a:lnTo>
                  <a:pt x="896048" y="1481471"/>
                </a:lnTo>
                <a:cubicBezTo>
                  <a:pt x="895281" y="1485782"/>
                  <a:pt x="896356" y="1495038"/>
                  <a:pt x="898813" y="1495546"/>
                </a:cubicBezTo>
                <a:lnTo>
                  <a:pt x="1067552" y="1495546"/>
                </a:lnTo>
                <a:lnTo>
                  <a:pt x="1068013" y="1495546"/>
                </a:lnTo>
                <a:lnTo>
                  <a:pt x="1236752" y="1495546"/>
                </a:lnTo>
                <a:cubicBezTo>
                  <a:pt x="1239209" y="1495038"/>
                  <a:pt x="1240284" y="1485782"/>
                  <a:pt x="1239517" y="1481471"/>
                </a:cubicBezTo>
                <a:lnTo>
                  <a:pt x="1211719" y="1347186"/>
                </a:lnTo>
                <a:cubicBezTo>
                  <a:pt x="1210593" y="1341988"/>
                  <a:pt x="1207931" y="1337930"/>
                  <a:pt x="1203733" y="1337296"/>
                </a:cubicBezTo>
                <a:lnTo>
                  <a:pt x="1067782" y="1337424"/>
                </a:lnTo>
                <a:close/>
                <a:moveTo>
                  <a:pt x="223690" y="1148073"/>
                </a:moveTo>
                <a:lnTo>
                  <a:pt x="1067783" y="1148396"/>
                </a:lnTo>
                <a:lnTo>
                  <a:pt x="1911876" y="1148073"/>
                </a:lnTo>
                <a:cubicBezTo>
                  <a:pt x="1937940" y="1149663"/>
                  <a:pt x="1954468" y="1159834"/>
                  <a:pt x="1961461" y="1172865"/>
                </a:cubicBezTo>
                <a:lnTo>
                  <a:pt x="2134051" y="1509465"/>
                </a:lnTo>
                <a:cubicBezTo>
                  <a:pt x="2138819" y="1520272"/>
                  <a:pt x="2132144" y="1543475"/>
                  <a:pt x="2116888" y="1544746"/>
                </a:cubicBezTo>
                <a:lnTo>
                  <a:pt x="1069214" y="1544746"/>
                </a:lnTo>
                <a:lnTo>
                  <a:pt x="1066353" y="1544746"/>
                </a:lnTo>
                <a:lnTo>
                  <a:pt x="18680" y="1544746"/>
                </a:lnTo>
                <a:cubicBezTo>
                  <a:pt x="3423" y="1543475"/>
                  <a:pt x="-3252" y="1520272"/>
                  <a:pt x="1516" y="1509465"/>
                </a:cubicBezTo>
                <a:lnTo>
                  <a:pt x="174107" y="1172865"/>
                </a:lnTo>
                <a:cubicBezTo>
                  <a:pt x="181099" y="1159834"/>
                  <a:pt x="197627" y="1149663"/>
                  <a:pt x="223690" y="1148073"/>
                </a:cubicBezTo>
                <a:close/>
                <a:moveTo>
                  <a:pt x="1081240" y="1027774"/>
                </a:moveTo>
                <a:lnTo>
                  <a:pt x="1081240" y="1048170"/>
                </a:lnTo>
                <a:lnTo>
                  <a:pt x="1108784" y="1051973"/>
                </a:lnTo>
                <a:cubicBezTo>
                  <a:pt x="1108772" y="1043906"/>
                  <a:pt x="1108758" y="1035840"/>
                  <a:pt x="1108744" y="1027774"/>
                </a:cubicBezTo>
                <a:close/>
                <a:moveTo>
                  <a:pt x="1057812" y="1027774"/>
                </a:moveTo>
                <a:cubicBezTo>
                  <a:pt x="1057798" y="1035118"/>
                  <a:pt x="1057788" y="1042220"/>
                  <a:pt x="1057814" y="1044936"/>
                </a:cubicBezTo>
                <a:lnTo>
                  <a:pt x="1078666" y="1047815"/>
                </a:lnTo>
                <a:lnTo>
                  <a:pt x="1078666" y="1027774"/>
                </a:lnTo>
                <a:close/>
                <a:moveTo>
                  <a:pt x="1078666" y="1005119"/>
                </a:moveTo>
                <a:lnTo>
                  <a:pt x="1057814" y="1008038"/>
                </a:lnTo>
                <a:cubicBezTo>
                  <a:pt x="1057842" y="1010754"/>
                  <a:pt x="1057830" y="1017856"/>
                  <a:pt x="1057817" y="1025200"/>
                </a:cubicBezTo>
                <a:lnTo>
                  <a:pt x="1078666" y="1025200"/>
                </a:lnTo>
                <a:close/>
                <a:moveTo>
                  <a:pt x="1108699" y="1000916"/>
                </a:moveTo>
                <a:lnTo>
                  <a:pt x="1081240" y="1004759"/>
                </a:lnTo>
                <a:lnTo>
                  <a:pt x="1081240" y="1025200"/>
                </a:lnTo>
                <a:lnTo>
                  <a:pt x="1108739" y="1025200"/>
                </a:lnTo>
                <a:close/>
                <a:moveTo>
                  <a:pt x="1068459" y="508575"/>
                </a:moveTo>
                <a:cubicBezTo>
                  <a:pt x="1090331" y="508575"/>
                  <a:pt x="1108061" y="526306"/>
                  <a:pt x="1108061" y="548178"/>
                </a:cubicBezTo>
                <a:cubicBezTo>
                  <a:pt x="1108061" y="570050"/>
                  <a:pt x="1090331" y="587781"/>
                  <a:pt x="1068459" y="587781"/>
                </a:cubicBezTo>
                <a:cubicBezTo>
                  <a:pt x="1046586" y="587781"/>
                  <a:pt x="1028856" y="570050"/>
                  <a:pt x="1028856" y="548178"/>
                </a:cubicBezTo>
                <a:cubicBezTo>
                  <a:pt x="1028856" y="526306"/>
                  <a:pt x="1046587" y="508575"/>
                  <a:pt x="1068459" y="508575"/>
                </a:cubicBezTo>
                <a:close/>
                <a:moveTo>
                  <a:pt x="1068459" y="442994"/>
                </a:moveTo>
                <a:cubicBezTo>
                  <a:pt x="1010367" y="442994"/>
                  <a:pt x="963275" y="490087"/>
                  <a:pt x="963274" y="548178"/>
                </a:cubicBezTo>
                <a:cubicBezTo>
                  <a:pt x="963275" y="606269"/>
                  <a:pt x="1010367" y="653362"/>
                  <a:pt x="1068458" y="653362"/>
                </a:cubicBezTo>
                <a:cubicBezTo>
                  <a:pt x="1126550" y="653362"/>
                  <a:pt x="1173643" y="606270"/>
                  <a:pt x="1173643" y="548178"/>
                </a:cubicBezTo>
                <a:cubicBezTo>
                  <a:pt x="1173643" y="490087"/>
                  <a:pt x="1126550" y="442994"/>
                  <a:pt x="1068459" y="442994"/>
                </a:cubicBezTo>
                <a:close/>
                <a:moveTo>
                  <a:pt x="1040654" y="324922"/>
                </a:moveTo>
                <a:lnTo>
                  <a:pt x="1065119" y="379072"/>
                </a:lnTo>
                <a:cubicBezTo>
                  <a:pt x="1066228" y="378914"/>
                  <a:pt x="1067342" y="378903"/>
                  <a:pt x="1068458" y="378903"/>
                </a:cubicBezTo>
                <a:cubicBezTo>
                  <a:pt x="1083238" y="378903"/>
                  <a:pt x="1097575" y="380798"/>
                  <a:pt x="1111078" y="384982"/>
                </a:cubicBezTo>
                <a:lnTo>
                  <a:pt x="1149355" y="338239"/>
                </a:lnTo>
                <a:lnTo>
                  <a:pt x="1210163" y="373346"/>
                </a:lnTo>
                <a:lnTo>
                  <a:pt x="1188970" y="429472"/>
                </a:lnTo>
                <a:cubicBezTo>
                  <a:pt x="1198986" y="439472"/>
                  <a:pt x="1207663" y="450794"/>
                  <a:pt x="1214212" y="463463"/>
                </a:cubicBezTo>
                <a:lnTo>
                  <a:pt x="1275387" y="457371"/>
                </a:lnTo>
                <a:lnTo>
                  <a:pt x="1293560" y="525194"/>
                </a:lnTo>
                <a:lnTo>
                  <a:pt x="1237618" y="550469"/>
                </a:lnTo>
                <a:cubicBezTo>
                  <a:pt x="1237528" y="564744"/>
                  <a:pt x="1235572" y="578592"/>
                  <a:pt x="1231396" y="591629"/>
                </a:cubicBezTo>
                <a:lnTo>
                  <a:pt x="1277377" y="629282"/>
                </a:lnTo>
                <a:lnTo>
                  <a:pt x="1242269" y="690090"/>
                </a:lnTo>
                <a:lnTo>
                  <a:pt x="1186672" y="669096"/>
                </a:lnTo>
                <a:cubicBezTo>
                  <a:pt x="1176973" y="678821"/>
                  <a:pt x="1165990" y="687237"/>
                  <a:pt x="1153721" y="693635"/>
                </a:cubicBezTo>
                <a:lnTo>
                  <a:pt x="1159752" y="754201"/>
                </a:lnTo>
                <a:lnTo>
                  <a:pt x="1091929" y="772373"/>
                </a:lnTo>
                <a:lnTo>
                  <a:pt x="1067085" y="717383"/>
                </a:lnTo>
                <a:cubicBezTo>
                  <a:pt x="1053158" y="717336"/>
                  <a:pt x="1039631" y="715544"/>
                  <a:pt x="1026845" y="711686"/>
                </a:cubicBezTo>
                <a:lnTo>
                  <a:pt x="1026925" y="711732"/>
                </a:lnTo>
                <a:lnTo>
                  <a:pt x="987867" y="759429"/>
                </a:lnTo>
                <a:lnTo>
                  <a:pt x="927059" y="724321"/>
                </a:lnTo>
                <a:lnTo>
                  <a:pt x="948496" y="667549"/>
                </a:lnTo>
                <a:cubicBezTo>
                  <a:pt x="937150" y="656204"/>
                  <a:pt x="927439" y="643231"/>
                  <a:pt x="920400" y="628647"/>
                </a:cubicBezTo>
                <a:lnTo>
                  <a:pt x="921524" y="632842"/>
                </a:lnTo>
                <a:lnTo>
                  <a:pt x="860179" y="638950"/>
                </a:lnTo>
                <a:lnTo>
                  <a:pt x="842006" y="571128"/>
                </a:lnTo>
                <a:lnTo>
                  <a:pt x="898187" y="545746"/>
                </a:lnTo>
                <a:lnTo>
                  <a:pt x="899264" y="549767"/>
                </a:lnTo>
                <a:cubicBezTo>
                  <a:pt x="899186" y="549238"/>
                  <a:pt x="899184" y="548709"/>
                  <a:pt x="899184" y="548178"/>
                </a:cubicBezTo>
                <a:cubicBezTo>
                  <a:pt x="899184" y="533356"/>
                  <a:pt x="901089" y="518978"/>
                  <a:pt x="905299" y="505442"/>
                </a:cubicBezTo>
                <a:lnTo>
                  <a:pt x="857843" y="466580"/>
                </a:lnTo>
                <a:lnTo>
                  <a:pt x="892950" y="405773"/>
                </a:lnTo>
                <a:lnTo>
                  <a:pt x="950123" y="427361"/>
                </a:lnTo>
                <a:cubicBezTo>
                  <a:pt x="959292" y="418156"/>
                  <a:pt x="969614" y="410126"/>
                  <a:pt x="981093" y="403863"/>
                </a:cubicBezTo>
                <a:lnTo>
                  <a:pt x="978940" y="404440"/>
                </a:lnTo>
                <a:lnTo>
                  <a:pt x="972831" y="343095"/>
                </a:lnTo>
                <a:close/>
                <a:moveTo>
                  <a:pt x="313552" y="114904"/>
                </a:moveTo>
                <a:lnTo>
                  <a:pt x="313552" y="973016"/>
                </a:lnTo>
                <a:lnTo>
                  <a:pt x="1853031" y="973016"/>
                </a:lnTo>
                <a:lnTo>
                  <a:pt x="1853031" y="114904"/>
                </a:lnTo>
                <a:close/>
                <a:moveTo>
                  <a:pt x="229082" y="0"/>
                </a:moveTo>
                <a:lnTo>
                  <a:pt x="1937502" y="0"/>
                </a:lnTo>
                <a:cubicBezTo>
                  <a:pt x="1950725" y="0"/>
                  <a:pt x="1961445" y="10719"/>
                  <a:pt x="1961445" y="23943"/>
                </a:cubicBezTo>
                <a:lnTo>
                  <a:pt x="1961445" y="1062908"/>
                </a:lnTo>
                <a:cubicBezTo>
                  <a:pt x="1961445" y="1076131"/>
                  <a:pt x="1950725" y="1086851"/>
                  <a:pt x="1937502" y="1086851"/>
                </a:cubicBezTo>
                <a:lnTo>
                  <a:pt x="229082" y="1086851"/>
                </a:lnTo>
                <a:cubicBezTo>
                  <a:pt x="215858" y="1086851"/>
                  <a:pt x="205138" y="1076131"/>
                  <a:pt x="205138" y="1062908"/>
                </a:cubicBezTo>
                <a:lnTo>
                  <a:pt x="205138" y="23943"/>
                </a:lnTo>
                <a:cubicBezTo>
                  <a:pt x="205138" y="10719"/>
                  <a:pt x="215858" y="0"/>
                  <a:pt x="229082" y="0"/>
                </a:cubicBez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 name="DataTable"/>
          <p:cNvGrpSpPr/>
          <p:nvPr/>
        </p:nvGrpSpPr>
        <p:grpSpPr>
          <a:xfrm>
            <a:off x="2838156" y="2360851"/>
            <a:ext cx="1202526" cy="1787945"/>
            <a:chOff x="3206456" y="836851"/>
            <a:chExt cx="1202526" cy="1787945"/>
          </a:xfrm>
        </p:grpSpPr>
        <p:sp>
          <p:nvSpPr>
            <p:cNvPr id="42" name="Data Table"/>
            <p:cNvSpPr/>
            <p:nvPr/>
          </p:nvSpPr>
          <p:spPr>
            <a:xfrm>
              <a:off x="3206456" y="1335493"/>
              <a:ext cx="1174730" cy="1289303"/>
            </a:xfrm>
            <a:custGeom>
              <a:avLst/>
              <a:gdLst>
                <a:gd name="connsiteX0" fmla="*/ 1051249 w 1174730"/>
                <a:gd name="connsiteY0" fmla="*/ 1105209 h 1235027"/>
                <a:gd name="connsiteX1" fmla="*/ 1051249 w 1174730"/>
                <a:gd name="connsiteY1" fmla="*/ 1168365 h 1235027"/>
                <a:gd name="connsiteX2" fmla="*/ 1111322 w 1174730"/>
                <a:gd name="connsiteY2" fmla="*/ 1168365 h 1235027"/>
                <a:gd name="connsiteX3" fmla="*/ 1111322 w 1174730"/>
                <a:gd name="connsiteY3" fmla="*/ 1105209 h 1235027"/>
                <a:gd name="connsiteX4" fmla="*/ 927769 w 1174730"/>
                <a:gd name="connsiteY4" fmla="*/ 1105209 h 1235027"/>
                <a:gd name="connsiteX5" fmla="*/ 927769 w 1174730"/>
                <a:gd name="connsiteY5" fmla="*/ 1168365 h 1235027"/>
                <a:gd name="connsiteX6" fmla="*/ 987841 w 1174730"/>
                <a:gd name="connsiteY6" fmla="*/ 1168365 h 1235027"/>
                <a:gd name="connsiteX7" fmla="*/ 987841 w 1174730"/>
                <a:gd name="connsiteY7" fmla="*/ 1105209 h 1235027"/>
                <a:gd name="connsiteX8" fmla="*/ 804289 w 1174730"/>
                <a:gd name="connsiteY8" fmla="*/ 1105209 h 1235027"/>
                <a:gd name="connsiteX9" fmla="*/ 804289 w 1174730"/>
                <a:gd name="connsiteY9" fmla="*/ 1168365 h 1235027"/>
                <a:gd name="connsiteX10" fmla="*/ 864361 w 1174730"/>
                <a:gd name="connsiteY10" fmla="*/ 1168365 h 1235027"/>
                <a:gd name="connsiteX11" fmla="*/ 864361 w 1174730"/>
                <a:gd name="connsiteY11" fmla="*/ 1105209 h 1235027"/>
                <a:gd name="connsiteX12" fmla="*/ 680809 w 1174730"/>
                <a:gd name="connsiteY12" fmla="*/ 1105209 h 1235027"/>
                <a:gd name="connsiteX13" fmla="*/ 680809 w 1174730"/>
                <a:gd name="connsiteY13" fmla="*/ 1168365 h 1235027"/>
                <a:gd name="connsiteX14" fmla="*/ 740881 w 1174730"/>
                <a:gd name="connsiteY14" fmla="*/ 1168365 h 1235027"/>
                <a:gd name="connsiteX15" fmla="*/ 740881 w 1174730"/>
                <a:gd name="connsiteY15" fmla="*/ 1105209 h 1235027"/>
                <a:gd name="connsiteX16" fmla="*/ 557328 w 1174730"/>
                <a:gd name="connsiteY16" fmla="*/ 1105209 h 1235027"/>
                <a:gd name="connsiteX17" fmla="*/ 557328 w 1174730"/>
                <a:gd name="connsiteY17" fmla="*/ 1168365 h 1235027"/>
                <a:gd name="connsiteX18" fmla="*/ 617401 w 1174730"/>
                <a:gd name="connsiteY18" fmla="*/ 1168365 h 1235027"/>
                <a:gd name="connsiteX19" fmla="*/ 617401 w 1174730"/>
                <a:gd name="connsiteY19" fmla="*/ 1105209 h 1235027"/>
                <a:gd name="connsiteX20" fmla="*/ 433848 w 1174730"/>
                <a:gd name="connsiteY20" fmla="*/ 1105209 h 1235027"/>
                <a:gd name="connsiteX21" fmla="*/ 433848 w 1174730"/>
                <a:gd name="connsiteY21" fmla="*/ 1168365 h 1235027"/>
                <a:gd name="connsiteX22" fmla="*/ 493921 w 1174730"/>
                <a:gd name="connsiteY22" fmla="*/ 1168365 h 1235027"/>
                <a:gd name="connsiteX23" fmla="*/ 493921 w 1174730"/>
                <a:gd name="connsiteY23" fmla="*/ 1105209 h 1235027"/>
                <a:gd name="connsiteX24" fmla="*/ 310368 w 1174730"/>
                <a:gd name="connsiteY24" fmla="*/ 1105209 h 1235027"/>
                <a:gd name="connsiteX25" fmla="*/ 310368 w 1174730"/>
                <a:gd name="connsiteY25" fmla="*/ 1168365 h 1235027"/>
                <a:gd name="connsiteX26" fmla="*/ 370441 w 1174730"/>
                <a:gd name="connsiteY26" fmla="*/ 1168365 h 1235027"/>
                <a:gd name="connsiteX27" fmla="*/ 370441 w 1174730"/>
                <a:gd name="connsiteY27" fmla="*/ 1105209 h 1235027"/>
                <a:gd name="connsiteX28" fmla="*/ 186888 w 1174730"/>
                <a:gd name="connsiteY28" fmla="*/ 1105209 h 1235027"/>
                <a:gd name="connsiteX29" fmla="*/ 186888 w 1174730"/>
                <a:gd name="connsiteY29" fmla="*/ 1168365 h 1235027"/>
                <a:gd name="connsiteX30" fmla="*/ 246960 w 1174730"/>
                <a:gd name="connsiteY30" fmla="*/ 1168365 h 1235027"/>
                <a:gd name="connsiteX31" fmla="*/ 246960 w 1174730"/>
                <a:gd name="connsiteY31" fmla="*/ 1105209 h 1235027"/>
                <a:gd name="connsiteX32" fmla="*/ 63408 w 1174730"/>
                <a:gd name="connsiteY32" fmla="*/ 1105209 h 1235027"/>
                <a:gd name="connsiteX33" fmla="*/ 63408 w 1174730"/>
                <a:gd name="connsiteY33" fmla="*/ 1168365 h 1235027"/>
                <a:gd name="connsiteX34" fmla="*/ 123480 w 1174730"/>
                <a:gd name="connsiteY34" fmla="*/ 1168365 h 1235027"/>
                <a:gd name="connsiteX35" fmla="*/ 123480 w 1174730"/>
                <a:gd name="connsiteY35" fmla="*/ 1105209 h 1235027"/>
                <a:gd name="connsiteX36" fmla="*/ 1051249 w 1174730"/>
                <a:gd name="connsiteY36" fmla="*/ 975391 h 1235027"/>
                <a:gd name="connsiteX37" fmla="*/ 1051249 w 1174730"/>
                <a:gd name="connsiteY37" fmla="*/ 1038547 h 1235027"/>
                <a:gd name="connsiteX38" fmla="*/ 1111322 w 1174730"/>
                <a:gd name="connsiteY38" fmla="*/ 1038547 h 1235027"/>
                <a:gd name="connsiteX39" fmla="*/ 1111322 w 1174730"/>
                <a:gd name="connsiteY39" fmla="*/ 975391 h 1235027"/>
                <a:gd name="connsiteX40" fmla="*/ 927769 w 1174730"/>
                <a:gd name="connsiteY40" fmla="*/ 975391 h 1235027"/>
                <a:gd name="connsiteX41" fmla="*/ 927769 w 1174730"/>
                <a:gd name="connsiteY41" fmla="*/ 1038547 h 1235027"/>
                <a:gd name="connsiteX42" fmla="*/ 987841 w 1174730"/>
                <a:gd name="connsiteY42" fmla="*/ 1038547 h 1235027"/>
                <a:gd name="connsiteX43" fmla="*/ 987841 w 1174730"/>
                <a:gd name="connsiteY43" fmla="*/ 975391 h 1235027"/>
                <a:gd name="connsiteX44" fmla="*/ 804289 w 1174730"/>
                <a:gd name="connsiteY44" fmla="*/ 975391 h 1235027"/>
                <a:gd name="connsiteX45" fmla="*/ 804289 w 1174730"/>
                <a:gd name="connsiteY45" fmla="*/ 1038547 h 1235027"/>
                <a:gd name="connsiteX46" fmla="*/ 864361 w 1174730"/>
                <a:gd name="connsiteY46" fmla="*/ 1038547 h 1235027"/>
                <a:gd name="connsiteX47" fmla="*/ 864361 w 1174730"/>
                <a:gd name="connsiteY47" fmla="*/ 975391 h 1235027"/>
                <a:gd name="connsiteX48" fmla="*/ 680809 w 1174730"/>
                <a:gd name="connsiteY48" fmla="*/ 975391 h 1235027"/>
                <a:gd name="connsiteX49" fmla="*/ 680809 w 1174730"/>
                <a:gd name="connsiteY49" fmla="*/ 1038547 h 1235027"/>
                <a:gd name="connsiteX50" fmla="*/ 740881 w 1174730"/>
                <a:gd name="connsiteY50" fmla="*/ 1038547 h 1235027"/>
                <a:gd name="connsiteX51" fmla="*/ 740881 w 1174730"/>
                <a:gd name="connsiteY51" fmla="*/ 975391 h 1235027"/>
                <a:gd name="connsiteX52" fmla="*/ 557328 w 1174730"/>
                <a:gd name="connsiteY52" fmla="*/ 975391 h 1235027"/>
                <a:gd name="connsiteX53" fmla="*/ 557328 w 1174730"/>
                <a:gd name="connsiteY53" fmla="*/ 1038547 h 1235027"/>
                <a:gd name="connsiteX54" fmla="*/ 617401 w 1174730"/>
                <a:gd name="connsiteY54" fmla="*/ 1038547 h 1235027"/>
                <a:gd name="connsiteX55" fmla="*/ 617401 w 1174730"/>
                <a:gd name="connsiteY55" fmla="*/ 975391 h 1235027"/>
                <a:gd name="connsiteX56" fmla="*/ 433848 w 1174730"/>
                <a:gd name="connsiteY56" fmla="*/ 975391 h 1235027"/>
                <a:gd name="connsiteX57" fmla="*/ 433848 w 1174730"/>
                <a:gd name="connsiteY57" fmla="*/ 1038547 h 1235027"/>
                <a:gd name="connsiteX58" fmla="*/ 493921 w 1174730"/>
                <a:gd name="connsiteY58" fmla="*/ 1038547 h 1235027"/>
                <a:gd name="connsiteX59" fmla="*/ 493921 w 1174730"/>
                <a:gd name="connsiteY59" fmla="*/ 975391 h 1235027"/>
                <a:gd name="connsiteX60" fmla="*/ 310368 w 1174730"/>
                <a:gd name="connsiteY60" fmla="*/ 975391 h 1235027"/>
                <a:gd name="connsiteX61" fmla="*/ 310368 w 1174730"/>
                <a:gd name="connsiteY61" fmla="*/ 1038547 h 1235027"/>
                <a:gd name="connsiteX62" fmla="*/ 370441 w 1174730"/>
                <a:gd name="connsiteY62" fmla="*/ 1038547 h 1235027"/>
                <a:gd name="connsiteX63" fmla="*/ 370441 w 1174730"/>
                <a:gd name="connsiteY63" fmla="*/ 975391 h 1235027"/>
                <a:gd name="connsiteX64" fmla="*/ 186888 w 1174730"/>
                <a:gd name="connsiteY64" fmla="*/ 975391 h 1235027"/>
                <a:gd name="connsiteX65" fmla="*/ 186888 w 1174730"/>
                <a:gd name="connsiteY65" fmla="*/ 1038547 h 1235027"/>
                <a:gd name="connsiteX66" fmla="*/ 246960 w 1174730"/>
                <a:gd name="connsiteY66" fmla="*/ 1038547 h 1235027"/>
                <a:gd name="connsiteX67" fmla="*/ 246960 w 1174730"/>
                <a:gd name="connsiteY67" fmla="*/ 975391 h 1235027"/>
                <a:gd name="connsiteX68" fmla="*/ 63408 w 1174730"/>
                <a:gd name="connsiteY68" fmla="*/ 975391 h 1235027"/>
                <a:gd name="connsiteX69" fmla="*/ 63408 w 1174730"/>
                <a:gd name="connsiteY69" fmla="*/ 1038547 h 1235027"/>
                <a:gd name="connsiteX70" fmla="*/ 123480 w 1174730"/>
                <a:gd name="connsiteY70" fmla="*/ 1038547 h 1235027"/>
                <a:gd name="connsiteX71" fmla="*/ 123480 w 1174730"/>
                <a:gd name="connsiteY71" fmla="*/ 975391 h 1235027"/>
                <a:gd name="connsiteX72" fmla="*/ 1051249 w 1174730"/>
                <a:gd name="connsiteY72" fmla="*/ 845572 h 1235027"/>
                <a:gd name="connsiteX73" fmla="*/ 1051249 w 1174730"/>
                <a:gd name="connsiteY73" fmla="*/ 908728 h 1235027"/>
                <a:gd name="connsiteX74" fmla="*/ 1111322 w 1174730"/>
                <a:gd name="connsiteY74" fmla="*/ 908728 h 1235027"/>
                <a:gd name="connsiteX75" fmla="*/ 1111322 w 1174730"/>
                <a:gd name="connsiteY75" fmla="*/ 845572 h 1235027"/>
                <a:gd name="connsiteX76" fmla="*/ 927769 w 1174730"/>
                <a:gd name="connsiteY76" fmla="*/ 845572 h 1235027"/>
                <a:gd name="connsiteX77" fmla="*/ 927769 w 1174730"/>
                <a:gd name="connsiteY77" fmla="*/ 908728 h 1235027"/>
                <a:gd name="connsiteX78" fmla="*/ 987841 w 1174730"/>
                <a:gd name="connsiteY78" fmla="*/ 908728 h 1235027"/>
                <a:gd name="connsiteX79" fmla="*/ 987841 w 1174730"/>
                <a:gd name="connsiteY79" fmla="*/ 845572 h 1235027"/>
                <a:gd name="connsiteX80" fmla="*/ 804289 w 1174730"/>
                <a:gd name="connsiteY80" fmla="*/ 845572 h 1235027"/>
                <a:gd name="connsiteX81" fmla="*/ 804289 w 1174730"/>
                <a:gd name="connsiteY81" fmla="*/ 908728 h 1235027"/>
                <a:gd name="connsiteX82" fmla="*/ 864361 w 1174730"/>
                <a:gd name="connsiteY82" fmla="*/ 908728 h 1235027"/>
                <a:gd name="connsiteX83" fmla="*/ 864361 w 1174730"/>
                <a:gd name="connsiteY83" fmla="*/ 845572 h 1235027"/>
                <a:gd name="connsiteX84" fmla="*/ 680809 w 1174730"/>
                <a:gd name="connsiteY84" fmla="*/ 845572 h 1235027"/>
                <a:gd name="connsiteX85" fmla="*/ 680809 w 1174730"/>
                <a:gd name="connsiteY85" fmla="*/ 908728 h 1235027"/>
                <a:gd name="connsiteX86" fmla="*/ 740881 w 1174730"/>
                <a:gd name="connsiteY86" fmla="*/ 908728 h 1235027"/>
                <a:gd name="connsiteX87" fmla="*/ 740881 w 1174730"/>
                <a:gd name="connsiteY87" fmla="*/ 845572 h 1235027"/>
                <a:gd name="connsiteX88" fmla="*/ 557328 w 1174730"/>
                <a:gd name="connsiteY88" fmla="*/ 845572 h 1235027"/>
                <a:gd name="connsiteX89" fmla="*/ 557328 w 1174730"/>
                <a:gd name="connsiteY89" fmla="*/ 908728 h 1235027"/>
                <a:gd name="connsiteX90" fmla="*/ 617401 w 1174730"/>
                <a:gd name="connsiteY90" fmla="*/ 908728 h 1235027"/>
                <a:gd name="connsiteX91" fmla="*/ 617401 w 1174730"/>
                <a:gd name="connsiteY91" fmla="*/ 845572 h 1235027"/>
                <a:gd name="connsiteX92" fmla="*/ 433848 w 1174730"/>
                <a:gd name="connsiteY92" fmla="*/ 845572 h 1235027"/>
                <a:gd name="connsiteX93" fmla="*/ 433848 w 1174730"/>
                <a:gd name="connsiteY93" fmla="*/ 908728 h 1235027"/>
                <a:gd name="connsiteX94" fmla="*/ 493921 w 1174730"/>
                <a:gd name="connsiteY94" fmla="*/ 908728 h 1235027"/>
                <a:gd name="connsiteX95" fmla="*/ 493921 w 1174730"/>
                <a:gd name="connsiteY95" fmla="*/ 845572 h 1235027"/>
                <a:gd name="connsiteX96" fmla="*/ 310368 w 1174730"/>
                <a:gd name="connsiteY96" fmla="*/ 845572 h 1235027"/>
                <a:gd name="connsiteX97" fmla="*/ 310368 w 1174730"/>
                <a:gd name="connsiteY97" fmla="*/ 908728 h 1235027"/>
                <a:gd name="connsiteX98" fmla="*/ 370441 w 1174730"/>
                <a:gd name="connsiteY98" fmla="*/ 908728 h 1235027"/>
                <a:gd name="connsiteX99" fmla="*/ 370441 w 1174730"/>
                <a:gd name="connsiteY99" fmla="*/ 845572 h 1235027"/>
                <a:gd name="connsiteX100" fmla="*/ 186888 w 1174730"/>
                <a:gd name="connsiteY100" fmla="*/ 845572 h 1235027"/>
                <a:gd name="connsiteX101" fmla="*/ 186888 w 1174730"/>
                <a:gd name="connsiteY101" fmla="*/ 908728 h 1235027"/>
                <a:gd name="connsiteX102" fmla="*/ 246960 w 1174730"/>
                <a:gd name="connsiteY102" fmla="*/ 908728 h 1235027"/>
                <a:gd name="connsiteX103" fmla="*/ 246960 w 1174730"/>
                <a:gd name="connsiteY103" fmla="*/ 845572 h 1235027"/>
                <a:gd name="connsiteX104" fmla="*/ 63408 w 1174730"/>
                <a:gd name="connsiteY104" fmla="*/ 845572 h 1235027"/>
                <a:gd name="connsiteX105" fmla="*/ 63408 w 1174730"/>
                <a:gd name="connsiteY105" fmla="*/ 908728 h 1235027"/>
                <a:gd name="connsiteX106" fmla="*/ 123480 w 1174730"/>
                <a:gd name="connsiteY106" fmla="*/ 908728 h 1235027"/>
                <a:gd name="connsiteX107" fmla="*/ 123480 w 1174730"/>
                <a:gd name="connsiteY107" fmla="*/ 845572 h 1235027"/>
                <a:gd name="connsiteX108" fmla="*/ 1051249 w 1174730"/>
                <a:gd name="connsiteY108" fmla="*/ 715754 h 1235027"/>
                <a:gd name="connsiteX109" fmla="*/ 1051249 w 1174730"/>
                <a:gd name="connsiteY109" fmla="*/ 778910 h 1235027"/>
                <a:gd name="connsiteX110" fmla="*/ 1111322 w 1174730"/>
                <a:gd name="connsiteY110" fmla="*/ 778910 h 1235027"/>
                <a:gd name="connsiteX111" fmla="*/ 1111322 w 1174730"/>
                <a:gd name="connsiteY111" fmla="*/ 715754 h 1235027"/>
                <a:gd name="connsiteX112" fmla="*/ 927769 w 1174730"/>
                <a:gd name="connsiteY112" fmla="*/ 715754 h 1235027"/>
                <a:gd name="connsiteX113" fmla="*/ 927769 w 1174730"/>
                <a:gd name="connsiteY113" fmla="*/ 778910 h 1235027"/>
                <a:gd name="connsiteX114" fmla="*/ 987841 w 1174730"/>
                <a:gd name="connsiteY114" fmla="*/ 778910 h 1235027"/>
                <a:gd name="connsiteX115" fmla="*/ 987841 w 1174730"/>
                <a:gd name="connsiteY115" fmla="*/ 715754 h 1235027"/>
                <a:gd name="connsiteX116" fmla="*/ 804289 w 1174730"/>
                <a:gd name="connsiteY116" fmla="*/ 715754 h 1235027"/>
                <a:gd name="connsiteX117" fmla="*/ 804289 w 1174730"/>
                <a:gd name="connsiteY117" fmla="*/ 778910 h 1235027"/>
                <a:gd name="connsiteX118" fmla="*/ 864361 w 1174730"/>
                <a:gd name="connsiteY118" fmla="*/ 778910 h 1235027"/>
                <a:gd name="connsiteX119" fmla="*/ 864361 w 1174730"/>
                <a:gd name="connsiteY119" fmla="*/ 715754 h 1235027"/>
                <a:gd name="connsiteX120" fmla="*/ 680809 w 1174730"/>
                <a:gd name="connsiteY120" fmla="*/ 715754 h 1235027"/>
                <a:gd name="connsiteX121" fmla="*/ 680809 w 1174730"/>
                <a:gd name="connsiteY121" fmla="*/ 778910 h 1235027"/>
                <a:gd name="connsiteX122" fmla="*/ 740881 w 1174730"/>
                <a:gd name="connsiteY122" fmla="*/ 778910 h 1235027"/>
                <a:gd name="connsiteX123" fmla="*/ 740881 w 1174730"/>
                <a:gd name="connsiteY123" fmla="*/ 715754 h 1235027"/>
                <a:gd name="connsiteX124" fmla="*/ 557328 w 1174730"/>
                <a:gd name="connsiteY124" fmla="*/ 715754 h 1235027"/>
                <a:gd name="connsiteX125" fmla="*/ 557328 w 1174730"/>
                <a:gd name="connsiteY125" fmla="*/ 778910 h 1235027"/>
                <a:gd name="connsiteX126" fmla="*/ 617401 w 1174730"/>
                <a:gd name="connsiteY126" fmla="*/ 778910 h 1235027"/>
                <a:gd name="connsiteX127" fmla="*/ 617401 w 1174730"/>
                <a:gd name="connsiteY127" fmla="*/ 715754 h 1235027"/>
                <a:gd name="connsiteX128" fmla="*/ 433848 w 1174730"/>
                <a:gd name="connsiteY128" fmla="*/ 715754 h 1235027"/>
                <a:gd name="connsiteX129" fmla="*/ 433848 w 1174730"/>
                <a:gd name="connsiteY129" fmla="*/ 778910 h 1235027"/>
                <a:gd name="connsiteX130" fmla="*/ 493921 w 1174730"/>
                <a:gd name="connsiteY130" fmla="*/ 778910 h 1235027"/>
                <a:gd name="connsiteX131" fmla="*/ 493921 w 1174730"/>
                <a:gd name="connsiteY131" fmla="*/ 715754 h 1235027"/>
                <a:gd name="connsiteX132" fmla="*/ 310368 w 1174730"/>
                <a:gd name="connsiteY132" fmla="*/ 715754 h 1235027"/>
                <a:gd name="connsiteX133" fmla="*/ 310368 w 1174730"/>
                <a:gd name="connsiteY133" fmla="*/ 778910 h 1235027"/>
                <a:gd name="connsiteX134" fmla="*/ 370441 w 1174730"/>
                <a:gd name="connsiteY134" fmla="*/ 778910 h 1235027"/>
                <a:gd name="connsiteX135" fmla="*/ 370441 w 1174730"/>
                <a:gd name="connsiteY135" fmla="*/ 715754 h 1235027"/>
                <a:gd name="connsiteX136" fmla="*/ 186888 w 1174730"/>
                <a:gd name="connsiteY136" fmla="*/ 715754 h 1235027"/>
                <a:gd name="connsiteX137" fmla="*/ 186888 w 1174730"/>
                <a:gd name="connsiteY137" fmla="*/ 778910 h 1235027"/>
                <a:gd name="connsiteX138" fmla="*/ 246960 w 1174730"/>
                <a:gd name="connsiteY138" fmla="*/ 778910 h 1235027"/>
                <a:gd name="connsiteX139" fmla="*/ 246960 w 1174730"/>
                <a:gd name="connsiteY139" fmla="*/ 715754 h 1235027"/>
                <a:gd name="connsiteX140" fmla="*/ 63408 w 1174730"/>
                <a:gd name="connsiteY140" fmla="*/ 715754 h 1235027"/>
                <a:gd name="connsiteX141" fmla="*/ 63408 w 1174730"/>
                <a:gd name="connsiteY141" fmla="*/ 778910 h 1235027"/>
                <a:gd name="connsiteX142" fmla="*/ 123480 w 1174730"/>
                <a:gd name="connsiteY142" fmla="*/ 778910 h 1235027"/>
                <a:gd name="connsiteX143" fmla="*/ 123480 w 1174730"/>
                <a:gd name="connsiteY143" fmla="*/ 715754 h 1235027"/>
                <a:gd name="connsiteX144" fmla="*/ 1051249 w 1174730"/>
                <a:gd name="connsiteY144" fmla="*/ 585936 h 1235027"/>
                <a:gd name="connsiteX145" fmla="*/ 1051249 w 1174730"/>
                <a:gd name="connsiteY145" fmla="*/ 649092 h 1235027"/>
                <a:gd name="connsiteX146" fmla="*/ 1111322 w 1174730"/>
                <a:gd name="connsiteY146" fmla="*/ 649092 h 1235027"/>
                <a:gd name="connsiteX147" fmla="*/ 1111322 w 1174730"/>
                <a:gd name="connsiteY147" fmla="*/ 585936 h 1235027"/>
                <a:gd name="connsiteX148" fmla="*/ 927769 w 1174730"/>
                <a:gd name="connsiteY148" fmla="*/ 585936 h 1235027"/>
                <a:gd name="connsiteX149" fmla="*/ 927769 w 1174730"/>
                <a:gd name="connsiteY149" fmla="*/ 649092 h 1235027"/>
                <a:gd name="connsiteX150" fmla="*/ 987841 w 1174730"/>
                <a:gd name="connsiteY150" fmla="*/ 649092 h 1235027"/>
                <a:gd name="connsiteX151" fmla="*/ 987841 w 1174730"/>
                <a:gd name="connsiteY151" fmla="*/ 585936 h 1235027"/>
                <a:gd name="connsiteX152" fmla="*/ 804289 w 1174730"/>
                <a:gd name="connsiteY152" fmla="*/ 585936 h 1235027"/>
                <a:gd name="connsiteX153" fmla="*/ 804289 w 1174730"/>
                <a:gd name="connsiteY153" fmla="*/ 649092 h 1235027"/>
                <a:gd name="connsiteX154" fmla="*/ 864361 w 1174730"/>
                <a:gd name="connsiteY154" fmla="*/ 649092 h 1235027"/>
                <a:gd name="connsiteX155" fmla="*/ 864361 w 1174730"/>
                <a:gd name="connsiteY155" fmla="*/ 585936 h 1235027"/>
                <a:gd name="connsiteX156" fmla="*/ 680809 w 1174730"/>
                <a:gd name="connsiteY156" fmla="*/ 585936 h 1235027"/>
                <a:gd name="connsiteX157" fmla="*/ 680809 w 1174730"/>
                <a:gd name="connsiteY157" fmla="*/ 649092 h 1235027"/>
                <a:gd name="connsiteX158" fmla="*/ 740881 w 1174730"/>
                <a:gd name="connsiteY158" fmla="*/ 649092 h 1235027"/>
                <a:gd name="connsiteX159" fmla="*/ 740881 w 1174730"/>
                <a:gd name="connsiteY159" fmla="*/ 585936 h 1235027"/>
                <a:gd name="connsiteX160" fmla="*/ 557328 w 1174730"/>
                <a:gd name="connsiteY160" fmla="*/ 585936 h 1235027"/>
                <a:gd name="connsiteX161" fmla="*/ 557328 w 1174730"/>
                <a:gd name="connsiteY161" fmla="*/ 649092 h 1235027"/>
                <a:gd name="connsiteX162" fmla="*/ 617401 w 1174730"/>
                <a:gd name="connsiteY162" fmla="*/ 649092 h 1235027"/>
                <a:gd name="connsiteX163" fmla="*/ 617401 w 1174730"/>
                <a:gd name="connsiteY163" fmla="*/ 585936 h 1235027"/>
                <a:gd name="connsiteX164" fmla="*/ 433848 w 1174730"/>
                <a:gd name="connsiteY164" fmla="*/ 585936 h 1235027"/>
                <a:gd name="connsiteX165" fmla="*/ 433848 w 1174730"/>
                <a:gd name="connsiteY165" fmla="*/ 649092 h 1235027"/>
                <a:gd name="connsiteX166" fmla="*/ 493921 w 1174730"/>
                <a:gd name="connsiteY166" fmla="*/ 649092 h 1235027"/>
                <a:gd name="connsiteX167" fmla="*/ 493921 w 1174730"/>
                <a:gd name="connsiteY167" fmla="*/ 585936 h 1235027"/>
                <a:gd name="connsiteX168" fmla="*/ 310368 w 1174730"/>
                <a:gd name="connsiteY168" fmla="*/ 585936 h 1235027"/>
                <a:gd name="connsiteX169" fmla="*/ 310368 w 1174730"/>
                <a:gd name="connsiteY169" fmla="*/ 649092 h 1235027"/>
                <a:gd name="connsiteX170" fmla="*/ 370441 w 1174730"/>
                <a:gd name="connsiteY170" fmla="*/ 649092 h 1235027"/>
                <a:gd name="connsiteX171" fmla="*/ 370441 w 1174730"/>
                <a:gd name="connsiteY171" fmla="*/ 585936 h 1235027"/>
                <a:gd name="connsiteX172" fmla="*/ 186888 w 1174730"/>
                <a:gd name="connsiteY172" fmla="*/ 585936 h 1235027"/>
                <a:gd name="connsiteX173" fmla="*/ 186888 w 1174730"/>
                <a:gd name="connsiteY173" fmla="*/ 649092 h 1235027"/>
                <a:gd name="connsiteX174" fmla="*/ 246960 w 1174730"/>
                <a:gd name="connsiteY174" fmla="*/ 649092 h 1235027"/>
                <a:gd name="connsiteX175" fmla="*/ 246960 w 1174730"/>
                <a:gd name="connsiteY175" fmla="*/ 585936 h 1235027"/>
                <a:gd name="connsiteX176" fmla="*/ 63408 w 1174730"/>
                <a:gd name="connsiteY176" fmla="*/ 585936 h 1235027"/>
                <a:gd name="connsiteX177" fmla="*/ 63408 w 1174730"/>
                <a:gd name="connsiteY177" fmla="*/ 649092 h 1235027"/>
                <a:gd name="connsiteX178" fmla="*/ 123480 w 1174730"/>
                <a:gd name="connsiteY178" fmla="*/ 649092 h 1235027"/>
                <a:gd name="connsiteX179" fmla="*/ 123480 w 1174730"/>
                <a:gd name="connsiteY179" fmla="*/ 585936 h 1235027"/>
                <a:gd name="connsiteX180" fmla="*/ 1051249 w 1174730"/>
                <a:gd name="connsiteY180" fmla="*/ 456117 h 1235027"/>
                <a:gd name="connsiteX181" fmla="*/ 1051249 w 1174730"/>
                <a:gd name="connsiteY181" fmla="*/ 519273 h 1235027"/>
                <a:gd name="connsiteX182" fmla="*/ 1111322 w 1174730"/>
                <a:gd name="connsiteY182" fmla="*/ 519273 h 1235027"/>
                <a:gd name="connsiteX183" fmla="*/ 1111322 w 1174730"/>
                <a:gd name="connsiteY183" fmla="*/ 456117 h 1235027"/>
                <a:gd name="connsiteX184" fmla="*/ 927769 w 1174730"/>
                <a:gd name="connsiteY184" fmla="*/ 456117 h 1235027"/>
                <a:gd name="connsiteX185" fmla="*/ 927769 w 1174730"/>
                <a:gd name="connsiteY185" fmla="*/ 519273 h 1235027"/>
                <a:gd name="connsiteX186" fmla="*/ 987841 w 1174730"/>
                <a:gd name="connsiteY186" fmla="*/ 519273 h 1235027"/>
                <a:gd name="connsiteX187" fmla="*/ 987841 w 1174730"/>
                <a:gd name="connsiteY187" fmla="*/ 456117 h 1235027"/>
                <a:gd name="connsiteX188" fmla="*/ 804289 w 1174730"/>
                <a:gd name="connsiteY188" fmla="*/ 456117 h 1235027"/>
                <a:gd name="connsiteX189" fmla="*/ 804289 w 1174730"/>
                <a:gd name="connsiteY189" fmla="*/ 519273 h 1235027"/>
                <a:gd name="connsiteX190" fmla="*/ 864361 w 1174730"/>
                <a:gd name="connsiteY190" fmla="*/ 519273 h 1235027"/>
                <a:gd name="connsiteX191" fmla="*/ 864361 w 1174730"/>
                <a:gd name="connsiteY191" fmla="*/ 456117 h 1235027"/>
                <a:gd name="connsiteX192" fmla="*/ 680809 w 1174730"/>
                <a:gd name="connsiteY192" fmla="*/ 456117 h 1235027"/>
                <a:gd name="connsiteX193" fmla="*/ 680809 w 1174730"/>
                <a:gd name="connsiteY193" fmla="*/ 519273 h 1235027"/>
                <a:gd name="connsiteX194" fmla="*/ 740881 w 1174730"/>
                <a:gd name="connsiteY194" fmla="*/ 519273 h 1235027"/>
                <a:gd name="connsiteX195" fmla="*/ 740881 w 1174730"/>
                <a:gd name="connsiteY195" fmla="*/ 456117 h 1235027"/>
                <a:gd name="connsiteX196" fmla="*/ 557328 w 1174730"/>
                <a:gd name="connsiteY196" fmla="*/ 456117 h 1235027"/>
                <a:gd name="connsiteX197" fmla="*/ 557328 w 1174730"/>
                <a:gd name="connsiteY197" fmla="*/ 519273 h 1235027"/>
                <a:gd name="connsiteX198" fmla="*/ 617401 w 1174730"/>
                <a:gd name="connsiteY198" fmla="*/ 519273 h 1235027"/>
                <a:gd name="connsiteX199" fmla="*/ 617401 w 1174730"/>
                <a:gd name="connsiteY199" fmla="*/ 456117 h 1235027"/>
                <a:gd name="connsiteX200" fmla="*/ 433848 w 1174730"/>
                <a:gd name="connsiteY200" fmla="*/ 456117 h 1235027"/>
                <a:gd name="connsiteX201" fmla="*/ 433848 w 1174730"/>
                <a:gd name="connsiteY201" fmla="*/ 519273 h 1235027"/>
                <a:gd name="connsiteX202" fmla="*/ 493921 w 1174730"/>
                <a:gd name="connsiteY202" fmla="*/ 519273 h 1235027"/>
                <a:gd name="connsiteX203" fmla="*/ 493921 w 1174730"/>
                <a:gd name="connsiteY203" fmla="*/ 456117 h 1235027"/>
                <a:gd name="connsiteX204" fmla="*/ 310368 w 1174730"/>
                <a:gd name="connsiteY204" fmla="*/ 456117 h 1235027"/>
                <a:gd name="connsiteX205" fmla="*/ 310368 w 1174730"/>
                <a:gd name="connsiteY205" fmla="*/ 519273 h 1235027"/>
                <a:gd name="connsiteX206" fmla="*/ 370441 w 1174730"/>
                <a:gd name="connsiteY206" fmla="*/ 519273 h 1235027"/>
                <a:gd name="connsiteX207" fmla="*/ 370441 w 1174730"/>
                <a:gd name="connsiteY207" fmla="*/ 456117 h 1235027"/>
                <a:gd name="connsiteX208" fmla="*/ 186888 w 1174730"/>
                <a:gd name="connsiteY208" fmla="*/ 456117 h 1235027"/>
                <a:gd name="connsiteX209" fmla="*/ 186888 w 1174730"/>
                <a:gd name="connsiteY209" fmla="*/ 519273 h 1235027"/>
                <a:gd name="connsiteX210" fmla="*/ 246960 w 1174730"/>
                <a:gd name="connsiteY210" fmla="*/ 519273 h 1235027"/>
                <a:gd name="connsiteX211" fmla="*/ 246960 w 1174730"/>
                <a:gd name="connsiteY211" fmla="*/ 456117 h 1235027"/>
                <a:gd name="connsiteX212" fmla="*/ 63408 w 1174730"/>
                <a:gd name="connsiteY212" fmla="*/ 456117 h 1235027"/>
                <a:gd name="connsiteX213" fmla="*/ 63408 w 1174730"/>
                <a:gd name="connsiteY213" fmla="*/ 519273 h 1235027"/>
                <a:gd name="connsiteX214" fmla="*/ 123480 w 1174730"/>
                <a:gd name="connsiteY214" fmla="*/ 519273 h 1235027"/>
                <a:gd name="connsiteX215" fmla="*/ 123480 w 1174730"/>
                <a:gd name="connsiteY215" fmla="*/ 456117 h 1235027"/>
                <a:gd name="connsiteX216" fmla="*/ 1051249 w 1174730"/>
                <a:gd name="connsiteY216" fmla="*/ 326299 h 1235027"/>
                <a:gd name="connsiteX217" fmla="*/ 1051249 w 1174730"/>
                <a:gd name="connsiteY217" fmla="*/ 389455 h 1235027"/>
                <a:gd name="connsiteX218" fmla="*/ 1111322 w 1174730"/>
                <a:gd name="connsiteY218" fmla="*/ 389455 h 1235027"/>
                <a:gd name="connsiteX219" fmla="*/ 1111322 w 1174730"/>
                <a:gd name="connsiteY219" fmla="*/ 326299 h 1235027"/>
                <a:gd name="connsiteX220" fmla="*/ 927769 w 1174730"/>
                <a:gd name="connsiteY220" fmla="*/ 326299 h 1235027"/>
                <a:gd name="connsiteX221" fmla="*/ 927769 w 1174730"/>
                <a:gd name="connsiteY221" fmla="*/ 389455 h 1235027"/>
                <a:gd name="connsiteX222" fmla="*/ 987841 w 1174730"/>
                <a:gd name="connsiteY222" fmla="*/ 389455 h 1235027"/>
                <a:gd name="connsiteX223" fmla="*/ 987841 w 1174730"/>
                <a:gd name="connsiteY223" fmla="*/ 326299 h 1235027"/>
                <a:gd name="connsiteX224" fmla="*/ 804289 w 1174730"/>
                <a:gd name="connsiteY224" fmla="*/ 326299 h 1235027"/>
                <a:gd name="connsiteX225" fmla="*/ 804289 w 1174730"/>
                <a:gd name="connsiteY225" fmla="*/ 389455 h 1235027"/>
                <a:gd name="connsiteX226" fmla="*/ 864361 w 1174730"/>
                <a:gd name="connsiteY226" fmla="*/ 389455 h 1235027"/>
                <a:gd name="connsiteX227" fmla="*/ 864361 w 1174730"/>
                <a:gd name="connsiteY227" fmla="*/ 326299 h 1235027"/>
                <a:gd name="connsiteX228" fmla="*/ 680809 w 1174730"/>
                <a:gd name="connsiteY228" fmla="*/ 326299 h 1235027"/>
                <a:gd name="connsiteX229" fmla="*/ 680809 w 1174730"/>
                <a:gd name="connsiteY229" fmla="*/ 389455 h 1235027"/>
                <a:gd name="connsiteX230" fmla="*/ 740881 w 1174730"/>
                <a:gd name="connsiteY230" fmla="*/ 389455 h 1235027"/>
                <a:gd name="connsiteX231" fmla="*/ 740881 w 1174730"/>
                <a:gd name="connsiteY231" fmla="*/ 326299 h 1235027"/>
                <a:gd name="connsiteX232" fmla="*/ 557328 w 1174730"/>
                <a:gd name="connsiteY232" fmla="*/ 326299 h 1235027"/>
                <a:gd name="connsiteX233" fmla="*/ 557328 w 1174730"/>
                <a:gd name="connsiteY233" fmla="*/ 389455 h 1235027"/>
                <a:gd name="connsiteX234" fmla="*/ 617401 w 1174730"/>
                <a:gd name="connsiteY234" fmla="*/ 389455 h 1235027"/>
                <a:gd name="connsiteX235" fmla="*/ 617401 w 1174730"/>
                <a:gd name="connsiteY235" fmla="*/ 326299 h 1235027"/>
                <a:gd name="connsiteX236" fmla="*/ 433848 w 1174730"/>
                <a:gd name="connsiteY236" fmla="*/ 326299 h 1235027"/>
                <a:gd name="connsiteX237" fmla="*/ 433848 w 1174730"/>
                <a:gd name="connsiteY237" fmla="*/ 389455 h 1235027"/>
                <a:gd name="connsiteX238" fmla="*/ 493921 w 1174730"/>
                <a:gd name="connsiteY238" fmla="*/ 389455 h 1235027"/>
                <a:gd name="connsiteX239" fmla="*/ 493921 w 1174730"/>
                <a:gd name="connsiteY239" fmla="*/ 326299 h 1235027"/>
                <a:gd name="connsiteX240" fmla="*/ 310368 w 1174730"/>
                <a:gd name="connsiteY240" fmla="*/ 326299 h 1235027"/>
                <a:gd name="connsiteX241" fmla="*/ 310368 w 1174730"/>
                <a:gd name="connsiteY241" fmla="*/ 389455 h 1235027"/>
                <a:gd name="connsiteX242" fmla="*/ 370441 w 1174730"/>
                <a:gd name="connsiteY242" fmla="*/ 389455 h 1235027"/>
                <a:gd name="connsiteX243" fmla="*/ 370441 w 1174730"/>
                <a:gd name="connsiteY243" fmla="*/ 326299 h 1235027"/>
                <a:gd name="connsiteX244" fmla="*/ 186888 w 1174730"/>
                <a:gd name="connsiteY244" fmla="*/ 326299 h 1235027"/>
                <a:gd name="connsiteX245" fmla="*/ 186888 w 1174730"/>
                <a:gd name="connsiteY245" fmla="*/ 389455 h 1235027"/>
                <a:gd name="connsiteX246" fmla="*/ 246960 w 1174730"/>
                <a:gd name="connsiteY246" fmla="*/ 389455 h 1235027"/>
                <a:gd name="connsiteX247" fmla="*/ 246960 w 1174730"/>
                <a:gd name="connsiteY247" fmla="*/ 326299 h 1235027"/>
                <a:gd name="connsiteX248" fmla="*/ 63408 w 1174730"/>
                <a:gd name="connsiteY248" fmla="*/ 326299 h 1235027"/>
                <a:gd name="connsiteX249" fmla="*/ 63408 w 1174730"/>
                <a:gd name="connsiteY249" fmla="*/ 389455 h 1235027"/>
                <a:gd name="connsiteX250" fmla="*/ 123480 w 1174730"/>
                <a:gd name="connsiteY250" fmla="*/ 389455 h 1235027"/>
                <a:gd name="connsiteX251" fmla="*/ 123480 w 1174730"/>
                <a:gd name="connsiteY251" fmla="*/ 326299 h 1235027"/>
                <a:gd name="connsiteX252" fmla="*/ 1051249 w 1174730"/>
                <a:gd name="connsiteY252" fmla="*/ 196481 h 1235027"/>
                <a:gd name="connsiteX253" fmla="*/ 1051249 w 1174730"/>
                <a:gd name="connsiteY253" fmla="*/ 259637 h 1235027"/>
                <a:gd name="connsiteX254" fmla="*/ 1111322 w 1174730"/>
                <a:gd name="connsiteY254" fmla="*/ 259637 h 1235027"/>
                <a:gd name="connsiteX255" fmla="*/ 1111322 w 1174730"/>
                <a:gd name="connsiteY255" fmla="*/ 196481 h 1235027"/>
                <a:gd name="connsiteX256" fmla="*/ 927769 w 1174730"/>
                <a:gd name="connsiteY256" fmla="*/ 196481 h 1235027"/>
                <a:gd name="connsiteX257" fmla="*/ 927769 w 1174730"/>
                <a:gd name="connsiteY257" fmla="*/ 259637 h 1235027"/>
                <a:gd name="connsiteX258" fmla="*/ 987841 w 1174730"/>
                <a:gd name="connsiteY258" fmla="*/ 259637 h 1235027"/>
                <a:gd name="connsiteX259" fmla="*/ 987841 w 1174730"/>
                <a:gd name="connsiteY259" fmla="*/ 196481 h 1235027"/>
                <a:gd name="connsiteX260" fmla="*/ 804289 w 1174730"/>
                <a:gd name="connsiteY260" fmla="*/ 196481 h 1235027"/>
                <a:gd name="connsiteX261" fmla="*/ 804289 w 1174730"/>
                <a:gd name="connsiteY261" fmla="*/ 259637 h 1235027"/>
                <a:gd name="connsiteX262" fmla="*/ 864361 w 1174730"/>
                <a:gd name="connsiteY262" fmla="*/ 259637 h 1235027"/>
                <a:gd name="connsiteX263" fmla="*/ 864361 w 1174730"/>
                <a:gd name="connsiteY263" fmla="*/ 196481 h 1235027"/>
                <a:gd name="connsiteX264" fmla="*/ 680809 w 1174730"/>
                <a:gd name="connsiteY264" fmla="*/ 196481 h 1235027"/>
                <a:gd name="connsiteX265" fmla="*/ 680809 w 1174730"/>
                <a:gd name="connsiteY265" fmla="*/ 259637 h 1235027"/>
                <a:gd name="connsiteX266" fmla="*/ 740881 w 1174730"/>
                <a:gd name="connsiteY266" fmla="*/ 259637 h 1235027"/>
                <a:gd name="connsiteX267" fmla="*/ 740881 w 1174730"/>
                <a:gd name="connsiteY267" fmla="*/ 196481 h 1235027"/>
                <a:gd name="connsiteX268" fmla="*/ 557328 w 1174730"/>
                <a:gd name="connsiteY268" fmla="*/ 196481 h 1235027"/>
                <a:gd name="connsiteX269" fmla="*/ 557328 w 1174730"/>
                <a:gd name="connsiteY269" fmla="*/ 259637 h 1235027"/>
                <a:gd name="connsiteX270" fmla="*/ 617401 w 1174730"/>
                <a:gd name="connsiteY270" fmla="*/ 259637 h 1235027"/>
                <a:gd name="connsiteX271" fmla="*/ 617401 w 1174730"/>
                <a:gd name="connsiteY271" fmla="*/ 196481 h 1235027"/>
                <a:gd name="connsiteX272" fmla="*/ 433848 w 1174730"/>
                <a:gd name="connsiteY272" fmla="*/ 196481 h 1235027"/>
                <a:gd name="connsiteX273" fmla="*/ 433848 w 1174730"/>
                <a:gd name="connsiteY273" fmla="*/ 259637 h 1235027"/>
                <a:gd name="connsiteX274" fmla="*/ 493921 w 1174730"/>
                <a:gd name="connsiteY274" fmla="*/ 259637 h 1235027"/>
                <a:gd name="connsiteX275" fmla="*/ 493921 w 1174730"/>
                <a:gd name="connsiteY275" fmla="*/ 196481 h 1235027"/>
                <a:gd name="connsiteX276" fmla="*/ 310368 w 1174730"/>
                <a:gd name="connsiteY276" fmla="*/ 196481 h 1235027"/>
                <a:gd name="connsiteX277" fmla="*/ 310368 w 1174730"/>
                <a:gd name="connsiteY277" fmla="*/ 259637 h 1235027"/>
                <a:gd name="connsiteX278" fmla="*/ 370441 w 1174730"/>
                <a:gd name="connsiteY278" fmla="*/ 259637 h 1235027"/>
                <a:gd name="connsiteX279" fmla="*/ 370441 w 1174730"/>
                <a:gd name="connsiteY279" fmla="*/ 196481 h 1235027"/>
                <a:gd name="connsiteX280" fmla="*/ 186888 w 1174730"/>
                <a:gd name="connsiteY280" fmla="*/ 196481 h 1235027"/>
                <a:gd name="connsiteX281" fmla="*/ 186888 w 1174730"/>
                <a:gd name="connsiteY281" fmla="*/ 259637 h 1235027"/>
                <a:gd name="connsiteX282" fmla="*/ 246960 w 1174730"/>
                <a:gd name="connsiteY282" fmla="*/ 259637 h 1235027"/>
                <a:gd name="connsiteX283" fmla="*/ 246960 w 1174730"/>
                <a:gd name="connsiteY283" fmla="*/ 196481 h 1235027"/>
                <a:gd name="connsiteX284" fmla="*/ 63408 w 1174730"/>
                <a:gd name="connsiteY284" fmla="*/ 196481 h 1235027"/>
                <a:gd name="connsiteX285" fmla="*/ 63408 w 1174730"/>
                <a:gd name="connsiteY285" fmla="*/ 259637 h 1235027"/>
                <a:gd name="connsiteX286" fmla="*/ 123480 w 1174730"/>
                <a:gd name="connsiteY286" fmla="*/ 259637 h 1235027"/>
                <a:gd name="connsiteX287" fmla="*/ 123480 w 1174730"/>
                <a:gd name="connsiteY287" fmla="*/ 196481 h 1235027"/>
                <a:gd name="connsiteX288" fmla="*/ 1 w 1174730"/>
                <a:gd name="connsiteY288" fmla="*/ 0 h 1235027"/>
                <a:gd name="connsiteX289" fmla="*/ 1174730 w 1174730"/>
                <a:gd name="connsiteY289" fmla="*/ 0 h 1235027"/>
                <a:gd name="connsiteX290" fmla="*/ 1174730 w 1174730"/>
                <a:gd name="connsiteY290" fmla="*/ 66662 h 1235027"/>
                <a:gd name="connsiteX291" fmla="*/ 1174729 w 1174730"/>
                <a:gd name="connsiteY291" fmla="*/ 66662 h 1235027"/>
                <a:gd name="connsiteX292" fmla="*/ 1174729 w 1174730"/>
                <a:gd name="connsiteY292" fmla="*/ 129818 h 1235027"/>
                <a:gd name="connsiteX293" fmla="*/ 1174730 w 1174730"/>
                <a:gd name="connsiteY293" fmla="*/ 129818 h 1235027"/>
                <a:gd name="connsiteX294" fmla="*/ 1174730 w 1174730"/>
                <a:gd name="connsiteY294" fmla="*/ 196481 h 1235027"/>
                <a:gd name="connsiteX295" fmla="*/ 1174729 w 1174730"/>
                <a:gd name="connsiteY295" fmla="*/ 196481 h 1235027"/>
                <a:gd name="connsiteX296" fmla="*/ 1174729 w 1174730"/>
                <a:gd name="connsiteY296" fmla="*/ 259637 h 1235027"/>
                <a:gd name="connsiteX297" fmla="*/ 1174730 w 1174730"/>
                <a:gd name="connsiteY297" fmla="*/ 259637 h 1235027"/>
                <a:gd name="connsiteX298" fmla="*/ 1174730 w 1174730"/>
                <a:gd name="connsiteY298" fmla="*/ 326299 h 1235027"/>
                <a:gd name="connsiteX299" fmla="*/ 1174729 w 1174730"/>
                <a:gd name="connsiteY299" fmla="*/ 326299 h 1235027"/>
                <a:gd name="connsiteX300" fmla="*/ 1174729 w 1174730"/>
                <a:gd name="connsiteY300" fmla="*/ 389455 h 1235027"/>
                <a:gd name="connsiteX301" fmla="*/ 1174730 w 1174730"/>
                <a:gd name="connsiteY301" fmla="*/ 389455 h 1235027"/>
                <a:gd name="connsiteX302" fmla="*/ 1174730 w 1174730"/>
                <a:gd name="connsiteY302" fmla="*/ 456117 h 1235027"/>
                <a:gd name="connsiteX303" fmla="*/ 1174729 w 1174730"/>
                <a:gd name="connsiteY303" fmla="*/ 456117 h 1235027"/>
                <a:gd name="connsiteX304" fmla="*/ 1174729 w 1174730"/>
                <a:gd name="connsiteY304" fmla="*/ 519273 h 1235027"/>
                <a:gd name="connsiteX305" fmla="*/ 1174730 w 1174730"/>
                <a:gd name="connsiteY305" fmla="*/ 519273 h 1235027"/>
                <a:gd name="connsiteX306" fmla="*/ 1174730 w 1174730"/>
                <a:gd name="connsiteY306" fmla="*/ 585936 h 1235027"/>
                <a:gd name="connsiteX307" fmla="*/ 1174729 w 1174730"/>
                <a:gd name="connsiteY307" fmla="*/ 585936 h 1235027"/>
                <a:gd name="connsiteX308" fmla="*/ 1174729 w 1174730"/>
                <a:gd name="connsiteY308" fmla="*/ 649092 h 1235027"/>
                <a:gd name="connsiteX309" fmla="*/ 1174730 w 1174730"/>
                <a:gd name="connsiteY309" fmla="*/ 649092 h 1235027"/>
                <a:gd name="connsiteX310" fmla="*/ 1174730 w 1174730"/>
                <a:gd name="connsiteY310" fmla="*/ 715754 h 1235027"/>
                <a:gd name="connsiteX311" fmla="*/ 1174729 w 1174730"/>
                <a:gd name="connsiteY311" fmla="*/ 715754 h 1235027"/>
                <a:gd name="connsiteX312" fmla="*/ 1174729 w 1174730"/>
                <a:gd name="connsiteY312" fmla="*/ 778910 h 1235027"/>
                <a:gd name="connsiteX313" fmla="*/ 1174730 w 1174730"/>
                <a:gd name="connsiteY313" fmla="*/ 778910 h 1235027"/>
                <a:gd name="connsiteX314" fmla="*/ 1174730 w 1174730"/>
                <a:gd name="connsiteY314" fmla="*/ 845572 h 1235027"/>
                <a:gd name="connsiteX315" fmla="*/ 1174729 w 1174730"/>
                <a:gd name="connsiteY315" fmla="*/ 845572 h 1235027"/>
                <a:gd name="connsiteX316" fmla="*/ 1174729 w 1174730"/>
                <a:gd name="connsiteY316" fmla="*/ 908728 h 1235027"/>
                <a:gd name="connsiteX317" fmla="*/ 1174730 w 1174730"/>
                <a:gd name="connsiteY317" fmla="*/ 908728 h 1235027"/>
                <a:gd name="connsiteX318" fmla="*/ 1174730 w 1174730"/>
                <a:gd name="connsiteY318" fmla="*/ 975391 h 1235027"/>
                <a:gd name="connsiteX319" fmla="*/ 1174729 w 1174730"/>
                <a:gd name="connsiteY319" fmla="*/ 975391 h 1235027"/>
                <a:gd name="connsiteX320" fmla="*/ 1174729 w 1174730"/>
                <a:gd name="connsiteY320" fmla="*/ 1038547 h 1235027"/>
                <a:gd name="connsiteX321" fmla="*/ 1174730 w 1174730"/>
                <a:gd name="connsiteY321" fmla="*/ 1038547 h 1235027"/>
                <a:gd name="connsiteX322" fmla="*/ 1174730 w 1174730"/>
                <a:gd name="connsiteY322" fmla="*/ 1105209 h 1235027"/>
                <a:gd name="connsiteX323" fmla="*/ 1174729 w 1174730"/>
                <a:gd name="connsiteY323" fmla="*/ 1105209 h 1235027"/>
                <a:gd name="connsiteX324" fmla="*/ 1174729 w 1174730"/>
                <a:gd name="connsiteY324" fmla="*/ 1168365 h 1235027"/>
                <a:gd name="connsiteX325" fmla="*/ 1174730 w 1174730"/>
                <a:gd name="connsiteY325" fmla="*/ 1168365 h 1235027"/>
                <a:gd name="connsiteX326" fmla="*/ 1174730 w 1174730"/>
                <a:gd name="connsiteY326" fmla="*/ 1235027 h 1235027"/>
                <a:gd name="connsiteX327" fmla="*/ 1 w 1174730"/>
                <a:gd name="connsiteY327" fmla="*/ 1235027 h 1235027"/>
                <a:gd name="connsiteX328" fmla="*/ 1 w 1174730"/>
                <a:gd name="connsiteY328" fmla="*/ 1214321 h 1235027"/>
                <a:gd name="connsiteX329" fmla="*/ 0 w 1174730"/>
                <a:gd name="connsiteY329" fmla="*/ 1214321 h 1235027"/>
                <a:gd name="connsiteX330" fmla="*/ 0 w 1174730"/>
                <a:gd name="connsiteY330" fmla="*/ 39592 h 1235027"/>
                <a:gd name="connsiteX331" fmla="*/ 1 w 1174730"/>
                <a:gd name="connsiteY331" fmla="*/ 39592 h 123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Lst>
              <a:rect l="l" t="t" r="r" b="b"/>
              <a:pathLst>
                <a:path w="1174730" h="1235027">
                  <a:moveTo>
                    <a:pt x="1051249" y="1105209"/>
                  </a:moveTo>
                  <a:lnTo>
                    <a:pt x="1051249" y="1168365"/>
                  </a:lnTo>
                  <a:lnTo>
                    <a:pt x="1111322" y="1168365"/>
                  </a:lnTo>
                  <a:lnTo>
                    <a:pt x="1111322" y="1105209"/>
                  </a:lnTo>
                  <a:close/>
                  <a:moveTo>
                    <a:pt x="927769" y="1105209"/>
                  </a:moveTo>
                  <a:lnTo>
                    <a:pt x="927769" y="1168365"/>
                  </a:lnTo>
                  <a:lnTo>
                    <a:pt x="987841" y="1168365"/>
                  </a:lnTo>
                  <a:lnTo>
                    <a:pt x="987841" y="1105209"/>
                  </a:lnTo>
                  <a:close/>
                  <a:moveTo>
                    <a:pt x="804289" y="1105209"/>
                  </a:moveTo>
                  <a:lnTo>
                    <a:pt x="804289" y="1168365"/>
                  </a:lnTo>
                  <a:lnTo>
                    <a:pt x="864361" y="1168365"/>
                  </a:lnTo>
                  <a:lnTo>
                    <a:pt x="864361" y="1105209"/>
                  </a:lnTo>
                  <a:close/>
                  <a:moveTo>
                    <a:pt x="680809" y="1105209"/>
                  </a:moveTo>
                  <a:lnTo>
                    <a:pt x="680809" y="1168365"/>
                  </a:lnTo>
                  <a:lnTo>
                    <a:pt x="740881" y="1168365"/>
                  </a:lnTo>
                  <a:lnTo>
                    <a:pt x="740881" y="1105209"/>
                  </a:lnTo>
                  <a:close/>
                  <a:moveTo>
                    <a:pt x="557328" y="1105209"/>
                  </a:moveTo>
                  <a:lnTo>
                    <a:pt x="557328" y="1168365"/>
                  </a:lnTo>
                  <a:lnTo>
                    <a:pt x="617401" y="1168365"/>
                  </a:lnTo>
                  <a:lnTo>
                    <a:pt x="617401" y="1105209"/>
                  </a:lnTo>
                  <a:close/>
                  <a:moveTo>
                    <a:pt x="433848" y="1105209"/>
                  </a:moveTo>
                  <a:lnTo>
                    <a:pt x="433848" y="1168365"/>
                  </a:lnTo>
                  <a:lnTo>
                    <a:pt x="493921" y="1168365"/>
                  </a:lnTo>
                  <a:lnTo>
                    <a:pt x="493921" y="1105209"/>
                  </a:lnTo>
                  <a:close/>
                  <a:moveTo>
                    <a:pt x="310368" y="1105209"/>
                  </a:moveTo>
                  <a:lnTo>
                    <a:pt x="310368" y="1168365"/>
                  </a:lnTo>
                  <a:lnTo>
                    <a:pt x="370441" y="1168365"/>
                  </a:lnTo>
                  <a:lnTo>
                    <a:pt x="370441" y="1105209"/>
                  </a:lnTo>
                  <a:close/>
                  <a:moveTo>
                    <a:pt x="186888" y="1105209"/>
                  </a:moveTo>
                  <a:lnTo>
                    <a:pt x="186888" y="1168365"/>
                  </a:lnTo>
                  <a:lnTo>
                    <a:pt x="246960" y="1168365"/>
                  </a:lnTo>
                  <a:lnTo>
                    <a:pt x="246960" y="1105209"/>
                  </a:lnTo>
                  <a:close/>
                  <a:moveTo>
                    <a:pt x="63408" y="1105209"/>
                  </a:moveTo>
                  <a:lnTo>
                    <a:pt x="63408" y="1168365"/>
                  </a:lnTo>
                  <a:lnTo>
                    <a:pt x="123480" y="1168365"/>
                  </a:lnTo>
                  <a:lnTo>
                    <a:pt x="123480" y="1105209"/>
                  </a:lnTo>
                  <a:close/>
                  <a:moveTo>
                    <a:pt x="1051249" y="975391"/>
                  </a:moveTo>
                  <a:lnTo>
                    <a:pt x="1051249" y="1038547"/>
                  </a:lnTo>
                  <a:lnTo>
                    <a:pt x="1111322" y="1038547"/>
                  </a:lnTo>
                  <a:lnTo>
                    <a:pt x="1111322" y="975391"/>
                  </a:lnTo>
                  <a:close/>
                  <a:moveTo>
                    <a:pt x="927769" y="975391"/>
                  </a:moveTo>
                  <a:lnTo>
                    <a:pt x="927769" y="1038547"/>
                  </a:lnTo>
                  <a:lnTo>
                    <a:pt x="987841" y="1038547"/>
                  </a:lnTo>
                  <a:lnTo>
                    <a:pt x="987841" y="975391"/>
                  </a:lnTo>
                  <a:close/>
                  <a:moveTo>
                    <a:pt x="804289" y="975391"/>
                  </a:moveTo>
                  <a:lnTo>
                    <a:pt x="804289" y="1038547"/>
                  </a:lnTo>
                  <a:lnTo>
                    <a:pt x="864361" y="1038547"/>
                  </a:lnTo>
                  <a:lnTo>
                    <a:pt x="864361" y="975391"/>
                  </a:lnTo>
                  <a:close/>
                  <a:moveTo>
                    <a:pt x="680809" y="975391"/>
                  </a:moveTo>
                  <a:lnTo>
                    <a:pt x="680809" y="1038547"/>
                  </a:lnTo>
                  <a:lnTo>
                    <a:pt x="740881" y="1038547"/>
                  </a:lnTo>
                  <a:lnTo>
                    <a:pt x="740881" y="975391"/>
                  </a:lnTo>
                  <a:close/>
                  <a:moveTo>
                    <a:pt x="557328" y="975391"/>
                  </a:moveTo>
                  <a:lnTo>
                    <a:pt x="557328" y="1038547"/>
                  </a:lnTo>
                  <a:lnTo>
                    <a:pt x="617401" y="1038547"/>
                  </a:lnTo>
                  <a:lnTo>
                    <a:pt x="617401" y="975391"/>
                  </a:lnTo>
                  <a:close/>
                  <a:moveTo>
                    <a:pt x="433848" y="975391"/>
                  </a:moveTo>
                  <a:lnTo>
                    <a:pt x="433848" y="1038547"/>
                  </a:lnTo>
                  <a:lnTo>
                    <a:pt x="493921" y="1038547"/>
                  </a:lnTo>
                  <a:lnTo>
                    <a:pt x="493921" y="975391"/>
                  </a:lnTo>
                  <a:close/>
                  <a:moveTo>
                    <a:pt x="310368" y="975391"/>
                  </a:moveTo>
                  <a:lnTo>
                    <a:pt x="310368" y="1038547"/>
                  </a:lnTo>
                  <a:lnTo>
                    <a:pt x="370441" y="1038547"/>
                  </a:lnTo>
                  <a:lnTo>
                    <a:pt x="370441" y="975391"/>
                  </a:lnTo>
                  <a:close/>
                  <a:moveTo>
                    <a:pt x="186888" y="975391"/>
                  </a:moveTo>
                  <a:lnTo>
                    <a:pt x="186888" y="1038547"/>
                  </a:lnTo>
                  <a:lnTo>
                    <a:pt x="246960" y="1038547"/>
                  </a:lnTo>
                  <a:lnTo>
                    <a:pt x="246960" y="975391"/>
                  </a:lnTo>
                  <a:close/>
                  <a:moveTo>
                    <a:pt x="63408" y="975391"/>
                  </a:moveTo>
                  <a:lnTo>
                    <a:pt x="63408" y="1038547"/>
                  </a:lnTo>
                  <a:lnTo>
                    <a:pt x="123480" y="1038547"/>
                  </a:lnTo>
                  <a:lnTo>
                    <a:pt x="123480" y="975391"/>
                  </a:lnTo>
                  <a:close/>
                  <a:moveTo>
                    <a:pt x="1051249" y="845572"/>
                  </a:moveTo>
                  <a:lnTo>
                    <a:pt x="1051249" y="908728"/>
                  </a:lnTo>
                  <a:lnTo>
                    <a:pt x="1111322" y="908728"/>
                  </a:lnTo>
                  <a:lnTo>
                    <a:pt x="1111322" y="845572"/>
                  </a:lnTo>
                  <a:close/>
                  <a:moveTo>
                    <a:pt x="927769" y="845572"/>
                  </a:moveTo>
                  <a:lnTo>
                    <a:pt x="927769" y="908728"/>
                  </a:lnTo>
                  <a:lnTo>
                    <a:pt x="987841" y="908728"/>
                  </a:lnTo>
                  <a:lnTo>
                    <a:pt x="987841" y="845572"/>
                  </a:lnTo>
                  <a:close/>
                  <a:moveTo>
                    <a:pt x="804289" y="845572"/>
                  </a:moveTo>
                  <a:lnTo>
                    <a:pt x="804289" y="908728"/>
                  </a:lnTo>
                  <a:lnTo>
                    <a:pt x="864361" y="908728"/>
                  </a:lnTo>
                  <a:lnTo>
                    <a:pt x="864361" y="845572"/>
                  </a:lnTo>
                  <a:close/>
                  <a:moveTo>
                    <a:pt x="680809" y="845572"/>
                  </a:moveTo>
                  <a:lnTo>
                    <a:pt x="680809" y="908728"/>
                  </a:lnTo>
                  <a:lnTo>
                    <a:pt x="740881" y="908728"/>
                  </a:lnTo>
                  <a:lnTo>
                    <a:pt x="740881" y="845572"/>
                  </a:lnTo>
                  <a:close/>
                  <a:moveTo>
                    <a:pt x="557328" y="845572"/>
                  </a:moveTo>
                  <a:lnTo>
                    <a:pt x="557328" y="908728"/>
                  </a:lnTo>
                  <a:lnTo>
                    <a:pt x="617401" y="908728"/>
                  </a:lnTo>
                  <a:lnTo>
                    <a:pt x="617401" y="845572"/>
                  </a:lnTo>
                  <a:close/>
                  <a:moveTo>
                    <a:pt x="433848" y="845572"/>
                  </a:moveTo>
                  <a:lnTo>
                    <a:pt x="433848" y="908728"/>
                  </a:lnTo>
                  <a:lnTo>
                    <a:pt x="493921" y="908728"/>
                  </a:lnTo>
                  <a:lnTo>
                    <a:pt x="493921" y="845572"/>
                  </a:lnTo>
                  <a:close/>
                  <a:moveTo>
                    <a:pt x="310368" y="845572"/>
                  </a:moveTo>
                  <a:lnTo>
                    <a:pt x="310368" y="908728"/>
                  </a:lnTo>
                  <a:lnTo>
                    <a:pt x="370441" y="908728"/>
                  </a:lnTo>
                  <a:lnTo>
                    <a:pt x="370441" y="845572"/>
                  </a:lnTo>
                  <a:close/>
                  <a:moveTo>
                    <a:pt x="186888" y="845572"/>
                  </a:moveTo>
                  <a:lnTo>
                    <a:pt x="186888" y="908728"/>
                  </a:lnTo>
                  <a:lnTo>
                    <a:pt x="246960" y="908728"/>
                  </a:lnTo>
                  <a:lnTo>
                    <a:pt x="246960" y="845572"/>
                  </a:lnTo>
                  <a:close/>
                  <a:moveTo>
                    <a:pt x="63408" y="845572"/>
                  </a:moveTo>
                  <a:lnTo>
                    <a:pt x="63408" y="908728"/>
                  </a:lnTo>
                  <a:lnTo>
                    <a:pt x="123480" y="908728"/>
                  </a:lnTo>
                  <a:lnTo>
                    <a:pt x="123480" y="845572"/>
                  </a:lnTo>
                  <a:close/>
                  <a:moveTo>
                    <a:pt x="1051249" y="715754"/>
                  </a:moveTo>
                  <a:lnTo>
                    <a:pt x="1051249" y="778910"/>
                  </a:lnTo>
                  <a:lnTo>
                    <a:pt x="1111322" y="778910"/>
                  </a:lnTo>
                  <a:lnTo>
                    <a:pt x="1111322" y="715754"/>
                  </a:lnTo>
                  <a:close/>
                  <a:moveTo>
                    <a:pt x="927769" y="715754"/>
                  </a:moveTo>
                  <a:lnTo>
                    <a:pt x="927769" y="778910"/>
                  </a:lnTo>
                  <a:lnTo>
                    <a:pt x="987841" y="778910"/>
                  </a:lnTo>
                  <a:lnTo>
                    <a:pt x="987841" y="715754"/>
                  </a:lnTo>
                  <a:close/>
                  <a:moveTo>
                    <a:pt x="804289" y="715754"/>
                  </a:moveTo>
                  <a:lnTo>
                    <a:pt x="804289" y="778910"/>
                  </a:lnTo>
                  <a:lnTo>
                    <a:pt x="864361" y="778910"/>
                  </a:lnTo>
                  <a:lnTo>
                    <a:pt x="864361" y="715754"/>
                  </a:lnTo>
                  <a:close/>
                  <a:moveTo>
                    <a:pt x="680809" y="715754"/>
                  </a:moveTo>
                  <a:lnTo>
                    <a:pt x="680809" y="778910"/>
                  </a:lnTo>
                  <a:lnTo>
                    <a:pt x="740881" y="778910"/>
                  </a:lnTo>
                  <a:lnTo>
                    <a:pt x="740881" y="715754"/>
                  </a:lnTo>
                  <a:close/>
                  <a:moveTo>
                    <a:pt x="557328" y="715754"/>
                  </a:moveTo>
                  <a:lnTo>
                    <a:pt x="557328" y="778910"/>
                  </a:lnTo>
                  <a:lnTo>
                    <a:pt x="617401" y="778910"/>
                  </a:lnTo>
                  <a:lnTo>
                    <a:pt x="617401" y="715754"/>
                  </a:lnTo>
                  <a:close/>
                  <a:moveTo>
                    <a:pt x="433848" y="715754"/>
                  </a:moveTo>
                  <a:lnTo>
                    <a:pt x="433848" y="778910"/>
                  </a:lnTo>
                  <a:lnTo>
                    <a:pt x="493921" y="778910"/>
                  </a:lnTo>
                  <a:lnTo>
                    <a:pt x="493921" y="715754"/>
                  </a:lnTo>
                  <a:close/>
                  <a:moveTo>
                    <a:pt x="310368" y="715754"/>
                  </a:moveTo>
                  <a:lnTo>
                    <a:pt x="310368" y="778910"/>
                  </a:lnTo>
                  <a:lnTo>
                    <a:pt x="370441" y="778910"/>
                  </a:lnTo>
                  <a:lnTo>
                    <a:pt x="370441" y="715754"/>
                  </a:lnTo>
                  <a:close/>
                  <a:moveTo>
                    <a:pt x="186888" y="715754"/>
                  </a:moveTo>
                  <a:lnTo>
                    <a:pt x="186888" y="778910"/>
                  </a:lnTo>
                  <a:lnTo>
                    <a:pt x="246960" y="778910"/>
                  </a:lnTo>
                  <a:lnTo>
                    <a:pt x="246960" y="715754"/>
                  </a:lnTo>
                  <a:close/>
                  <a:moveTo>
                    <a:pt x="63408" y="715754"/>
                  </a:moveTo>
                  <a:lnTo>
                    <a:pt x="63408" y="778910"/>
                  </a:lnTo>
                  <a:lnTo>
                    <a:pt x="123480" y="778910"/>
                  </a:lnTo>
                  <a:lnTo>
                    <a:pt x="123480" y="715754"/>
                  </a:lnTo>
                  <a:close/>
                  <a:moveTo>
                    <a:pt x="1051249" y="585936"/>
                  </a:moveTo>
                  <a:lnTo>
                    <a:pt x="1051249" y="649092"/>
                  </a:lnTo>
                  <a:lnTo>
                    <a:pt x="1111322" y="649092"/>
                  </a:lnTo>
                  <a:lnTo>
                    <a:pt x="1111322" y="585936"/>
                  </a:lnTo>
                  <a:close/>
                  <a:moveTo>
                    <a:pt x="927769" y="585936"/>
                  </a:moveTo>
                  <a:lnTo>
                    <a:pt x="927769" y="649092"/>
                  </a:lnTo>
                  <a:lnTo>
                    <a:pt x="987841" y="649092"/>
                  </a:lnTo>
                  <a:lnTo>
                    <a:pt x="987841" y="585936"/>
                  </a:lnTo>
                  <a:close/>
                  <a:moveTo>
                    <a:pt x="804289" y="585936"/>
                  </a:moveTo>
                  <a:lnTo>
                    <a:pt x="804289" y="649092"/>
                  </a:lnTo>
                  <a:lnTo>
                    <a:pt x="864361" y="649092"/>
                  </a:lnTo>
                  <a:lnTo>
                    <a:pt x="864361" y="585936"/>
                  </a:lnTo>
                  <a:close/>
                  <a:moveTo>
                    <a:pt x="680809" y="585936"/>
                  </a:moveTo>
                  <a:lnTo>
                    <a:pt x="680809" y="649092"/>
                  </a:lnTo>
                  <a:lnTo>
                    <a:pt x="740881" y="649092"/>
                  </a:lnTo>
                  <a:lnTo>
                    <a:pt x="740881" y="585936"/>
                  </a:lnTo>
                  <a:close/>
                  <a:moveTo>
                    <a:pt x="557328" y="585936"/>
                  </a:moveTo>
                  <a:lnTo>
                    <a:pt x="557328" y="649092"/>
                  </a:lnTo>
                  <a:lnTo>
                    <a:pt x="617401" y="649092"/>
                  </a:lnTo>
                  <a:lnTo>
                    <a:pt x="617401" y="585936"/>
                  </a:lnTo>
                  <a:close/>
                  <a:moveTo>
                    <a:pt x="433848" y="585936"/>
                  </a:moveTo>
                  <a:lnTo>
                    <a:pt x="433848" y="649092"/>
                  </a:lnTo>
                  <a:lnTo>
                    <a:pt x="493921" y="649092"/>
                  </a:lnTo>
                  <a:lnTo>
                    <a:pt x="493921" y="585936"/>
                  </a:lnTo>
                  <a:close/>
                  <a:moveTo>
                    <a:pt x="310368" y="585936"/>
                  </a:moveTo>
                  <a:lnTo>
                    <a:pt x="310368" y="649092"/>
                  </a:lnTo>
                  <a:lnTo>
                    <a:pt x="370441" y="649092"/>
                  </a:lnTo>
                  <a:lnTo>
                    <a:pt x="370441" y="585936"/>
                  </a:lnTo>
                  <a:close/>
                  <a:moveTo>
                    <a:pt x="186888" y="585936"/>
                  </a:moveTo>
                  <a:lnTo>
                    <a:pt x="186888" y="649092"/>
                  </a:lnTo>
                  <a:lnTo>
                    <a:pt x="246960" y="649092"/>
                  </a:lnTo>
                  <a:lnTo>
                    <a:pt x="246960" y="585936"/>
                  </a:lnTo>
                  <a:close/>
                  <a:moveTo>
                    <a:pt x="63408" y="585936"/>
                  </a:moveTo>
                  <a:lnTo>
                    <a:pt x="63408" y="649092"/>
                  </a:lnTo>
                  <a:lnTo>
                    <a:pt x="123480" y="649092"/>
                  </a:lnTo>
                  <a:lnTo>
                    <a:pt x="123480" y="585936"/>
                  </a:lnTo>
                  <a:close/>
                  <a:moveTo>
                    <a:pt x="1051249" y="456117"/>
                  </a:moveTo>
                  <a:lnTo>
                    <a:pt x="1051249" y="519273"/>
                  </a:lnTo>
                  <a:lnTo>
                    <a:pt x="1111322" y="519273"/>
                  </a:lnTo>
                  <a:lnTo>
                    <a:pt x="1111322" y="456117"/>
                  </a:lnTo>
                  <a:close/>
                  <a:moveTo>
                    <a:pt x="927769" y="456117"/>
                  </a:moveTo>
                  <a:lnTo>
                    <a:pt x="927769" y="519273"/>
                  </a:lnTo>
                  <a:lnTo>
                    <a:pt x="987841" y="519273"/>
                  </a:lnTo>
                  <a:lnTo>
                    <a:pt x="987841" y="456117"/>
                  </a:lnTo>
                  <a:close/>
                  <a:moveTo>
                    <a:pt x="804289" y="456117"/>
                  </a:moveTo>
                  <a:lnTo>
                    <a:pt x="804289" y="519273"/>
                  </a:lnTo>
                  <a:lnTo>
                    <a:pt x="864361" y="519273"/>
                  </a:lnTo>
                  <a:lnTo>
                    <a:pt x="864361" y="456117"/>
                  </a:lnTo>
                  <a:close/>
                  <a:moveTo>
                    <a:pt x="680809" y="456117"/>
                  </a:moveTo>
                  <a:lnTo>
                    <a:pt x="680809" y="519273"/>
                  </a:lnTo>
                  <a:lnTo>
                    <a:pt x="740881" y="519273"/>
                  </a:lnTo>
                  <a:lnTo>
                    <a:pt x="740881" y="456117"/>
                  </a:lnTo>
                  <a:close/>
                  <a:moveTo>
                    <a:pt x="557328" y="456117"/>
                  </a:moveTo>
                  <a:lnTo>
                    <a:pt x="557328" y="519273"/>
                  </a:lnTo>
                  <a:lnTo>
                    <a:pt x="617401" y="519273"/>
                  </a:lnTo>
                  <a:lnTo>
                    <a:pt x="617401" y="456117"/>
                  </a:lnTo>
                  <a:close/>
                  <a:moveTo>
                    <a:pt x="433848" y="456117"/>
                  </a:moveTo>
                  <a:lnTo>
                    <a:pt x="433848" y="519273"/>
                  </a:lnTo>
                  <a:lnTo>
                    <a:pt x="493921" y="519273"/>
                  </a:lnTo>
                  <a:lnTo>
                    <a:pt x="493921" y="456117"/>
                  </a:lnTo>
                  <a:close/>
                  <a:moveTo>
                    <a:pt x="310368" y="456117"/>
                  </a:moveTo>
                  <a:lnTo>
                    <a:pt x="310368" y="519273"/>
                  </a:lnTo>
                  <a:lnTo>
                    <a:pt x="370441" y="519273"/>
                  </a:lnTo>
                  <a:lnTo>
                    <a:pt x="370441" y="456117"/>
                  </a:lnTo>
                  <a:close/>
                  <a:moveTo>
                    <a:pt x="186888" y="456117"/>
                  </a:moveTo>
                  <a:lnTo>
                    <a:pt x="186888" y="519273"/>
                  </a:lnTo>
                  <a:lnTo>
                    <a:pt x="246960" y="519273"/>
                  </a:lnTo>
                  <a:lnTo>
                    <a:pt x="246960" y="456117"/>
                  </a:lnTo>
                  <a:close/>
                  <a:moveTo>
                    <a:pt x="63408" y="456117"/>
                  </a:moveTo>
                  <a:lnTo>
                    <a:pt x="63408" y="519273"/>
                  </a:lnTo>
                  <a:lnTo>
                    <a:pt x="123480" y="519273"/>
                  </a:lnTo>
                  <a:lnTo>
                    <a:pt x="123480" y="456117"/>
                  </a:lnTo>
                  <a:close/>
                  <a:moveTo>
                    <a:pt x="1051249" y="326299"/>
                  </a:moveTo>
                  <a:lnTo>
                    <a:pt x="1051249" y="389455"/>
                  </a:lnTo>
                  <a:lnTo>
                    <a:pt x="1111322" y="389455"/>
                  </a:lnTo>
                  <a:lnTo>
                    <a:pt x="1111322" y="326299"/>
                  </a:lnTo>
                  <a:close/>
                  <a:moveTo>
                    <a:pt x="927769" y="326299"/>
                  </a:moveTo>
                  <a:lnTo>
                    <a:pt x="927769" y="389455"/>
                  </a:lnTo>
                  <a:lnTo>
                    <a:pt x="987841" y="389455"/>
                  </a:lnTo>
                  <a:lnTo>
                    <a:pt x="987841" y="326299"/>
                  </a:lnTo>
                  <a:close/>
                  <a:moveTo>
                    <a:pt x="804289" y="326299"/>
                  </a:moveTo>
                  <a:lnTo>
                    <a:pt x="804289" y="389455"/>
                  </a:lnTo>
                  <a:lnTo>
                    <a:pt x="864361" y="389455"/>
                  </a:lnTo>
                  <a:lnTo>
                    <a:pt x="864361" y="326299"/>
                  </a:lnTo>
                  <a:close/>
                  <a:moveTo>
                    <a:pt x="680809" y="326299"/>
                  </a:moveTo>
                  <a:lnTo>
                    <a:pt x="680809" y="389455"/>
                  </a:lnTo>
                  <a:lnTo>
                    <a:pt x="740881" y="389455"/>
                  </a:lnTo>
                  <a:lnTo>
                    <a:pt x="740881" y="326299"/>
                  </a:lnTo>
                  <a:close/>
                  <a:moveTo>
                    <a:pt x="557328" y="326299"/>
                  </a:moveTo>
                  <a:lnTo>
                    <a:pt x="557328" y="389455"/>
                  </a:lnTo>
                  <a:lnTo>
                    <a:pt x="617401" y="389455"/>
                  </a:lnTo>
                  <a:lnTo>
                    <a:pt x="617401" y="326299"/>
                  </a:lnTo>
                  <a:close/>
                  <a:moveTo>
                    <a:pt x="433848" y="326299"/>
                  </a:moveTo>
                  <a:lnTo>
                    <a:pt x="433848" y="389455"/>
                  </a:lnTo>
                  <a:lnTo>
                    <a:pt x="493921" y="389455"/>
                  </a:lnTo>
                  <a:lnTo>
                    <a:pt x="493921" y="326299"/>
                  </a:lnTo>
                  <a:close/>
                  <a:moveTo>
                    <a:pt x="310368" y="326299"/>
                  </a:moveTo>
                  <a:lnTo>
                    <a:pt x="310368" y="389455"/>
                  </a:lnTo>
                  <a:lnTo>
                    <a:pt x="370441" y="389455"/>
                  </a:lnTo>
                  <a:lnTo>
                    <a:pt x="370441" y="326299"/>
                  </a:lnTo>
                  <a:close/>
                  <a:moveTo>
                    <a:pt x="186888" y="326299"/>
                  </a:moveTo>
                  <a:lnTo>
                    <a:pt x="186888" y="389455"/>
                  </a:lnTo>
                  <a:lnTo>
                    <a:pt x="246960" y="389455"/>
                  </a:lnTo>
                  <a:lnTo>
                    <a:pt x="246960" y="326299"/>
                  </a:lnTo>
                  <a:close/>
                  <a:moveTo>
                    <a:pt x="63408" y="326299"/>
                  </a:moveTo>
                  <a:lnTo>
                    <a:pt x="63408" y="389455"/>
                  </a:lnTo>
                  <a:lnTo>
                    <a:pt x="123480" y="389455"/>
                  </a:lnTo>
                  <a:lnTo>
                    <a:pt x="123480" y="326299"/>
                  </a:lnTo>
                  <a:close/>
                  <a:moveTo>
                    <a:pt x="1051249" y="196481"/>
                  </a:moveTo>
                  <a:lnTo>
                    <a:pt x="1051249" y="259637"/>
                  </a:lnTo>
                  <a:lnTo>
                    <a:pt x="1111322" y="259637"/>
                  </a:lnTo>
                  <a:lnTo>
                    <a:pt x="1111322" y="196481"/>
                  </a:lnTo>
                  <a:close/>
                  <a:moveTo>
                    <a:pt x="927769" y="196481"/>
                  </a:moveTo>
                  <a:lnTo>
                    <a:pt x="927769" y="259637"/>
                  </a:lnTo>
                  <a:lnTo>
                    <a:pt x="987841" y="259637"/>
                  </a:lnTo>
                  <a:lnTo>
                    <a:pt x="987841" y="196481"/>
                  </a:lnTo>
                  <a:close/>
                  <a:moveTo>
                    <a:pt x="804289" y="196481"/>
                  </a:moveTo>
                  <a:lnTo>
                    <a:pt x="804289" y="259637"/>
                  </a:lnTo>
                  <a:lnTo>
                    <a:pt x="864361" y="259637"/>
                  </a:lnTo>
                  <a:lnTo>
                    <a:pt x="864361" y="196481"/>
                  </a:lnTo>
                  <a:close/>
                  <a:moveTo>
                    <a:pt x="680809" y="196481"/>
                  </a:moveTo>
                  <a:lnTo>
                    <a:pt x="680809" y="259637"/>
                  </a:lnTo>
                  <a:lnTo>
                    <a:pt x="740881" y="259637"/>
                  </a:lnTo>
                  <a:lnTo>
                    <a:pt x="740881" y="196481"/>
                  </a:lnTo>
                  <a:close/>
                  <a:moveTo>
                    <a:pt x="557328" y="196481"/>
                  </a:moveTo>
                  <a:lnTo>
                    <a:pt x="557328" y="259637"/>
                  </a:lnTo>
                  <a:lnTo>
                    <a:pt x="617401" y="259637"/>
                  </a:lnTo>
                  <a:lnTo>
                    <a:pt x="617401" y="196481"/>
                  </a:lnTo>
                  <a:close/>
                  <a:moveTo>
                    <a:pt x="433848" y="196481"/>
                  </a:moveTo>
                  <a:lnTo>
                    <a:pt x="433848" y="259637"/>
                  </a:lnTo>
                  <a:lnTo>
                    <a:pt x="493921" y="259637"/>
                  </a:lnTo>
                  <a:lnTo>
                    <a:pt x="493921" y="196481"/>
                  </a:lnTo>
                  <a:close/>
                  <a:moveTo>
                    <a:pt x="310368" y="196481"/>
                  </a:moveTo>
                  <a:lnTo>
                    <a:pt x="310368" y="259637"/>
                  </a:lnTo>
                  <a:lnTo>
                    <a:pt x="370441" y="259637"/>
                  </a:lnTo>
                  <a:lnTo>
                    <a:pt x="370441" y="196481"/>
                  </a:lnTo>
                  <a:close/>
                  <a:moveTo>
                    <a:pt x="186888" y="196481"/>
                  </a:moveTo>
                  <a:lnTo>
                    <a:pt x="186888" y="259637"/>
                  </a:lnTo>
                  <a:lnTo>
                    <a:pt x="246960" y="259637"/>
                  </a:lnTo>
                  <a:lnTo>
                    <a:pt x="246960" y="196481"/>
                  </a:lnTo>
                  <a:close/>
                  <a:moveTo>
                    <a:pt x="63408" y="196481"/>
                  </a:moveTo>
                  <a:lnTo>
                    <a:pt x="63408" y="259637"/>
                  </a:lnTo>
                  <a:lnTo>
                    <a:pt x="123480" y="259637"/>
                  </a:lnTo>
                  <a:lnTo>
                    <a:pt x="123480" y="196481"/>
                  </a:lnTo>
                  <a:close/>
                  <a:moveTo>
                    <a:pt x="1" y="0"/>
                  </a:moveTo>
                  <a:lnTo>
                    <a:pt x="1174730" y="0"/>
                  </a:lnTo>
                  <a:lnTo>
                    <a:pt x="1174730" y="66662"/>
                  </a:lnTo>
                  <a:lnTo>
                    <a:pt x="1174729" y="66662"/>
                  </a:lnTo>
                  <a:lnTo>
                    <a:pt x="1174729" y="129818"/>
                  </a:lnTo>
                  <a:lnTo>
                    <a:pt x="1174730" y="129818"/>
                  </a:lnTo>
                  <a:lnTo>
                    <a:pt x="1174730" y="196481"/>
                  </a:lnTo>
                  <a:lnTo>
                    <a:pt x="1174729" y="196481"/>
                  </a:lnTo>
                  <a:lnTo>
                    <a:pt x="1174729" y="259637"/>
                  </a:lnTo>
                  <a:lnTo>
                    <a:pt x="1174730" y="259637"/>
                  </a:lnTo>
                  <a:lnTo>
                    <a:pt x="1174730" y="326299"/>
                  </a:lnTo>
                  <a:lnTo>
                    <a:pt x="1174729" y="326299"/>
                  </a:lnTo>
                  <a:lnTo>
                    <a:pt x="1174729" y="389455"/>
                  </a:lnTo>
                  <a:lnTo>
                    <a:pt x="1174730" y="389455"/>
                  </a:lnTo>
                  <a:lnTo>
                    <a:pt x="1174730" y="456117"/>
                  </a:lnTo>
                  <a:lnTo>
                    <a:pt x="1174729" y="456117"/>
                  </a:lnTo>
                  <a:lnTo>
                    <a:pt x="1174729" y="519273"/>
                  </a:lnTo>
                  <a:lnTo>
                    <a:pt x="1174730" y="519273"/>
                  </a:lnTo>
                  <a:lnTo>
                    <a:pt x="1174730" y="585936"/>
                  </a:lnTo>
                  <a:lnTo>
                    <a:pt x="1174729" y="585936"/>
                  </a:lnTo>
                  <a:lnTo>
                    <a:pt x="1174729" y="649092"/>
                  </a:lnTo>
                  <a:lnTo>
                    <a:pt x="1174730" y="649092"/>
                  </a:lnTo>
                  <a:lnTo>
                    <a:pt x="1174730" y="715754"/>
                  </a:lnTo>
                  <a:lnTo>
                    <a:pt x="1174729" y="715754"/>
                  </a:lnTo>
                  <a:lnTo>
                    <a:pt x="1174729" y="778910"/>
                  </a:lnTo>
                  <a:lnTo>
                    <a:pt x="1174730" y="778910"/>
                  </a:lnTo>
                  <a:lnTo>
                    <a:pt x="1174730" y="845572"/>
                  </a:lnTo>
                  <a:lnTo>
                    <a:pt x="1174729" y="845572"/>
                  </a:lnTo>
                  <a:lnTo>
                    <a:pt x="1174729" y="908728"/>
                  </a:lnTo>
                  <a:lnTo>
                    <a:pt x="1174730" y="908728"/>
                  </a:lnTo>
                  <a:lnTo>
                    <a:pt x="1174730" y="975391"/>
                  </a:lnTo>
                  <a:lnTo>
                    <a:pt x="1174729" y="975391"/>
                  </a:lnTo>
                  <a:lnTo>
                    <a:pt x="1174729" y="1038547"/>
                  </a:lnTo>
                  <a:lnTo>
                    <a:pt x="1174730" y="1038547"/>
                  </a:lnTo>
                  <a:lnTo>
                    <a:pt x="1174730" y="1105209"/>
                  </a:lnTo>
                  <a:lnTo>
                    <a:pt x="1174729" y="1105209"/>
                  </a:lnTo>
                  <a:lnTo>
                    <a:pt x="1174729" y="1168365"/>
                  </a:lnTo>
                  <a:lnTo>
                    <a:pt x="1174730" y="1168365"/>
                  </a:lnTo>
                  <a:lnTo>
                    <a:pt x="1174730" y="1235027"/>
                  </a:lnTo>
                  <a:lnTo>
                    <a:pt x="1" y="1235027"/>
                  </a:lnTo>
                  <a:lnTo>
                    <a:pt x="1" y="1214321"/>
                  </a:lnTo>
                  <a:lnTo>
                    <a:pt x="0" y="1214321"/>
                  </a:lnTo>
                  <a:lnTo>
                    <a:pt x="0" y="39592"/>
                  </a:lnTo>
                  <a:lnTo>
                    <a:pt x="1" y="39592"/>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TextBox 92"/>
            <p:cNvSpPr txBox="1"/>
            <p:nvPr/>
          </p:nvSpPr>
          <p:spPr>
            <a:xfrm>
              <a:off x="3206456" y="836851"/>
              <a:ext cx="1202526" cy="369332"/>
            </a:xfrm>
            <a:prstGeom prst="rect">
              <a:avLst/>
            </a:prstGeom>
            <a:noFill/>
          </p:spPr>
          <p:txBody>
            <a:bodyPr wrap="square" rtlCol="0">
              <a:spAutoFit/>
            </a:bodyPr>
            <a:lstStyle/>
            <a:p>
              <a:pPr algn="ctr"/>
              <a:r>
                <a:rPr lang="en-US" dirty="0" err="1" smtClean="0"/>
                <a:t>DataTable</a:t>
              </a:r>
              <a:endParaRPr lang="en-US" dirty="0"/>
            </a:p>
          </p:txBody>
        </p:sp>
      </p:grpSp>
      <p:sp>
        <p:nvSpPr>
          <p:cNvPr id="92" name="ConnectionTitle"/>
          <p:cNvSpPr txBox="1"/>
          <p:nvPr/>
        </p:nvSpPr>
        <p:spPr>
          <a:xfrm>
            <a:off x="5919237" y="2256061"/>
            <a:ext cx="2215868" cy="369332"/>
          </a:xfrm>
          <a:prstGeom prst="rect">
            <a:avLst/>
          </a:prstGeom>
          <a:noFill/>
        </p:spPr>
        <p:txBody>
          <a:bodyPr wrap="square" rtlCol="0">
            <a:spAutoFit/>
          </a:bodyPr>
          <a:lstStyle/>
          <a:p>
            <a:pPr algn="ctr"/>
            <a:r>
              <a:rPr lang="en-US" dirty="0" smtClean="0"/>
              <a:t>Connection*</a:t>
            </a:r>
            <a:endParaRPr lang="en-US" dirty="0"/>
          </a:p>
        </p:txBody>
      </p:sp>
      <p:sp>
        <p:nvSpPr>
          <p:cNvPr id="110" name="Title 109"/>
          <p:cNvSpPr>
            <a:spLocks noGrp="1"/>
          </p:cNvSpPr>
          <p:nvPr>
            <p:ph type="title"/>
          </p:nvPr>
        </p:nvSpPr>
        <p:spPr/>
        <p:txBody>
          <a:bodyPr/>
          <a:lstStyle/>
          <a:p>
            <a:r>
              <a:rPr lang="en-US" dirty="0" err="1" smtClean="0"/>
              <a:t>DataTable</a:t>
            </a:r>
            <a:r>
              <a:rPr lang="en-US" dirty="0" smtClean="0"/>
              <a:t> and </a:t>
            </a:r>
            <a:r>
              <a:rPr lang="en-US" dirty="0" err="1" smtClean="0"/>
              <a:t>DataAdapter</a:t>
            </a:r>
            <a:endParaRPr lang="en-US" dirty="0"/>
          </a:p>
        </p:txBody>
      </p:sp>
      <p:sp>
        <p:nvSpPr>
          <p:cNvPr id="11" name="FillMethod"/>
          <p:cNvSpPr/>
          <p:nvPr/>
        </p:nvSpPr>
        <p:spPr>
          <a:xfrm>
            <a:off x="4256582" y="2859492"/>
            <a:ext cx="1090624" cy="268204"/>
          </a:xfrm>
          <a:prstGeom prst="leftArrow">
            <a:avLst>
              <a:gd name="adj1" fmla="val 91206"/>
              <a:gd name="adj2" fmla="val 50000"/>
            </a:avLst>
          </a:prstGeom>
          <a:ln>
            <a:miter lim="800000"/>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Fill()</a:t>
            </a:r>
            <a:endParaRPr lang="en-US" dirty="0"/>
          </a:p>
        </p:txBody>
      </p:sp>
      <p:sp>
        <p:nvSpPr>
          <p:cNvPr id="53" name="Update Method"/>
          <p:cNvSpPr/>
          <p:nvPr/>
        </p:nvSpPr>
        <p:spPr>
          <a:xfrm>
            <a:off x="4256582" y="3204877"/>
            <a:ext cx="1090624" cy="943920"/>
          </a:xfrm>
          <a:prstGeom prst="rightArrow">
            <a:avLst>
              <a:gd name="adj1" fmla="val 85826"/>
              <a:gd name="adj2" fmla="val 1751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Update()</a:t>
            </a:r>
            <a:endParaRPr lang="en-US" sz="1600" dirty="0"/>
          </a:p>
        </p:txBody>
      </p:sp>
      <p:sp>
        <p:nvSpPr>
          <p:cNvPr id="78" name="TextBox 77"/>
          <p:cNvSpPr txBox="1"/>
          <p:nvPr/>
        </p:nvSpPr>
        <p:spPr>
          <a:xfrm>
            <a:off x="4624057" y="6387446"/>
            <a:ext cx="7461273" cy="369332"/>
          </a:xfrm>
          <a:prstGeom prst="rect">
            <a:avLst/>
          </a:prstGeom>
          <a:noFill/>
        </p:spPr>
        <p:txBody>
          <a:bodyPr wrap="none" rtlCol="0">
            <a:spAutoFit/>
          </a:bodyPr>
          <a:lstStyle/>
          <a:p>
            <a:pPr algn="r"/>
            <a:r>
              <a:rPr lang="en-US" dirty="0" smtClean="0"/>
              <a:t>* ADO.NET Provider Specific: </a:t>
            </a:r>
            <a:r>
              <a:rPr lang="en-US" i="1" dirty="0" err="1" smtClean="0"/>
              <a:t>Sql</a:t>
            </a:r>
            <a:r>
              <a:rPr lang="en-US" dirty="0" err="1" smtClean="0"/>
              <a:t>Connection</a:t>
            </a:r>
            <a:r>
              <a:rPr lang="en-US" dirty="0" smtClean="0"/>
              <a:t>, </a:t>
            </a:r>
            <a:r>
              <a:rPr lang="en-US" i="1" dirty="0" err="1" smtClean="0"/>
              <a:t>Sql</a:t>
            </a:r>
            <a:r>
              <a:rPr lang="en-US" dirty="0" err="1" smtClean="0"/>
              <a:t>Command</a:t>
            </a:r>
            <a:r>
              <a:rPr lang="en-US" dirty="0" smtClean="0"/>
              <a:t>, </a:t>
            </a:r>
            <a:r>
              <a:rPr lang="en-US" i="1" dirty="0" err="1" smtClean="0"/>
              <a:t>Sql</a:t>
            </a:r>
            <a:r>
              <a:rPr lang="en-US" dirty="0" err="1" smtClean="0"/>
              <a:t>DataAdapter</a:t>
            </a:r>
            <a:endParaRPr lang="en-US" dirty="0"/>
          </a:p>
        </p:txBody>
      </p:sp>
    </p:spTree>
    <p:extLst>
      <p:ext uri="{BB962C8B-B14F-4D97-AF65-F5344CB8AC3E}">
        <p14:creationId xmlns:p14="http://schemas.microsoft.com/office/powerpoint/2010/main" val="416289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4" grpId="0" animBg="1"/>
      <p:bldP spid="30" grpId="0" animBg="1"/>
      <p:bldP spid="47" grpId="0" animBg="1"/>
      <p:bldP spid="46" grpId="0" animBg="1"/>
      <p:bldP spid="45" grpId="0" animBg="1"/>
      <p:bldP spid="29" grpId="0" animBg="1"/>
      <p:bldP spid="31" grpId="0" animBg="1"/>
      <p:bldP spid="39" grpId="0" animBg="1"/>
      <p:bldP spid="92" grpId="0"/>
      <p:bldP spid="11" grpId="0" animBg="1"/>
      <p:bldP spid="5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QL Database Icon"/>
          <p:cNvSpPr>
            <a:spLocks noChangeAspect="1"/>
          </p:cNvSpPr>
          <p:nvPr/>
        </p:nvSpPr>
        <p:spPr>
          <a:xfrm>
            <a:off x="9450059" y="3076489"/>
            <a:ext cx="734988" cy="971600"/>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grpSp>
        <p:nvGrpSpPr>
          <p:cNvPr id="20" name="Tables"/>
          <p:cNvGrpSpPr/>
          <p:nvPr/>
        </p:nvGrpSpPr>
        <p:grpSpPr>
          <a:xfrm>
            <a:off x="10475452" y="3081496"/>
            <a:ext cx="839078" cy="1041600"/>
            <a:chOff x="9715112" y="2270596"/>
            <a:chExt cx="1706721" cy="2118659"/>
          </a:xfrm>
        </p:grpSpPr>
        <p:sp>
          <p:nvSpPr>
            <p:cNvPr id="8" name="Table Icon (Bret's)"/>
            <p:cNvSpPr>
              <a:spLocks noChangeAspect="1"/>
            </p:cNvSpPr>
            <p:nvPr/>
          </p:nvSpPr>
          <p:spPr>
            <a:xfrm>
              <a:off x="9715112" y="3213340"/>
              <a:ext cx="726335" cy="726335"/>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able Icon (Bret's)"/>
            <p:cNvSpPr>
              <a:spLocks noChangeAspect="1"/>
            </p:cNvSpPr>
            <p:nvPr/>
          </p:nvSpPr>
          <p:spPr>
            <a:xfrm>
              <a:off x="10332331" y="2270596"/>
              <a:ext cx="726335" cy="726335"/>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able Icon (Bret's)"/>
            <p:cNvSpPr>
              <a:spLocks noChangeAspect="1"/>
            </p:cNvSpPr>
            <p:nvPr/>
          </p:nvSpPr>
          <p:spPr>
            <a:xfrm>
              <a:off x="10695498" y="3662920"/>
              <a:ext cx="726335" cy="726335"/>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10043160" y="2628900"/>
              <a:ext cx="289170" cy="584440"/>
            </a:xfrm>
            <a:custGeom>
              <a:avLst/>
              <a:gdLst>
                <a:gd name="connsiteX0" fmla="*/ 762000 w 762000"/>
                <a:gd name="connsiteY0" fmla="*/ 0 h 594360"/>
                <a:gd name="connsiteX1" fmla="*/ 472440 w 762000"/>
                <a:gd name="connsiteY1" fmla="*/ 0 h 594360"/>
                <a:gd name="connsiteX2" fmla="*/ 472440 w 762000"/>
                <a:gd name="connsiteY2" fmla="*/ 7620 h 594360"/>
                <a:gd name="connsiteX3" fmla="*/ 472440 w 762000"/>
                <a:gd name="connsiteY3" fmla="*/ 594360 h 594360"/>
                <a:gd name="connsiteX4" fmla="*/ 30480 w 762000"/>
                <a:gd name="connsiteY4" fmla="*/ 175260 h 594360"/>
                <a:gd name="connsiteX5" fmla="*/ 30480 w 762000"/>
                <a:gd name="connsiteY5" fmla="*/ 175260 h 594360"/>
                <a:gd name="connsiteX6" fmla="*/ 0 w 762000"/>
                <a:gd name="connsiteY6" fmla="*/ 16002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5" fmla="*/ 0 w 731520"/>
                <a:gd name="connsiteY5" fmla="*/ 17526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0" fmla="*/ 289560 w 289560"/>
                <a:gd name="connsiteY0" fmla="*/ 0 h 594360"/>
                <a:gd name="connsiteX1" fmla="*/ 0 w 289560"/>
                <a:gd name="connsiteY1" fmla="*/ 0 h 594360"/>
                <a:gd name="connsiteX2" fmla="*/ 0 w 289560"/>
                <a:gd name="connsiteY2" fmla="*/ 7620 h 594360"/>
                <a:gd name="connsiteX3" fmla="*/ 0 w 2895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289560" h="594360">
                  <a:moveTo>
                    <a:pt x="289560" y="0"/>
                  </a:moveTo>
                  <a:lnTo>
                    <a:pt x="0" y="0"/>
                  </a:lnTo>
                  <a:lnTo>
                    <a:pt x="0" y="7620"/>
                  </a:lnTo>
                  <a:lnTo>
                    <a:pt x="0" y="594360"/>
                  </a:lnTo>
                </a:path>
              </a:pathLst>
            </a:custGeom>
            <a:noFill/>
            <a:ln w="57150">
              <a:solidFill>
                <a:srgbClr val="3C4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flipH="1">
              <a:off x="11058665" y="2807956"/>
              <a:ext cx="171823" cy="854964"/>
            </a:xfrm>
            <a:custGeom>
              <a:avLst/>
              <a:gdLst>
                <a:gd name="connsiteX0" fmla="*/ 762000 w 762000"/>
                <a:gd name="connsiteY0" fmla="*/ 0 h 594360"/>
                <a:gd name="connsiteX1" fmla="*/ 472440 w 762000"/>
                <a:gd name="connsiteY1" fmla="*/ 0 h 594360"/>
                <a:gd name="connsiteX2" fmla="*/ 472440 w 762000"/>
                <a:gd name="connsiteY2" fmla="*/ 7620 h 594360"/>
                <a:gd name="connsiteX3" fmla="*/ 472440 w 762000"/>
                <a:gd name="connsiteY3" fmla="*/ 594360 h 594360"/>
                <a:gd name="connsiteX4" fmla="*/ 30480 w 762000"/>
                <a:gd name="connsiteY4" fmla="*/ 175260 h 594360"/>
                <a:gd name="connsiteX5" fmla="*/ 30480 w 762000"/>
                <a:gd name="connsiteY5" fmla="*/ 175260 h 594360"/>
                <a:gd name="connsiteX6" fmla="*/ 0 w 762000"/>
                <a:gd name="connsiteY6" fmla="*/ 16002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5" fmla="*/ 0 w 731520"/>
                <a:gd name="connsiteY5" fmla="*/ 17526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0" fmla="*/ 289560 w 289560"/>
                <a:gd name="connsiteY0" fmla="*/ 0 h 594360"/>
                <a:gd name="connsiteX1" fmla="*/ 0 w 289560"/>
                <a:gd name="connsiteY1" fmla="*/ 0 h 594360"/>
                <a:gd name="connsiteX2" fmla="*/ 0 w 289560"/>
                <a:gd name="connsiteY2" fmla="*/ 7620 h 594360"/>
                <a:gd name="connsiteX3" fmla="*/ 0 w 2895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289560" h="594360">
                  <a:moveTo>
                    <a:pt x="289560" y="0"/>
                  </a:moveTo>
                  <a:lnTo>
                    <a:pt x="0" y="0"/>
                  </a:lnTo>
                  <a:lnTo>
                    <a:pt x="0" y="7620"/>
                  </a:lnTo>
                  <a:lnTo>
                    <a:pt x="0" y="594360"/>
                  </a:lnTo>
                </a:path>
              </a:pathLst>
            </a:custGeom>
            <a:noFill/>
            <a:ln w="57150">
              <a:solidFill>
                <a:srgbClr val="3C4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ConnectionRightEnd"/>
          <p:cNvSpPr/>
          <p:nvPr/>
        </p:nvSpPr>
        <p:spPr>
          <a:xfrm>
            <a:off x="8007115" y="2715187"/>
            <a:ext cx="298697" cy="1578248"/>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nectionLeftEnd"/>
          <p:cNvSpPr/>
          <p:nvPr/>
        </p:nvSpPr>
        <p:spPr>
          <a:xfrm>
            <a:off x="5875317" y="2715187"/>
            <a:ext cx="301684" cy="1578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DataAdapters"/>
          <p:cNvGrpSpPr/>
          <p:nvPr/>
        </p:nvGrpSpPr>
        <p:grpSpPr>
          <a:xfrm>
            <a:off x="4191524" y="2360851"/>
            <a:ext cx="4691081" cy="1658785"/>
            <a:chOff x="4191524" y="2360851"/>
            <a:chExt cx="4691081" cy="1658785"/>
          </a:xfrm>
        </p:grpSpPr>
        <p:sp>
          <p:nvSpPr>
            <p:cNvPr id="49" name="TextBox 48"/>
            <p:cNvSpPr txBox="1"/>
            <p:nvPr/>
          </p:nvSpPr>
          <p:spPr>
            <a:xfrm>
              <a:off x="4191524" y="2360851"/>
              <a:ext cx="1899596" cy="369332"/>
            </a:xfrm>
            <a:prstGeom prst="rect">
              <a:avLst/>
            </a:prstGeom>
            <a:noFill/>
          </p:spPr>
          <p:txBody>
            <a:bodyPr wrap="square" rtlCol="0">
              <a:spAutoFit/>
            </a:bodyPr>
            <a:lstStyle/>
            <a:p>
              <a:pPr algn="ctr"/>
              <a:r>
                <a:rPr lang="en-US" dirty="0" err="1" smtClean="0"/>
                <a:t>DataAdapter</a:t>
              </a:r>
              <a:r>
                <a:rPr lang="en-US" dirty="0" smtClean="0"/>
                <a:t>(s)*</a:t>
              </a:r>
              <a:endParaRPr lang="en-US" dirty="0"/>
            </a:p>
          </p:txBody>
        </p:sp>
        <p:grpSp>
          <p:nvGrpSpPr>
            <p:cNvPr id="5" name="Group 4"/>
            <p:cNvGrpSpPr/>
            <p:nvPr/>
          </p:nvGrpSpPr>
          <p:grpSpPr>
            <a:xfrm>
              <a:off x="4256582" y="3044448"/>
              <a:ext cx="4626023" cy="397513"/>
              <a:chOff x="4256582" y="3044448"/>
              <a:chExt cx="4626023" cy="397513"/>
            </a:xfrm>
          </p:grpSpPr>
          <p:sp>
            <p:nvSpPr>
              <p:cNvPr id="9" name="Data Adapter"/>
              <p:cNvSpPr/>
              <p:nvPr/>
            </p:nvSpPr>
            <p:spPr>
              <a:xfrm>
                <a:off x="4532229" y="3044448"/>
                <a:ext cx="1218187" cy="397513"/>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elect Command"/>
              <p:cNvSpPr/>
              <p:nvPr/>
            </p:nvSpPr>
            <p:spPr>
              <a:xfrm>
                <a:off x="5472107" y="3106347"/>
                <a:ext cx="3410498" cy="268203"/>
              </a:xfrm>
              <a:prstGeom prst="rightArrow">
                <a:avLst>
                  <a:gd name="adj1" fmla="val 85826"/>
                  <a:gd name="adj2" fmla="val 4576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Commands*</a:t>
                </a:r>
              </a:p>
            </p:txBody>
          </p:sp>
          <p:sp>
            <p:nvSpPr>
              <p:cNvPr id="11" name="FillMethod"/>
              <p:cNvSpPr/>
              <p:nvPr/>
            </p:nvSpPr>
            <p:spPr>
              <a:xfrm>
                <a:off x="4256582" y="3106346"/>
                <a:ext cx="1090624" cy="268204"/>
              </a:xfrm>
              <a:prstGeom prst="leftArrow">
                <a:avLst>
                  <a:gd name="adj1" fmla="val 91206"/>
                  <a:gd name="adj2" fmla="val 50000"/>
                </a:avLst>
              </a:prstGeom>
              <a:ln>
                <a:miter lim="800000"/>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Fill/Update</a:t>
                </a:r>
                <a:endParaRPr lang="en-US" sz="1200" dirty="0"/>
              </a:p>
            </p:txBody>
          </p:sp>
        </p:grpSp>
        <p:grpSp>
          <p:nvGrpSpPr>
            <p:cNvPr id="16" name="Group 15"/>
            <p:cNvGrpSpPr/>
            <p:nvPr/>
          </p:nvGrpSpPr>
          <p:grpSpPr>
            <a:xfrm>
              <a:off x="4256582" y="3622123"/>
              <a:ext cx="4626023" cy="397513"/>
              <a:chOff x="4256582" y="3622123"/>
              <a:chExt cx="4626023" cy="397513"/>
            </a:xfrm>
          </p:grpSpPr>
          <p:sp>
            <p:nvSpPr>
              <p:cNvPr id="33" name="Data Adapter"/>
              <p:cNvSpPr/>
              <p:nvPr/>
            </p:nvSpPr>
            <p:spPr>
              <a:xfrm>
                <a:off x="4532229" y="3622123"/>
                <a:ext cx="1218187" cy="397513"/>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Select Command"/>
              <p:cNvSpPr/>
              <p:nvPr/>
            </p:nvSpPr>
            <p:spPr>
              <a:xfrm>
                <a:off x="5472107" y="3684022"/>
                <a:ext cx="3410498" cy="268203"/>
              </a:xfrm>
              <a:prstGeom prst="rightArrow">
                <a:avLst>
                  <a:gd name="adj1" fmla="val 85826"/>
                  <a:gd name="adj2" fmla="val 4576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Commands*</a:t>
                </a:r>
              </a:p>
            </p:txBody>
          </p:sp>
          <p:sp>
            <p:nvSpPr>
              <p:cNvPr id="35" name="FillMethod"/>
              <p:cNvSpPr/>
              <p:nvPr/>
            </p:nvSpPr>
            <p:spPr>
              <a:xfrm>
                <a:off x="4256582" y="3684021"/>
                <a:ext cx="1090624" cy="268204"/>
              </a:xfrm>
              <a:prstGeom prst="leftArrow">
                <a:avLst>
                  <a:gd name="adj1" fmla="val 91206"/>
                  <a:gd name="adj2" fmla="val 50000"/>
                </a:avLst>
              </a:prstGeom>
              <a:ln>
                <a:miter lim="800000"/>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Fill/Update</a:t>
                </a:r>
                <a:endParaRPr lang="en-US" sz="1200" dirty="0"/>
              </a:p>
            </p:txBody>
          </p:sp>
        </p:grpSp>
      </p:grpSp>
      <p:sp>
        <p:nvSpPr>
          <p:cNvPr id="31" name="Connection"/>
          <p:cNvSpPr/>
          <p:nvPr/>
        </p:nvSpPr>
        <p:spPr>
          <a:xfrm>
            <a:off x="6026159" y="2715184"/>
            <a:ext cx="2276998" cy="1578252"/>
          </a:xfrm>
          <a:custGeom>
            <a:avLst/>
            <a:gdLst>
              <a:gd name="connsiteX0" fmla="*/ 0 w 2300515"/>
              <a:gd name="connsiteY0" fmla="*/ 0 h 1124231"/>
              <a:gd name="connsiteX1" fmla="*/ 2148115 w 2300515"/>
              <a:gd name="connsiteY1" fmla="*/ 0 h 1124231"/>
              <a:gd name="connsiteX2" fmla="*/ 2148115 w 2300515"/>
              <a:gd name="connsiteY2" fmla="*/ 2 h 1124231"/>
              <a:gd name="connsiteX3" fmla="*/ 2178828 w 2300515"/>
              <a:gd name="connsiteY3" fmla="*/ 11421 h 1124231"/>
              <a:gd name="connsiteX4" fmla="*/ 2300515 w 2300515"/>
              <a:gd name="connsiteY4" fmla="*/ 562116 h 1124231"/>
              <a:gd name="connsiteX5" fmla="*/ 2178828 w 2300515"/>
              <a:gd name="connsiteY5" fmla="*/ 1112811 h 1124231"/>
              <a:gd name="connsiteX6" fmla="*/ 2148115 w 2300515"/>
              <a:gd name="connsiteY6" fmla="*/ 1124231 h 1124231"/>
              <a:gd name="connsiteX7" fmla="*/ 2148114 w 2300515"/>
              <a:gd name="connsiteY7" fmla="*/ 1124231 h 1124231"/>
              <a:gd name="connsiteX8" fmla="*/ 0 w 2300515"/>
              <a:gd name="connsiteY8" fmla="*/ 1124231 h 1124231"/>
              <a:gd name="connsiteX9" fmla="*/ 0 w 2300515"/>
              <a:gd name="connsiteY9" fmla="*/ 1124231 h 1124231"/>
              <a:gd name="connsiteX10" fmla="*/ 30713 w 2300515"/>
              <a:gd name="connsiteY10" fmla="*/ 1112811 h 1124231"/>
              <a:gd name="connsiteX11" fmla="*/ 152400 w 2300515"/>
              <a:gd name="connsiteY11" fmla="*/ 562116 h 1124231"/>
              <a:gd name="connsiteX12" fmla="*/ 30713 w 2300515"/>
              <a:gd name="connsiteY12" fmla="*/ 11421 h 1124231"/>
              <a:gd name="connsiteX13" fmla="*/ 0 w 2300515"/>
              <a:gd name="connsiteY13" fmla="*/ 2 h 112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00515" h="1124231">
                <a:moveTo>
                  <a:pt x="0" y="0"/>
                </a:moveTo>
                <a:lnTo>
                  <a:pt x="2148115" y="0"/>
                </a:lnTo>
                <a:lnTo>
                  <a:pt x="2148115" y="2"/>
                </a:lnTo>
                <a:lnTo>
                  <a:pt x="2178828" y="11421"/>
                </a:lnTo>
                <a:cubicBezTo>
                  <a:pt x="2248275" y="63836"/>
                  <a:pt x="2300515" y="290474"/>
                  <a:pt x="2300515" y="562116"/>
                </a:cubicBezTo>
                <a:cubicBezTo>
                  <a:pt x="2300515" y="833758"/>
                  <a:pt x="2248275" y="1060396"/>
                  <a:pt x="2178828" y="1112811"/>
                </a:cubicBezTo>
                <a:lnTo>
                  <a:pt x="2148115" y="1124231"/>
                </a:lnTo>
                <a:lnTo>
                  <a:pt x="2148114" y="1124231"/>
                </a:lnTo>
                <a:lnTo>
                  <a:pt x="0" y="1124231"/>
                </a:lnTo>
                <a:lnTo>
                  <a:pt x="0" y="1124231"/>
                </a:lnTo>
                <a:lnTo>
                  <a:pt x="30713" y="1112811"/>
                </a:lnTo>
                <a:cubicBezTo>
                  <a:pt x="100160" y="1060396"/>
                  <a:pt x="152400" y="833758"/>
                  <a:pt x="152400" y="562116"/>
                </a:cubicBezTo>
                <a:cubicBezTo>
                  <a:pt x="152400" y="290474"/>
                  <a:pt x="100160" y="63836"/>
                  <a:pt x="30713" y="11421"/>
                </a:cubicBezTo>
                <a:lnTo>
                  <a:pt x="0" y="2"/>
                </a:lnTo>
                <a:close/>
              </a:path>
            </a:pathLst>
          </a:custGeom>
          <a:solidFill>
            <a:srgbClr val="4F81BD">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lient"/>
          <p:cNvSpPr/>
          <p:nvPr/>
        </p:nvSpPr>
        <p:spPr>
          <a:xfrm>
            <a:off x="727307" y="2828610"/>
            <a:ext cx="1868264" cy="1351396"/>
          </a:xfrm>
          <a:custGeom>
            <a:avLst/>
            <a:gdLst>
              <a:gd name="connsiteX0" fmla="*/ 931832 w 2135567"/>
              <a:gd name="connsiteY0" fmla="*/ 1337296 h 1544746"/>
              <a:gd name="connsiteX1" fmla="*/ 923846 w 2135567"/>
              <a:gd name="connsiteY1" fmla="*/ 1347186 h 1544746"/>
              <a:gd name="connsiteX2" fmla="*/ 896048 w 2135567"/>
              <a:gd name="connsiteY2" fmla="*/ 1481471 h 1544746"/>
              <a:gd name="connsiteX3" fmla="*/ 898813 w 2135567"/>
              <a:gd name="connsiteY3" fmla="*/ 1495546 h 1544746"/>
              <a:gd name="connsiteX4" fmla="*/ 1067552 w 2135567"/>
              <a:gd name="connsiteY4" fmla="*/ 1495546 h 1544746"/>
              <a:gd name="connsiteX5" fmla="*/ 1068013 w 2135567"/>
              <a:gd name="connsiteY5" fmla="*/ 1495546 h 1544746"/>
              <a:gd name="connsiteX6" fmla="*/ 1236752 w 2135567"/>
              <a:gd name="connsiteY6" fmla="*/ 1495546 h 1544746"/>
              <a:gd name="connsiteX7" fmla="*/ 1239517 w 2135567"/>
              <a:gd name="connsiteY7" fmla="*/ 1481471 h 1544746"/>
              <a:gd name="connsiteX8" fmla="*/ 1211719 w 2135567"/>
              <a:gd name="connsiteY8" fmla="*/ 1347186 h 1544746"/>
              <a:gd name="connsiteX9" fmla="*/ 1203733 w 2135567"/>
              <a:gd name="connsiteY9" fmla="*/ 1337296 h 1544746"/>
              <a:gd name="connsiteX10" fmla="*/ 1067782 w 2135567"/>
              <a:gd name="connsiteY10" fmla="*/ 1337424 h 1544746"/>
              <a:gd name="connsiteX11" fmla="*/ 223690 w 2135567"/>
              <a:gd name="connsiteY11" fmla="*/ 1148073 h 1544746"/>
              <a:gd name="connsiteX12" fmla="*/ 1067783 w 2135567"/>
              <a:gd name="connsiteY12" fmla="*/ 1148396 h 1544746"/>
              <a:gd name="connsiteX13" fmla="*/ 1911876 w 2135567"/>
              <a:gd name="connsiteY13" fmla="*/ 1148073 h 1544746"/>
              <a:gd name="connsiteX14" fmla="*/ 1961461 w 2135567"/>
              <a:gd name="connsiteY14" fmla="*/ 1172865 h 1544746"/>
              <a:gd name="connsiteX15" fmla="*/ 2134051 w 2135567"/>
              <a:gd name="connsiteY15" fmla="*/ 1509465 h 1544746"/>
              <a:gd name="connsiteX16" fmla="*/ 2116888 w 2135567"/>
              <a:gd name="connsiteY16" fmla="*/ 1544746 h 1544746"/>
              <a:gd name="connsiteX17" fmla="*/ 1069214 w 2135567"/>
              <a:gd name="connsiteY17" fmla="*/ 1544746 h 1544746"/>
              <a:gd name="connsiteX18" fmla="*/ 1066353 w 2135567"/>
              <a:gd name="connsiteY18" fmla="*/ 1544746 h 1544746"/>
              <a:gd name="connsiteX19" fmla="*/ 18680 w 2135567"/>
              <a:gd name="connsiteY19" fmla="*/ 1544746 h 1544746"/>
              <a:gd name="connsiteX20" fmla="*/ 1516 w 2135567"/>
              <a:gd name="connsiteY20" fmla="*/ 1509465 h 1544746"/>
              <a:gd name="connsiteX21" fmla="*/ 174107 w 2135567"/>
              <a:gd name="connsiteY21" fmla="*/ 1172865 h 1544746"/>
              <a:gd name="connsiteX22" fmla="*/ 223690 w 2135567"/>
              <a:gd name="connsiteY22" fmla="*/ 1148073 h 1544746"/>
              <a:gd name="connsiteX23" fmla="*/ 1081240 w 2135567"/>
              <a:gd name="connsiteY23" fmla="*/ 1027774 h 1544746"/>
              <a:gd name="connsiteX24" fmla="*/ 1081240 w 2135567"/>
              <a:gd name="connsiteY24" fmla="*/ 1048170 h 1544746"/>
              <a:gd name="connsiteX25" fmla="*/ 1108784 w 2135567"/>
              <a:gd name="connsiteY25" fmla="*/ 1051973 h 1544746"/>
              <a:gd name="connsiteX26" fmla="*/ 1108744 w 2135567"/>
              <a:gd name="connsiteY26" fmla="*/ 1027774 h 1544746"/>
              <a:gd name="connsiteX27" fmla="*/ 1057812 w 2135567"/>
              <a:gd name="connsiteY27" fmla="*/ 1027774 h 1544746"/>
              <a:gd name="connsiteX28" fmla="*/ 1057814 w 2135567"/>
              <a:gd name="connsiteY28" fmla="*/ 1044936 h 1544746"/>
              <a:gd name="connsiteX29" fmla="*/ 1078666 w 2135567"/>
              <a:gd name="connsiteY29" fmla="*/ 1047815 h 1544746"/>
              <a:gd name="connsiteX30" fmla="*/ 1078666 w 2135567"/>
              <a:gd name="connsiteY30" fmla="*/ 1027774 h 1544746"/>
              <a:gd name="connsiteX31" fmla="*/ 1078666 w 2135567"/>
              <a:gd name="connsiteY31" fmla="*/ 1005119 h 1544746"/>
              <a:gd name="connsiteX32" fmla="*/ 1057814 w 2135567"/>
              <a:gd name="connsiteY32" fmla="*/ 1008038 h 1544746"/>
              <a:gd name="connsiteX33" fmla="*/ 1057817 w 2135567"/>
              <a:gd name="connsiteY33" fmla="*/ 1025200 h 1544746"/>
              <a:gd name="connsiteX34" fmla="*/ 1078666 w 2135567"/>
              <a:gd name="connsiteY34" fmla="*/ 1025200 h 1544746"/>
              <a:gd name="connsiteX35" fmla="*/ 1108699 w 2135567"/>
              <a:gd name="connsiteY35" fmla="*/ 1000916 h 1544746"/>
              <a:gd name="connsiteX36" fmla="*/ 1081240 w 2135567"/>
              <a:gd name="connsiteY36" fmla="*/ 1004759 h 1544746"/>
              <a:gd name="connsiteX37" fmla="*/ 1081240 w 2135567"/>
              <a:gd name="connsiteY37" fmla="*/ 1025200 h 1544746"/>
              <a:gd name="connsiteX38" fmla="*/ 1108739 w 2135567"/>
              <a:gd name="connsiteY38" fmla="*/ 1025200 h 1544746"/>
              <a:gd name="connsiteX39" fmla="*/ 1068459 w 2135567"/>
              <a:gd name="connsiteY39" fmla="*/ 508575 h 1544746"/>
              <a:gd name="connsiteX40" fmla="*/ 1108061 w 2135567"/>
              <a:gd name="connsiteY40" fmla="*/ 548178 h 1544746"/>
              <a:gd name="connsiteX41" fmla="*/ 1068459 w 2135567"/>
              <a:gd name="connsiteY41" fmla="*/ 587781 h 1544746"/>
              <a:gd name="connsiteX42" fmla="*/ 1028856 w 2135567"/>
              <a:gd name="connsiteY42" fmla="*/ 548178 h 1544746"/>
              <a:gd name="connsiteX43" fmla="*/ 1068459 w 2135567"/>
              <a:gd name="connsiteY43" fmla="*/ 508575 h 1544746"/>
              <a:gd name="connsiteX44" fmla="*/ 1068459 w 2135567"/>
              <a:gd name="connsiteY44" fmla="*/ 442994 h 1544746"/>
              <a:gd name="connsiteX45" fmla="*/ 963274 w 2135567"/>
              <a:gd name="connsiteY45" fmla="*/ 548178 h 1544746"/>
              <a:gd name="connsiteX46" fmla="*/ 1068458 w 2135567"/>
              <a:gd name="connsiteY46" fmla="*/ 653362 h 1544746"/>
              <a:gd name="connsiteX47" fmla="*/ 1173643 w 2135567"/>
              <a:gd name="connsiteY47" fmla="*/ 548178 h 1544746"/>
              <a:gd name="connsiteX48" fmla="*/ 1068459 w 2135567"/>
              <a:gd name="connsiteY48" fmla="*/ 442994 h 1544746"/>
              <a:gd name="connsiteX49" fmla="*/ 1040654 w 2135567"/>
              <a:gd name="connsiteY49" fmla="*/ 324922 h 1544746"/>
              <a:gd name="connsiteX50" fmla="*/ 1065119 w 2135567"/>
              <a:gd name="connsiteY50" fmla="*/ 379072 h 1544746"/>
              <a:gd name="connsiteX51" fmla="*/ 1068458 w 2135567"/>
              <a:gd name="connsiteY51" fmla="*/ 378903 h 1544746"/>
              <a:gd name="connsiteX52" fmla="*/ 1111078 w 2135567"/>
              <a:gd name="connsiteY52" fmla="*/ 384982 h 1544746"/>
              <a:gd name="connsiteX53" fmla="*/ 1149355 w 2135567"/>
              <a:gd name="connsiteY53" fmla="*/ 338239 h 1544746"/>
              <a:gd name="connsiteX54" fmla="*/ 1210163 w 2135567"/>
              <a:gd name="connsiteY54" fmla="*/ 373346 h 1544746"/>
              <a:gd name="connsiteX55" fmla="*/ 1188970 w 2135567"/>
              <a:gd name="connsiteY55" fmla="*/ 429472 h 1544746"/>
              <a:gd name="connsiteX56" fmla="*/ 1214212 w 2135567"/>
              <a:gd name="connsiteY56" fmla="*/ 463463 h 1544746"/>
              <a:gd name="connsiteX57" fmla="*/ 1275387 w 2135567"/>
              <a:gd name="connsiteY57" fmla="*/ 457371 h 1544746"/>
              <a:gd name="connsiteX58" fmla="*/ 1293560 w 2135567"/>
              <a:gd name="connsiteY58" fmla="*/ 525194 h 1544746"/>
              <a:gd name="connsiteX59" fmla="*/ 1237618 w 2135567"/>
              <a:gd name="connsiteY59" fmla="*/ 550469 h 1544746"/>
              <a:gd name="connsiteX60" fmla="*/ 1231396 w 2135567"/>
              <a:gd name="connsiteY60" fmla="*/ 591629 h 1544746"/>
              <a:gd name="connsiteX61" fmla="*/ 1277377 w 2135567"/>
              <a:gd name="connsiteY61" fmla="*/ 629282 h 1544746"/>
              <a:gd name="connsiteX62" fmla="*/ 1242269 w 2135567"/>
              <a:gd name="connsiteY62" fmla="*/ 690090 h 1544746"/>
              <a:gd name="connsiteX63" fmla="*/ 1186672 w 2135567"/>
              <a:gd name="connsiteY63" fmla="*/ 669096 h 1544746"/>
              <a:gd name="connsiteX64" fmla="*/ 1153721 w 2135567"/>
              <a:gd name="connsiteY64" fmla="*/ 693635 h 1544746"/>
              <a:gd name="connsiteX65" fmla="*/ 1159752 w 2135567"/>
              <a:gd name="connsiteY65" fmla="*/ 754201 h 1544746"/>
              <a:gd name="connsiteX66" fmla="*/ 1091929 w 2135567"/>
              <a:gd name="connsiteY66" fmla="*/ 772373 h 1544746"/>
              <a:gd name="connsiteX67" fmla="*/ 1067085 w 2135567"/>
              <a:gd name="connsiteY67" fmla="*/ 717383 h 1544746"/>
              <a:gd name="connsiteX68" fmla="*/ 1026845 w 2135567"/>
              <a:gd name="connsiteY68" fmla="*/ 711686 h 1544746"/>
              <a:gd name="connsiteX69" fmla="*/ 1026925 w 2135567"/>
              <a:gd name="connsiteY69" fmla="*/ 711732 h 1544746"/>
              <a:gd name="connsiteX70" fmla="*/ 987867 w 2135567"/>
              <a:gd name="connsiteY70" fmla="*/ 759429 h 1544746"/>
              <a:gd name="connsiteX71" fmla="*/ 927059 w 2135567"/>
              <a:gd name="connsiteY71" fmla="*/ 724321 h 1544746"/>
              <a:gd name="connsiteX72" fmla="*/ 948496 w 2135567"/>
              <a:gd name="connsiteY72" fmla="*/ 667549 h 1544746"/>
              <a:gd name="connsiteX73" fmla="*/ 920400 w 2135567"/>
              <a:gd name="connsiteY73" fmla="*/ 628647 h 1544746"/>
              <a:gd name="connsiteX74" fmla="*/ 921524 w 2135567"/>
              <a:gd name="connsiteY74" fmla="*/ 632842 h 1544746"/>
              <a:gd name="connsiteX75" fmla="*/ 860179 w 2135567"/>
              <a:gd name="connsiteY75" fmla="*/ 638950 h 1544746"/>
              <a:gd name="connsiteX76" fmla="*/ 842006 w 2135567"/>
              <a:gd name="connsiteY76" fmla="*/ 571128 h 1544746"/>
              <a:gd name="connsiteX77" fmla="*/ 898187 w 2135567"/>
              <a:gd name="connsiteY77" fmla="*/ 545746 h 1544746"/>
              <a:gd name="connsiteX78" fmla="*/ 899264 w 2135567"/>
              <a:gd name="connsiteY78" fmla="*/ 549767 h 1544746"/>
              <a:gd name="connsiteX79" fmla="*/ 899184 w 2135567"/>
              <a:gd name="connsiteY79" fmla="*/ 548178 h 1544746"/>
              <a:gd name="connsiteX80" fmla="*/ 905299 w 2135567"/>
              <a:gd name="connsiteY80" fmla="*/ 505442 h 1544746"/>
              <a:gd name="connsiteX81" fmla="*/ 857843 w 2135567"/>
              <a:gd name="connsiteY81" fmla="*/ 466580 h 1544746"/>
              <a:gd name="connsiteX82" fmla="*/ 892950 w 2135567"/>
              <a:gd name="connsiteY82" fmla="*/ 405773 h 1544746"/>
              <a:gd name="connsiteX83" fmla="*/ 950123 w 2135567"/>
              <a:gd name="connsiteY83" fmla="*/ 427361 h 1544746"/>
              <a:gd name="connsiteX84" fmla="*/ 981093 w 2135567"/>
              <a:gd name="connsiteY84" fmla="*/ 403863 h 1544746"/>
              <a:gd name="connsiteX85" fmla="*/ 978940 w 2135567"/>
              <a:gd name="connsiteY85" fmla="*/ 404440 h 1544746"/>
              <a:gd name="connsiteX86" fmla="*/ 972831 w 2135567"/>
              <a:gd name="connsiteY86" fmla="*/ 343095 h 1544746"/>
              <a:gd name="connsiteX87" fmla="*/ 313552 w 2135567"/>
              <a:gd name="connsiteY87" fmla="*/ 114904 h 1544746"/>
              <a:gd name="connsiteX88" fmla="*/ 313552 w 2135567"/>
              <a:gd name="connsiteY88" fmla="*/ 973016 h 1544746"/>
              <a:gd name="connsiteX89" fmla="*/ 1853031 w 2135567"/>
              <a:gd name="connsiteY89" fmla="*/ 973016 h 1544746"/>
              <a:gd name="connsiteX90" fmla="*/ 1853031 w 2135567"/>
              <a:gd name="connsiteY90" fmla="*/ 114904 h 1544746"/>
              <a:gd name="connsiteX91" fmla="*/ 229082 w 2135567"/>
              <a:gd name="connsiteY91" fmla="*/ 0 h 1544746"/>
              <a:gd name="connsiteX92" fmla="*/ 1937502 w 2135567"/>
              <a:gd name="connsiteY92" fmla="*/ 0 h 1544746"/>
              <a:gd name="connsiteX93" fmla="*/ 1961445 w 2135567"/>
              <a:gd name="connsiteY93" fmla="*/ 23943 h 1544746"/>
              <a:gd name="connsiteX94" fmla="*/ 1961445 w 2135567"/>
              <a:gd name="connsiteY94" fmla="*/ 1062908 h 1544746"/>
              <a:gd name="connsiteX95" fmla="*/ 1937502 w 2135567"/>
              <a:gd name="connsiteY95" fmla="*/ 1086851 h 1544746"/>
              <a:gd name="connsiteX96" fmla="*/ 229082 w 2135567"/>
              <a:gd name="connsiteY96" fmla="*/ 1086851 h 1544746"/>
              <a:gd name="connsiteX97" fmla="*/ 205138 w 2135567"/>
              <a:gd name="connsiteY97" fmla="*/ 1062908 h 1544746"/>
              <a:gd name="connsiteX98" fmla="*/ 205138 w 2135567"/>
              <a:gd name="connsiteY98" fmla="*/ 23943 h 1544746"/>
              <a:gd name="connsiteX99" fmla="*/ 229082 w 2135567"/>
              <a:gd name="connsiteY99" fmla="*/ 0 h 1544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135567" h="1544746">
                <a:moveTo>
                  <a:pt x="931832" y="1337296"/>
                </a:moveTo>
                <a:cubicBezTo>
                  <a:pt x="927634" y="1337930"/>
                  <a:pt x="924972" y="1341988"/>
                  <a:pt x="923846" y="1347186"/>
                </a:cubicBezTo>
                <a:lnTo>
                  <a:pt x="896048" y="1481471"/>
                </a:lnTo>
                <a:cubicBezTo>
                  <a:pt x="895281" y="1485782"/>
                  <a:pt x="896356" y="1495038"/>
                  <a:pt x="898813" y="1495546"/>
                </a:cubicBezTo>
                <a:lnTo>
                  <a:pt x="1067552" y="1495546"/>
                </a:lnTo>
                <a:lnTo>
                  <a:pt x="1068013" y="1495546"/>
                </a:lnTo>
                <a:lnTo>
                  <a:pt x="1236752" y="1495546"/>
                </a:lnTo>
                <a:cubicBezTo>
                  <a:pt x="1239209" y="1495038"/>
                  <a:pt x="1240284" y="1485782"/>
                  <a:pt x="1239517" y="1481471"/>
                </a:cubicBezTo>
                <a:lnTo>
                  <a:pt x="1211719" y="1347186"/>
                </a:lnTo>
                <a:cubicBezTo>
                  <a:pt x="1210593" y="1341988"/>
                  <a:pt x="1207931" y="1337930"/>
                  <a:pt x="1203733" y="1337296"/>
                </a:cubicBezTo>
                <a:lnTo>
                  <a:pt x="1067782" y="1337424"/>
                </a:lnTo>
                <a:close/>
                <a:moveTo>
                  <a:pt x="223690" y="1148073"/>
                </a:moveTo>
                <a:lnTo>
                  <a:pt x="1067783" y="1148396"/>
                </a:lnTo>
                <a:lnTo>
                  <a:pt x="1911876" y="1148073"/>
                </a:lnTo>
                <a:cubicBezTo>
                  <a:pt x="1937940" y="1149663"/>
                  <a:pt x="1954468" y="1159834"/>
                  <a:pt x="1961461" y="1172865"/>
                </a:cubicBezTo>
                <a:lnTo>
                  <a:pt x="2134051" y="1509465"/>
                </a:lnTo>
                <a:cubicBezTo>
                  <a:pt x="2138819" y="1520272"/>
                  <a:pt x="2132144" y="1543475"/>
                  <a:pt x="2116888" y="1544746"/>
                </a:cubicBezTo>
                <a:lnTo>
                  <a:pt x="1069214" y="1544746"/>
                </a:lnTo>
                <a:lnTo>
                  <a:pt x="1066353" y="1544746"/>
                </a:lnTo>
                <a:lnTo>
                  <a:pt x="18680" y="1544746"/>
                </a:lnTo>
                <a:cubicBezTo>
                  <a:pt x="3423" y="1543475"/>
                  <a:pt x="-3252" y="1520272"/>
                  <a:pt x="1516" y="1509465"/>
                </a:cubicBezTo>
                <a:lnTo>
                  <a:pt x="174107" y="1172865"/>
                </a:lnTo>
                <a:cubicBezTo>
                  <a:pt x="181099" y="1159834"/>
                  <a:pt x="197627" y="1149663"/>
                  <a:pt x="223690" y="1148073"/>
                </a:cubicBezTo>
                <a:close/>
                <a:moveTo>
                  <a:pt x="1081240" y="1027774"/>
                </a:moveTo>
                <a:lnTo>
                  <a:pt x="1081240" y="1048170"/>
                </a:lnTo>
                <a:lnTo>
                  <a:pt x="1108784" y="1051973"/>
                </a:lnTo>
                <a:cubicBezTo>
                  <a:pt x="1108772" y="1043906"/>
                  <a:pt x="1108758" y="1035840"/>
                  <a:pt x="1108744" y="1027774"/>
                </a:cubicBezTo>
                <a:close/>
                <a:moveTo>
                  <a:pt x="1057812" y="1027774"/>
                </a:moveTo>
                <a:cubicBezTo>
                  <a:pt x="1057798" y="1035118"/>
                  <a:pt x="1057788" y="1042220"/>
                  <a:pt x="1057814" y="1044936"/>
                </a:cubicBezTo>
                <a:lnTo>
                  <a:pt x="1078666" y="1047815"/>
                </a:lnTo>
                <a:lnTo>
                  <a:pt x="1078666" y="1027774"/>
                </a:lnTo>
                <a:close/>
                <a:moveTo>
                  <a:pt x="1078666" y="1005119"/>
                </a:moveTo>
                <a:lnTo>
                  <a:pt x="1057814" y="1008038"/>
                </a:lnTo>
                <a:cubicBezTo>
                  <a:pt x="1057842" y="1010754"/>
                  <a:pt x="1057830" y="1017856"/>
                  <a:pt x="1057817" y="1025200"/>
                </a:cubicBezTo>
                <a:lnTo>
                  <a:pt x="1078666" y="1025200"/>
                </a:lnTo>
                <a:close/>
                <a:moveTo>
                  <a:pt x="1108699" y="1000916"/>
                </a:moveTo>
                <a:lnTo>
                  <a:pt x="1081240" y="1004759"/>
                </a:lnTo>
                <a:lnTo>
                  <a:pt x="1081240" y="1025200"/>
                </a:lnTo>
                <a:lnTo>
                  <a:pt x="1108739" y="1025200"/>
                </a:lnTo>
                <a:close/>
                <a:moveTo>
                  <a:pt x="1068459" y="508575"/>
                </a:moveTo>
                <a:cubicBezTo>
                  <a:pt x="1090331" y="508575"/>
                  <a:pt x="1108061" y="526306"/>
                  <a:pt x="1108061" y="548178"/>
                </a:cubicBezTo>
                <a:cubicBezTo>
                  <a:pt x="1108061" y="570050"/>
                  <a:pt x="1090331" y="587781"/>
                  <a:pt x="1068459" y="587781"/>
                </a:cubicBezTo>
                <a:cubicBezTo>
                  <a:pt x="1046586" y="587781"/>
                  <a:pt x="1028856" y="570050"/>
                  <a:pt x="1028856" y="548178"/>
                </a:cubicBezTo>
                <a:cubicBezTo>
                  <a:pt x="1028856" y="526306"/>
                  <a:pt x="1046587" y="508575"/>
                  <a:pt x="1068459" y="508575"/>
                </a:cubicBezTo>
                <a:close/>
                <a:moveTo>
                  <a:pt x="1068459" y="442994"/>
                </a:moveTo>
                <a:cubicBezTo>
                  <a:pt x="1010367" y="442994"/>
                  <a:pt x="963275" y="490087"/>
                  <a:pt x="963274" y="548178"/>
                </a:cubicBezTo>
                <a:cubicBezTo>
                  <a:pt x="963275" y="606269"/>
                  <a:pt x="1010367" y="653362"/>
                  <a:pt x="1068458" y="653362"/>
                </a:cubicBezTo>
                <a:cubicBezTo>
                  <a:pt x="1126550" y="653362"/>
                  <a:pt x="1173643" y="606270"/>
                  <a:pt x="1173643" y="548178"/>
                </a:cubicBezTo>
                <a:cubicBezTo>
                  <a:pt x="1173643" y="490087"/>
                  <a:pt x="1126550" y="442994"/>
                  <a:pt x="1068459" y="442994"/>
                </a:cubicBezTo>
                <a:close/>
                <a:moveTo>
                  <a:pt x="1040654" y="324922"/>
                </a:moveTo>
                <a:lnTo>
                  <a:pt x="1065119" y="379072"/>
                </a:lnTo>
                <a:cubicBezTo>
                  <a:pt x="1066228" y="378914"/>
                  <a:pt x="1067342" y="378903"/>
                  <a:pt x="1068458" y="378903"/>
                </a:cubicBezTo>
                <a:cubicBezTo>
                  <a:pt x="1083238" y="378903"/>
                  <a:pt x="1097575" y="380798"/>
                  <a:pt x="1111078" y="384982"/>
                </a:cubicBezTo>
                <a:lnTo>
                  <a:pt x="1149355" y="338239"/>
                </a:lnTo>
                <a:lnTo>
                  <a:pt x="1210163" y="373346"/>
                </a:lnTo>
                <a:lnTo>
                  <a:pt x="1188970" y="429472"/>
                </a:lnTo>
                <a:cubicBezTo>
                  <a:pt x="1198986" y="439472"/>
                  <a:pt x="1207663" y="450794"/>
                  <a:pt x="1214212" y="463463"/>
                </a:cubicBezTo>
                <a:lnTo>
                  <a:pt x="1275387" y="457371"/>
                </a:lnTo>
                <a:lnTo>
                  <a:pt x="1293560" y="525194"/>
                </a:lnTo>
                <a:lnTo>
                  <a:pt x="1237618" y="550469"/>
                </a:lnTo>
                <a:cubicBezTo>
                  <a:pt x="1237528" y="564744"/>
                  <a:pt x="1235572" y="578592"/>
                  <a:pt x="1231396" y="591629"/>
                </a:cubicBezTo>
                <a:lnTo>
                  <a:pt x="1277377" y="629282"/>
                </a:lnTo>
                <a:lnTo>
                  <a:pt x="1242269" y="690090"/>
                </a:lnTo>
                <a:lnTo>
                  <a:pt x="1186672" y="669096"/>
                </a:lnTo>
                <a:cubicBezTo>
                  <a:pt x="1176973" y="678821"/>
                  <a:pt x="1165990" y="687237"/>
                  <a:pt x="1153721" y="693635"/>
                </a:cubicBezTo>
                <a:lnTo>
                  <a:pt x="1159752" y="754201"/>
                </a:lnTo>
                <a:lnTo>
                  <a:pt x="1091929" y="772373"/>
                </a:lnTo>
                <a:lnTo>
                  <a:pt x="1067085" y="717383"/>
                </a:lnTo>
                <a:cubicBezTo>
                  <a:pt x="1053158" y="717336"/>
                  <a:pt x="1039631" y="715544"/>
                  <a:pt x="1026845" y="711686"/>
                </a:cubicBezTo>
                <a:lnTo>
                  <a:pt x="1026925" y="711732"/>
                </a:lnTo>
                <a:lnTo>
                  <a:pt x="987867" y="759429"/>
                </a:lnTo>
                <a:lnTo>
                  <a:pt x="927059" y="724321"/>
                </a:lnTo>
                <a:lnTo>
                  <a:pt x="948496" y="667549"/>
                </a:lnTo>
                <a:cubicBezTo>
                  <a:pt x="937150" y="656204"/>
                  <a:pt x="927439" y="643231"/>
                  <a:pt x="920400" y="628647"/>
                </a:cubicBezTo>
                <a:lnTo>
                  <a:pt x="921524" y="632842"/>
                </a:lnTo>
                <a:lnTo>
                  <a:pt x="860179" y="638950"/>
                </a:lnTo>
                <a:lnTo>
                  <a:pt x="842006" y="571128"/>
                </a:lnTo>
                <a:lnTo>
                  <a:pt x="898187" y="545746"/>
                </a:lnTo>
                <a:lnTo>
                  <a:pt x="899264" y="549767"/>
                </a:lnTo>
                <a:cubicBezTo>
                  <a:pt x="899186" y="549238"/>
                  <a:pt x="899184" y="548709"/>
                  <a:pt x="899184" y="548178"/>
                </a:cubicBezTo>
                <a:cubicBezTo>
                  <a:pt x="899184" y="533356"/>
                  <a:pt x="901089" y="518978"/>
                  <a:pt x="905299" y="505442"/>
                </a:cubicBezTo>
                <a:lnTo>
                  <a:pt x="857843" y="466580"/>
                </a:lnTo>
                <a:lnTo>
                  <a:pt x="892950" y="405773"/>
                </a:lnTo>
                <a:lnTo>
                  <a:pt x="950123" y="427361"/>
                </a:lnTo>
                <a:cubicBezTo>
                  <a:pt x="959292" y="418156"/>
                  <a:pt x="969614" y="410126"/>
                  <a:pt x="981093" y="403863"/>
                </a:cubicBezTo>
                <a:lnTo>
                  <a:pt x="978940" y="404440"/>
                </a:lnTo>
                <a:lnTo>
                  <a:pt x="972831" y="343095"/>
                </a:lnTo>
                <a:close/>
                <a:moveTo>
                  <a:pt x="313552" y="114904"/>
                </a:moveTo>
                <a:lnTo>
                  <a:pt x="313552" y="973016"/>
                </a:lnTo>
                <a:lnTo>
                  <a:pt x="1853031" y="973016"/>
                </a:lnTo>
                <a:lnTo>
                  <a:pt x="1853031" y="114904"/>
                </a:lnTo>
                <a:close/>
                <a:moveTo>
                  <a:pt x="229082" y="0"/>
                </a:moveTo>
                <a:lnTo>
                  <a:pt x="1937502" y="0"/>
                </a:lnTo>
                <a:cubicBezTo>
                  <a:pt x="1950725" y="0"/>
                  <a:pt x="1961445" y="10719"/>
                  <a:pt x="1961445" y="23943"/>
                </a:cubicBezTo>
                <a:lnTo>
                  <a:pt x="1961445" y="1062908"/>
                </a:lnTo>
                <a:cubicBezTo>
                  <a:pt x="1961445" y="1076131"/>
                  <a:pt x="1950725" y="1086851"/>
                  <a:pt x="1937502" y="1086851"/>
                </a:cubicBezTo>
                <a:lnTo>
                  <a:pt x="229082" y="1086851"/>
                </a:lnTo>
                <a:cubicBezTo>
                  <a:pt x="215858" y="1086851"/>
                  <a:pt x="205138" y="1076131"/>
                  <a:pt x="205138" y="1062908"/>
                </a:cubicBezTo>
                <a:lnTo>
                  <a:pt x="205138" y="23943"/>
                </a:lnTo>
                <a:cubicBezTo>
                  <a:pt x="205138" y="10719"/>
                  <a:pt x="215858" y="0"/>
                  <a:pt x="229082" y="0"/>
                </a:cubicBez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 name="DataSet"/>
          <p:cNvGrpSpPr/>
          <p:nvPr/>
        </p:nvGrpSpPr>
        <p:grpSpPr>
          <a:xfrm>
            <a:off x="2838156" y="2360851"/>
            <a:ext cx="1224134" cy="1787944"/>
            <a:chOff x="2838156" y="2360851"/>
            <a:chExt cx="1224134" cy="1787944"/>
          </a:xfrm>
        </p:grpSpPr>
        <p:sp>
          <p:nvSpPr>
            <p:cNvPr id="32" name="Data Set"/>
            <p:cNvSpPr/>
            <p:nvPr/>
          </p:nvSpPr>
          <p:spPr>
            <a:xfrm>
              <a:off x="2844103" y="2859492"/>
              <a:ext cx="1218187" cy="1289303"/>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2838156" y="2360851"/>
              <a:ext cx="1202526" cy="369332"/>
            </a:xfrm>
            <a:prstGeom prst="rect">
              <a:avLst/>
            </a:prstGeom>
            <a:noFill/>
          </p:spPr>
          <p:txBody>
            <a:bodyPr wrap="square" rtlCol="0">
              <a:spAutoFit/>
            </a:bodyPr>
            <a:lstStyle/>
            <a:p>
              <a:pPr algn="ctr"/>
              <a:r>
                <a:rPr lang="en-US" dirty="0" err="1" smtClean="0"/>
                <a:t>DataSet</a:t>
              </a:r>
              <a:endParaRPr lang="en-US" dirty="0"/>
            </a:p>
          </p:txBody>
        </p:sp>
      </p:grpSp>
      <p:sp>
        <p:nvSpPr>
          <p:cNvPr id="42" name="Data Table 02"/>
          <p:cNvSpPr/>
          <p:nvPr/>
        </p:nvSpPr>
        <p:spPr>
          <a:xfrm>
            <a:off x="3251200" y="3044839"/>
            <a:ext cx="348642" cy="382644"/>
          </a:xfrm>
          <a:custGeom>
            <a:avLst/>
            <a:gdLst>
              <a:gd name="connsiteX0" fmla="*/ 1051249 w 1174730"/>
              <a:gd name="connsiteY0" fmla="*/ 1105209 h 1235027"/>
              <a:gd name="connsiteX1" fmla="*/ 1051249 w 1174730"/>
              <a:gd name="connsiteY1" fmla="*/ 1168365 h 1235027"/>
              <a:gd name="connsiteX2" fmla="*/ 1111322 w 1174730"/>
              <a:gd name="connsiteY2" fmla="*/ 1168365 h 1235027"/>
              <a:gd name="connsiteX3" fmla="*/ 1111322 w 1174730"/>
              <a:gd name="connsiteY3" fmla="*/ 1105209 h 1235027"/>
              <a:gd name="connsiteX4" fmla="*/ 927769 w 1174730"/>
              <a:gd name="connsiteY4" fmla="*/ 1105209 h 1235027"/>
              <a:gd name="connsiteX5" fmla="*/ 927769 w 1174730"/>
              <a:gd name="connsiteY5" fmla="*/ 1168365 h 1235027"/>
              <a:gd name="connsiteX6" fmla="*/ 987841 w 1174730"/>
              <a:gd name="connsiteY6" fmla="*/ 1168365 h 1235027"/>
              <a:gd name="connsiteX7" fmla="*/ 987841 w 1174730"/>
              <a:gd name="connsiteY7" fmla="*/ 1105209 h 1235027"/>
              <a:gd name="connsiteX8" fmla="*/ 804289 w 1174730"/>
              <a:gd name="connsiteY8" fmla="*/ 1105209 h 1235027"/>
              <a:gd name="connsiteX9" fmla="*/ 804289 w 1174730"/>
              <a:gd name="connsiteY9" fmla="*/ 1168365 h 1235027"/>
              <a:gd name="connsiteX10" fmla="*/ 864361 w 1174730"/>
              <a:gd name="connsiteY10" fmla="*/ 1168365 h 1235027"/>
              <a:gd name="connsiteX11" fmla="*/ 864361 w 1174730"/>
              <a:gd name="connsiteY11" fmla="*/ 1105209 h 1235027"/>
              <a:gd name="connsiteX12" fmla="*/ 680809 w 1174730"/>
              <a:gd name="connsiteY12" fmla="*/ 1105209 h 1235027"/>
              <a:gd name="connsiteX13" fmla="*/ 680809 w 1174730"/>
              <a:gd name="connsiteY13" fmla="*/ 1168365 h 1235027"/>
              <a:gd name="connsiteX14" fmla="*/ 740881 w 1174730"/>
              <a:gd name="connsiteY14" fmla="*/ 1168365 h 1235027"/>
              <a:gd name="connsiteX15" fmla="*/ 740881 w 1174730"/>
              <a:gd name="connsiteY15" fmla="*/ 1105209 h 1235027"/>
              <a:gd name="connsiteX16" fmla="*/ 557328 w 1174730"/>
              <a:gd name="connsiteY16" fmla="*/ 1105209 h 1235027"/>
              <a:gd name="connsiteX17" fmla="*/ 557328 w 1174730"/>
              <a:gd name="connsiteY17" fmla="*/ 1168365 h 1235027"/>
              <a:gd name="connsiteX18" fmla="*/ 617401 w 1174730"/>
              <a:gd name="connsiteY18" fmla="*/ 1168365 h 1235027"/>
              <a:gd name="connsiteX19" fmla="*/ 617401 w 1174730"/>
              <a:gd name="connsiteY19" fmla="*/ 1105209 h 1235027"/>
              <a:gd name="connsiteX20" fmla="*/ 433848 w 1174730"/>
              <a:gd name="connsiteY20" fmla="*/ 1105209 h 1235027"/>
              <a:gd name="connsiteX21" fmla="*/ 433848 w 1174730"/>
              <a:gd name="connsiteY21" fmla="*/ 1168365 h 1235027"/>
              <a:gd name="connsiteX22" fmla="*/ 493921 w 1174730"/>
              <a:gd name="connsiteY22" fmla="*/ 1168365 h 1235027"/>
              <a:gd name="connsiteX23" fmla="*/ 493921 w 1174730"/>
              <a:gd name="connsiteY23" fmla="*/ 1105209 h 1235027"/>
              <a:gd name="connsiteX24" fmla="*/ 310368 w 1174730"/>
              <a:gd name="connsiteY24" fmla="*/ 1105209 h 1235027"/>
              <a:gd name="connsiteX25" fmla="*/ 310368 w 1174730"/>
              <a:gd name="connsiteY25" fmla="*/ 1168365 h 1235027"/>
              <a:gd name="connsiteX26" fmla="*/ 370441 w 1174730"/>
              <a:gd name="connsiteY26" fmla="*/ 1168365 h 1235027"/>
              <a:gd name="connsiteX27" fmla="*/ 370441 w 1174730"/>
              <a:gd name="connsiteY27" fmla="*/ 1105209 h 1235027"/>
              <a:gd name="connsiteX28" fmla="*/ 186888 w 1174730"/>
              <a:gd name="connsiteY28" fmla="*/ 1105209 h 1235027"/>
              <a:gd name="connsiteX29" fmla="*/ 186888 w 1174730"/>
              <a:gd name="connsiteY29" fmla="*/ 1168365 h 1235027"/>
              <a:gd name="connsiteX30" fmla="*/ 246960 w 1174730"/>
              <a:gd name="connsiteY30" fmla="*/ 1168365 h 1235027"/>
              <a:gd name="connsiteX31" fmla="*/ 246960 w 1174730"/>
              <a:gd name="connsiteY31" fmla="*/ 1105209 h 1235027"/>
              <a:gd name="connsiteX32" fmla="*/ 63408 w 1174730"/>
              <a:gd name="connsiteY32" fmla="*/ 1105209 h 1235027"/>
              <a:gd name="connsiteX33" fmla="*/ 63408 w 1174730"/>
              <a:gd name="connsiteY33" fmla="*/ 1168365 h 1235027"/>
              <a:gd name="connsiteX34" fmla="*/ 123480 w 1174730"/>
              <a:gd name="connsiteY34" fmla="*/ 1168365 h 1235027"/>
              <a:gd name="connsiteX35" fmla="*/ 123480 w 1174730"/>
              <a:gd name="connsiteY35" fmla="*/ 1105209 h 1235027"/>
              <a:gd name="connsiteX36" fmla="*/ 1051249 w 1174730"/>
              <a:gd name="connsiteY36" fmla="*/ 975391 h 1235027"/>
              <a:gd name="connsiteX37" fmla="*/ 1051249 w 1174730"/>
              <a:gd name="connsiteY37" fmla="*/ 1038547 h 1235027"/>
              <a:gd name="connsiteX38" fmla="*/ 1111322 w 1174730"/>
              <a:gd name="connsiteY38" fmla="*/ 1038547 h 1235027"/>
              <a:gd name="connsiteX39" fmla="*/ 1111322 w 1174730"/>
              <a:gd name="connsiteY39" fmla="*/ 975391 h 1235027"/>
              <a:gd name="connsiteX40" fmla="*/ 927769 w 1174730"/>
              <a:gd name="connsiteY40" fmla="*/ 975391 h 1235027"/>
              <a:gd name="connsiteX41" fmla="*/ 927769 w 1174730"/>
              <a:gd name="connsiteY41" fmla="*/ 1038547 h 1235027"/>
              <a:gd name="connsiteX42" fmla="*/ 987841 w 1174730"/>
              <a:gd name="connsiteY42" fmla="*/ 1038547 h 1235027"/>
              <a:gd name="connsiteX43" fmla="*/ 987841 w 1174730"/>
              <a:gd name="connsiteY43" fmla="*/ 975391 h 1235027"/>
              <a:gd name="connsiteX44" fmla="*/ 804289 w 1174730"/>
              <a:gd name="connsiteY44" fmla="*/ 975391 h 1235027"/>
              <a:gd name="connsiteX45" fmla="*/ 804289 w 1174730"/>
              <a:gd name="connsiteY45" fmla="*/ 1038547 h 1235027"/>
              <a:gd name="connsiteX46" fmla="*/ 864361 w 1174730"/>
              <a:gd name="connsiteY46" fmla="*/ 1038547 h 1235027"/>
              <a:gd name="connsiteX47" fmla="*/ 864361 w 1174730"/>
              <a:gd name="connsiteY47" fmla="*/ 975391 h 1235027"/>
              <a:gd name="connsiteX48" fmla="*/ 680809 w 1174730"/>
              <a:gd name="connsiteY48" fmla="*/ 975391 h 1235027"/>
              <a:gd name="connsiteX49" fmla="*/ 680809 w 1174730"/>
              <a:gd name="connsiteY49" fmla="*/ 1038547 h 1235027"/>
              <a:gd name="connsiteX50" fmla="*/ 740881 w 1174730"/>
              <a:gd name="connsiteY50" fmla="*/ 1038547 h 1235027"/>
              <a:gd name="connsiteX51" fmla="*/ 740881 w 1174730"/>
              <a:gd name="connsiteY51" fmla="*/ 975391 h 1235027"/>
              <a:gd name="connsiteX52" fmla="*/ 557328 w 1174730"/>
              <a:gd name="connsiteY52" fmla="*/ 975391 h 1235027"/>
              <a:gd name="connsiteX53" fmla="*/ 557328 w 1174730"/>
              <a:gd name="connsiteY53" fmla="*/ 1038547 h 1235027"/>
              <a:gd name="connsiteX54" fmla="*/ 617401 w 1174730"/>
              <a:gd name="connsiteY54" fmla="*/ 1038547 h 1235027"/>
              <a:gd name="connsiteX55" fmla="*/ 617401 w 1174730"/>
              <a:gd name="connsiteY55" fmla="*/ 975391 h 1235027"/>
              <a:gd name="connsiteX56" fmla="*/ 433848 w 1174730"/>
              <a:gd name="connsiteY56" fmla="*/ 975391 h 1235027"/>
              <a:gd name="connsiteX57" fmla="*/ 433848 w 1174730"/>
              <a:gd name="connsiteY57" fmla="*/ 1038547 h 1235027"/>
              <a:gd name="connsiteX58" fmla="*/ 493921 w 1174730"/>
              <a:gd name="connsiteY58" fmla="*/ 1038547 h 1235027"/>
              <a:gd name="connsiteX59" fmla="*/ 493921 w 1174730"/>
              <a:gd name="connsiteY59" fmla="*/ 975391 h 1235027"/>
              <a:gd name="connsiteX60" fmla="*/ 310368 w 1174730"/>
              <a:gd name="connsiteY60" fmla="*/ 975391 h 1235027"/>
              <a:gd name="connsiteX61" fmla="*/ 310368 w 1174730"/>
              <a:gd name="connsiteY61" fmla="*/ 1038547 h 1235027"/>
              <a:gd name="connsiteX62" fmla="*/ 370441 w 1174730"/>
              <a:gd name="connsiteY62" fmla="*/ 1038547 h 1235027"/>
              <a:gd name="connsiteX63" fmla="*/ 370441 w 1174730"/>
              <a:gd name="connsiteY63" fmla="*/ 975391 h 1235027"/>
              <a:gd name="connsiteX64" fmla="*/ 186888 w 1174730"/>
              <a:gd name="connsiteY64" fmla="*/ 975391 h 1235027"/>
              <a:gd name="connsiteX65" fmla="*/ 186888 w 1174730"/>
              <a:gd name="connsiteY65" fmla="*/ 1038547 h 1235027"/>
              <a:gd name="connsiteX66" fmla="*/ 246960 w 1174730"/>
              <a:gd name="connsiteY66" fmla="*/ 1038547 h 1235027"/>
              <a:gd name="connsiteX67" fmla="*/ 246960 w 1174730"/>
              <a:gd name="connsiteY67" fmla="*/ 975391 h 1235027"/>
              <a:gd name="connsiteX68" fmla="*/ 63408 w 1174730"/>
              <a:gd name="connsiteY68" fmla="*/ 975391 h 1235027"/>
              <a:gd name="connsiteX69" fmla="*/ 63408 w 1174730"/>
              <a:gd name="connsiteY69" fmla="*/ 1038547 h 1235027"/>
              <a:gd name="connsiteX70" fmla="*/ 123480 w 1174730"/>
              <a:gd name="connsiteY70" fmla="*/ 1038547 h 1235027"/>
              <a:gd name="connsiteX71" fmla="*/ 123480 w 1174730"/>
              <a:gd name="connsiteY71" fmla="*/ 975391 h 1235027"/>
              <a:gd name="connsiteX72" fmla="*/ 1051249 w 1174730"/>
              <a:gd name="connsiteY72" fmla="*/ 845572 h 1235027"/>
              <a:gd name="connsiteX73" fmla="*/ 1051249 w 1174730"/>
              <a:gd name="connsiteY73" fmla="*/ 908728 h 1235027"/>
              <a:gd name="connsiteX74" fmla="*/ 1111322 w 1174730"/>
              <a:gd name="connsiteY74" fmla="*/ 908728 h 1235027"/>
              <a:gd name="connsiteX75" fmla="*/ 1111322 w 1174730"/>
              <a:gd name="connsiteY75" fmla="*/ 845572 h 1235027"/>
              <a:gd name="connsiteX76" fmla="*/ 927769 w 1174730"/>
              <a:gd name="connsiteY76" fmla="*/ 845572 h 1235027"/>
              <a:gd name="connsiteX77" fmla="*/ 927769 w 1174730"/>
              <a:gd name="connsiteY77" fmla="*/ 908728 h 1235027"/>
              <a:gd name="connsiteX78" fmla="*/ 987841 w 1174730"/>
              <a:gd name="connsiteY78" fmla="*/ 908728 h 1235027"/>
              <a:gd name="connsiteX79" fmla="*/ 987841 w 1174730"/>
              <a:gd name="connsiteY79" fmla="*/ 845572 h 1235027"/>
              <a:gd name="connsiteX80" fmla="*/ 804289 w 1174730"/>
              <a:gd name="connsiteY80" fmla="*/ 845572 h 1235027"/>
              <a:gd name="connsiteX81" fmla="*/ 804289 w 1174730"/>
              <a:gd name="connsiteY81" fmla="*/ 908728 h 1235027"/>
              <a:gd name="connsiteX82" fmla="*/ 864361 w 1174730"/>
              <a:gd name="connsiteY82" fmla="*/ 908728 h 1235027"/>
              <a:gd name="connsiteX83" fmla="*/ 864361 w 1174730"/>
              <a:gd name="connsiteY83" fmla="*/ 845572 h 1235027"/>
              <a:gd name="connsiteX84" fmla="*/ 680809 w 1174730"/>
              <a:gd name="connsiteY84" fmla="*/ 845572 h 1235027"/>
              <a:gd name="connsiteX85" fmla="*/ 680809 w 1174730"/>
              <a:gd name="connsiteY85" fmla="*/ 908728 h 1235027"/>
              <a:gd name="connsiteX86" fmla="*/ 740881 w 1174730"/>
              <a:gd name="connsiteY86" fmla="*/ 908728 h 1235027"/>
              <a:gd name="connsiteX87" fmla="*/ 740881 w 1174730"/>
              <a:gd name="connsiteY87" fmla="*/ 845572 h 1235027"/>
              <a:gd name="connsiteX88" fmla="*/ 557328 w 1174730"/>
              <a:gd name="connsiteY88" fmla="*/ 845572 h 1235027"/>
              <a:gd name="connsiteX89" fmla="*/ 557328 w 1174730"/>
              <a:gd name="connsiteY89" fmla="*/ 908728 h 1235027"/>
              <a:gd name="connsiteX90" fmla="*/ 617401 w 1174730"/>
              <a:gd name="connsiteY90" fmla="*/ 908728 h 1235027"/>
              <a:gd name="connsiteX91" fmla="*/ 617401 w 1174730"/>
              <a:gd name="connsiteY91" fmla="*/ 845572 h 1235027"/>
              <a:gd name="connsiteX92" fmla="*/ 433848 w 1174730"/>
              <a:gd name="connsiteY92" fmla="*/ 845572 h 1235027"/>
              <a:gd name="connsiteX93" fmla="*/ 433848 w 1174730"/>
              <a:gd name="connsiteY93" fmla="*/ 908728 h 1235027"/>
              <a:gd name="connsiteX94" fmla="*/ 493921 w 1174730"/>
              <a:gd name="connsiteY94" fmla="*/ 908728 h 1235027"/>
              <a:gd name="connsiteX95" fmla="*/ 493921 w 1174730"/>
              <a:gd name="connsiteY95" fmla="*/ 845572 h 1235027"/>
              <a:gd name="connsiteX96" fmla="*/ 310368 w 1174730"/>
              <a:gd name="connsiteY96" fmla="*/ 845572 h 1235027"/>
              <a:gd name="connsiteX97" fmla="*/ 310368 w 1174730"/>
              <a:gd name="connsiteY97" fmla="*/ 908728 h 1235027"/>
              <a:gd name="connsiteX98" fmla="*/ 370441 w 1174730"/>
              <a:gd name="connsiteY98" fmla="*/ 908728 h 1235027"/>
              <a:gd name="connsiteX99" fmla="*/ 370441 w 1174730"/>
              <a:gd name="connsiteY99" fmla="*/ 845572 h 1235027"/>
              <a:gd name="connsiteX100" fmla="*/ 186888 w 1174730"/>
              <a:gd name="connsiteY100" fmla="*/ 845572 h 1235027"/>
              <a:gd name="connsiteX101" fmla="*/ 186888 w 1174730"/>
              <a:gd name="connsiteY101" fmla="*/ 908728 h 1235027"/>
              <a:gd name="connsiteX102" fmla="*/ 246960 w 1174730"/>
              <a:gd name="connsiteY102" fmla="*/ 908728 h 1235027"/>
              <a:gd name="connsiteX103" fmla="*/ 246960 w 1174730"/>
              <a:gd name="connsiteY103" fmla="*/ 845572 h 1235027"/>
              <a:gd name="connsiteX104" fmla="*/ 63408 w 1174730"/>
              <a:gd name="connsiteY104" fmla="*/ 845572 h 1235027"/>
              <a:gd name="connsiteX105" fmla="*/ 63408 w 1174730"/>
              <a:gd name="connsiteY105" fmla="*/ 908728 h 1235027"/>
              <a:gd name="connsiteX106" fmla="*/ 123480 w 1174730"/>
              <a:gd name="connsiteY106" fmla="*/ 908728 h 1235027"/>
              <a:gd name="connsiteX107" fmla="*/ 123480 w 1174730"/>
              <a:gd name="connsiteY107" fmla="*/ 845572 h 1235027"/>
              <a:gd name="connsiteX108" fmla="*/ 1051249 w 1174730"/>
              <a:gd name="connsiteY108" fmla="*/ 715754 h 1235027"/>
              <a:gd name="connsiteX109" fmla="*/ 1051249 w 1174730"/>
              <a:gd name="connsiteY109" fmla="*/ 778910 h 1235027"/>
              <a:gd name="connsiteX110" fmla="*/ 1111322 w 1174730"/>
              <a:gd name="connsiteY110" fmla="*/ 778910 h 1235027"/>
              <a:gd name="connsiteX111" fmla="*/ 1111322 w 1174730"/>
              <a:gd name="connsiteY111" fmla="*/ 715754 h 1235027"/>
              <a:gd name="connsiteX112" fmla="*/ 927769 w 1174730"/>
              <a:gd name="connsiteY112" fmla="*/ 715754 h 1235027"/>
              <a:gd name="connsiteX113" fmla="*/ 927769 w 1174730"/>
              <a:gd name="connsiteY113" fmla="*/ 778910 h 1235027"/>
              <a:gd name="connsiteX114" fmla="*/ 987841 w 1174730"/>
              <a:gd name="connsiteY114" fmla="*/ 778910 h 1235027"/>
              <a:gd name="connsiteX115" fmla="*/ 987841 w 1174730"/>
              <a:gd name="connsiteY115" fmla="*/ 715754 h 1235027"/>
              <a:gd name="connsiteX116" fmla="*/ 804289 w 1174730"/>
              <a:gd name="connsiteY116" fmla="*/ 715754 h 1235027"/>
              <a:gd name="connsiteX117" fmla="*/ 804289 w 1174730"/>
              <a:gd name="connsiteY117" fmla="*/ 778910 h 1235027"/>
              <a:gd name="connsiteX118" fmla="*/ 864361 w 1174730"/>
              <a:gd name="connsiteY118" fmla="*/ 778910 h 1235027"/>
              <a:gd name="connsiteX119" fmla="*/ 864361 w 1174730"/>
              <a:gd name="connsiteY119" fmla="*/ 715754 h 1235027"/>
              <a:gd name="connsiteX120" fmla="*/ 680809 w 1174730"/>
              <a:gd name="connsiteY120" fmla="*/ 715754 h 1235027"/>
              <a:gd name="connsiteX121" fmla="*/ 680809 w 1174730"/>
              <a:gd name="connsiteY121" fmla="*/ 778910 h 1235027"/>
              <a:gd name="connsiteX122" fmla="*/ 740881 w 1174730"/>
              <a:gd name="connsiteY122" fmla="*/ 778910 h 1235027"/>
              <a:gd name="connsiteX123" fmla="*/ 740881 w 1174730"/>
              <a:gd name="connsiteY123" fmla="*/ 715754 h 1235027"/>
              <a:gd name="connsiteX124" fmla="*/ 557328 w 1174730"/>
              <a:gd name="connsiteY124" fmla="*/ 715754 h 1235027"/>
              <a:gd name="connsiteX125" fmla="*/ 557328 w 1174730"/>
              <a:gd name="connsiteY125" fmla="*/ 778910 h 1235027"/>
              <a:gd name="connsiteX126" fmla="*/ 617401 w 1174730"/>
              <a:gd name="connsiteY126" fmla="*/ 778910 h 1235027"/>
              <a:gd name="connsiteX127" fmla="*/ 617401 w 1174730"/>
              <a:gd name="connsiteY127" fmla="*/ 715754 h 1235027"/>
              <a:gd name="connsiteX128" fmla="*/ 433848 w 1174730"/>
              <a:gd name="connsiteY128" fmla="*/ 715754 h 1235027"/>
              <a:gd name="connsiteX129" fmla="*/ 433848 w 1174730"/>
              <a:gd name="connsiteY129" fmla="*/ 778910 h 1235027"/>
              <a:gd name="connsiteX130" fmla="*/ 493921 w 1174730"/>
              <a:gd name="connsiteY130" fmla="*/ 778910 h 1235027"/>
              <a:gd name="connsiteX131" fmla="*/ 493921 w 1174730"/>
              <a:gd name="connsiteY131" fmla="*/ 715754 h 1235027"/>
              <a:gd name="connsiteX132" fmla="*/ 310368 w 1174730"/>
              <a:gd name="connsiteY132" fmla="*/ 715754 h 1235027"/>
              <a:gd name="connsiteX133" fmla="*/ 310368 w 1174730"/>
              <a:gd name="connsiteY133" fmla="*/ 778910 h 1235027"/>
              <a:gd name="connsiteX134" fmla="*/ 370441 w 1174730"/>
              <a:gd name="connsiteY134" fmla="*/ 778910 h 1235027"/>
              <a:gd name="connsiteX135" fmla="*/ 370441 w 1174730"/>
              <a:gd name="connsiteY135" fmla="*/ 715754 h 1235027"/>
              <a:gd name="connsiteX136" fmla="*/ 186888 w 1174730"/>
              <a:gd name="connsiteY136" fmla="*/ 715754 h 1235027"/>
              <a:gd name="connsiteX137" fmla="*/ 186888 w 1174730"/>
              <a:gd name="connsiteY137" fmla="*/ 778910 h 1235027"/>
              <a:gd name="connsiteX138" fmla="*/ 246960 w 1174730"/>
              <a:gd name="connsiteY138" fmla="*/ 778910 h 1235027"/>
              <a:gd name="connsiteX139" fmla="*/ 246960 w 1174730"/>
              <a:gd name="connsiteY139" fmla="*/ 715754 h 1235027"/>
              <a:gd name="connsiteX140" fmla="*/ 63408 w 1174730"/>
              <a:gd name="connsiteY140" fmla="*/ 715754 h 1235027"/>
              <a:gd name="connsiteX141" fmla="*/ 63408 w 1174730"/>
              <a:gd name="connsiteY141" fmla="*/ 778910 h 1235027"/>
              <a:gd name="connsiteX142" fmla="*/ 123480 w 1174730"/>
              <a:gd name="connsiteY142" fmla="*/ 778910 h 1235027"/>
              <a:gd name="connsiteX143" fmla="*/ 123480 w 1174730"/>
              <a:gd name="connsiteY143" fmla="*/ 715754 h 1235027"/>
              <a:gd name="connsiteX144" fmla="*/ 1051249 w 1174730"/>
              <a:gd name="connsiteY144" fmla="*/ 585936 h 1235027"/>
              <a:gd name="connsiteX145" fmla="*/ 1051249 w 1174730"/>
              <a:gd name="connsiteY145" fmla="*/ 649092 h 1235027"/>
              <a:gd name="connsiteX146" fmla="*/ 1111322 w 1174730"/>
              <a:gd name="connsiteY146" fmla="*/ 649092 h 1235027"/>
              <a:gd name="connsiteX147" fmla="*/ 1111322 w 1174730"/>
              <a:gd name="connsiteY147" fmla="*/ 585936 h 1235027"/>
              <a:gd name="connsiteX148" fmla="*/ 927769 w 1174730"/>
              <a:gd name="connsiteY148" fmla="*/ 585936 h 1235027"/>
              <a:gd name="connsiteX149" fmla="*/ 927769 w 1174730"/>
              <a:gd name="connsiteY149" fmla="*/ 649092 h 1235027"/>
              <a:gd name="connsiteX150" fmla="*/ 987841 w 1174730"/>
              <a:gd name="connsiteY150" fmla="*/ 649092 h 1235027"/>
              <a:gd name="connsiteX151" fmla="*/ 987841 w 1174730"/>
              <a:gd name="connsiteY151" fmla="*/ 585936 h 1235027"/>
              <a:gd name="connsiteX152" fmla="*/ 804289 w 1174730"/>
              <a:gd name="connsiteY152" fmla="*/ 585936 h 1235027"/>
              <a:gd name="connsiteX153" fmla="*/ 804289 w 1174730"/>
              <a:gd name="connsiteY153" fmla="*/ 649092 h 1235027"/>
              <a:gd name="connsiteX154" fmla="*/ 864361 w 1174730"/>
              <a:gd name="connsiteY154" fmla="*/ 649092 h 1235027"/>
              <a:gd name="connsiteX155" fmla="*/ 864361 w 1174730"/>
              <a:gd name="connsiteY155" fmla="*/ 585936 h 1235027"/>
              <a:gd name="connsiteX156" fmla="*/ 680809 w 1174730"/>
              <a:gd name="connsiteY156" fmla="*/ 585936 h 1235027"/>
              <a:gd name="connsiteX157" fmla="*/ 680809 w 1174730"/>
              <a:gd name="connsiteY157" fmla="*/ 649092 h 1235027"/>
              <a:gd name="connsiteX158" fmla="*/ 740881 w 1174730"/>
              <a:gd name="connsiteY158" fmla="*/ 649092 h 1235027"/>
              <a:gd name="connsiteX159" fmla="*/ 740881 w 1174730"/>
              <a:gd name="connsiteY159" fmla="*/ 585936 h 1235027"/>
              <a:gd name="connsiteX160" fmla="*/ 557328 w 1174730"/>
              <a:gd name="connsiteY160" fmla="*/ 585936 h 1235027"/>
              <a:gd name="connsiteX161" fmla="*/ 557328 w 1174730"/>
              <a:gd name="connsiteY161" fmla="*/ 649092 h 1235027"/>
              <a:gd name="connsiteX162" fmla="*/ 617401 w 1174730"/>
              <a:gd name="connsiteY162" fmla="*/ 649092 h 1235027"/>
              <a:gd name="connsiteX163" fmla="*/ 617401 w 1174730"/>
              <a:gd name="connsiteY163" fmla="*/ 585936 h 1235027"/>
              <a:gd name="connsiteX164" fmla="*/ 433848 w 1174730"/>
              <a:gd name="connsiteY164" fmla="*/ 585936 h 1235027"/>
              <a:gd name="connsiteX165" fmla="*/ 433848 w 1174730"/>
              <a:gd name="connsiteY165" fmla="*/ 649092 h 1235027"/>
              <a:gd name="connsiteX166" fmla="*/ 493921 w 1174730"/>
              <a:gd name="connsiteY166" fmla="*/ 649092 h 1235027"/>
              <a:gd name="connsiteX167" fmla="*/ 493921 w 1174730"/>
              <a:gd name="connsiteY167" fmla="*/ 585936 h 1235027"/>
              <a:gd name="connsiteX168" fmla="*/ 310368 w 1174730"/>
              <a:gd name="connsiteY168" fmla="*/ 585936 h 1235027"/>
              <a:gd name="connsiteX169" fmla="*/ 310368 w 1174730"/>
              <a:gd name="connsiteY169" fmla="*/ 649092 h 1235027"/>
              <a:gd name="connsiteX170" fmla="*/ 370441 w 1174730"/>
              <a:gd name="connsiteY170" fmla="*/ 649092 h 1235027"/>
              <a:gd name="connsiteX171" fmla="*/ 370441 w 1174730"/>
              <a:gd name="connsiteY171" fmla="*/ 585936 h 1235027"/>
              <a:gd name="connsiteX172" fmla="*/ 186888 w 1174730"/>
              <a:gd name="connsiteY172" fmla="*/ 585936 h 1235027"/>
              <a:gd name="connsiteX173" fmla="*/ 186888 w 1174730"/>
              <a:gd name="connsiteY173" fmla="*/ 649092 h 1235027"/>
              <a:gd name="connsiteX174" fmla="*/ 246960 w 1174730"/>
              <a:gd name="connsiteY174" fmla="*/ 649092 h 1235027"/>
              <a:gd name="connsiteX175" fmla="*/ 246960 w 1174730"/>
              <a:gd name="connsiteY175" fmla="*/ 585936 h 1235027"/>
              <a:gd name="connsiteX176" fmla="*/ 63408 w 1174730"/>
              <a:gd name="connsiteY176" fmla="*/ 585936 h 1235027"/>
              <a:gd name="connsiteX177" fmla="*/ 63408 w 1174730"/>
              <a:gd name="connsiteY177" fmla="*/ 649092 h 1235027"/>
              <a:gd name="connsiteX178" fmla="*/ 123480 w 1174730"/>
              <a:gd name="connsiteY178" fmla="*/ 649092 h 1235027"/>
              <a:gd name="connsiteX179" fmla="*/ 123480 w 1174730"/>
              <a:gd name="connsiteY179" fmla="*/ 585936 h 1235027"/>
              <a:gd name="connsiteX180" fmla="*/ 1051249 w 1174730"/>
              <a:gd name="connsiteY180" fmla="*/ 456117 h 1235027"/>
              <a:gd name="connsiteX181" fmla="*/ 1051249 w 1174730"/>
              <a:gd name="connsiteY181" fmla="*/ 519273 h 1235027"/>
              <a:gd name="connsiteX182" fmla="*/ 1111322 w 1174730"/>
              <a:gd name="connsiteY182" fmla="*/ 519273 h 1235027"/>
              <a:gd name="connsiteX183" fmla="*/ 1111322 w 1174730"/>
              <a:gd name="connsiteY183" fmla="*/ 456117 h 1235027"/>
              <a:gd name="connsiteX184" fmla="*/ 927769 w 1174730"/>
              <a:gd name="connsiteY184" fmla="*/ 456117 h 1235027"/>
              <a:gd name="connsiteX185" fmla="*/ 927769 w 1174730"/>
              <a:gd name="connsiteY185" fmla="*/ 519273 h 1235027"/>
              <a:gd name="connsiteX186" fmla="*/ 987841 w 1174730"/>
              <a:gd name="connsiteY186" fmla="*/ 519273 h 1235027"/>
              <a:gd name="connsiteX187" fmla="*/ 987841 w 1174730"/>
              <a:gd name="connsiteY187" fmla="*/ 456117 h 1235027"/>
              <a:gd name="connsiteX188" fmla="*/ 804289 w 1174730"/>
              <a:gd name="connsiteY188" fmla="*/ 456117 h 1235027"/>
              <a:gd name="connsiteX189" fmla="*/ 804289 w 1174730"/>
              <a:gd name="connsiteY189" fmla="*/ 519273 h 1235027"/>
              <a:gd name="connsiteX190" fmla="*/ 864361 w 1174730"/>
              <a:gd name="connsiteY190" fmla="*/ 519273 h 1235027"/>
              <a:gd name="connsiteX191" fmla="*/ 864361 w 1174730"/>
              <a:gd name="connsiteY191" fmla="*/ 456117 h 1235027"/>
              <a:gd name="connsiteX192" fmla="*/ 680809 w 1174730"/>
              <a:gd name="connsiteY192" fmla="*/ 456117 h 1235027"/>
              <a:gd name="connsiteX193" fmla="*/ 680809 w 1174730"/>
              <a:gd name="connsiteY193" fmla="*/ 519273 h 1235027"/>
              <a:gd name="connsiteX194" fmla="*/ 740881 w 1174730"/>
              <a:gd name="connsiteY194" fmla="*/ 519273 h 1235027"/>
              <a:gd name="connsiteX195" fmla="*/ 740881 w 1174730"/>
              <a:gd name="connsiteY195" fmla="*/ 456117 h 1235027"/>
              <a:gd name="connsiteX196" fmla="*/ 557328 w 1174730"/>
              <a:gd name="connsiteY196" fmla="*/ 456117 h 1235027"/>
              <a:gd name="connsiteX197" fmla="*/ 557328 w 1174730"/>
              <a:gd name="connsiteY197" fmla="*/ 519273 h 1235027"/>
              <a:gd name="connsiteX198" fmla="*/ 617401 w 1174730"/>
              <a:gd name="connsiteY198" fmla="*/ 519273 h 1235027"/>
              <a:gd name="connsiteX199" fmla="*/ 617401 w 1174730"/>
              <a:gd name="connsiteY199" fmla="*/ 456117 h 1235027"/>
              <a:gd name="connsiteX200" fmla="*/ 433848 w 1174730"/>
              <a:gd name="connsiteY200" fmla="*/ 456117 h 1235027"/>
              <a:gd name="connsiteX201" fmla="*/ 433848 w 1174730"/>
              <a:gd name="connsiteY201" fmla="*/ 519273 h 1235027"/>
              <a:gd name="connsiteX202" fmla="*/ 493921 w 1174730"/>
              <a:gd name="connsiteY202" fmla="*/ 519273 h 1235027"/>
              <a:gd name="connsiteX203" fmla="*/ 493921 w 1174730"/>
              <a:gd name="connsiteY203" fmla="*/ 456117 h 1235027"/>
              <a:gd name="connsiteX204" fmla="*/ 310368 w 1174730"/>
              <a:gd name="connsiteY204" fmla="*/ 456117 h 1235027"/>
              <a:gd name="connsiteX205" fmla="*/ 310368 w 1174730"/>
              <a:gd name="connsiteY205" fmla="*/ 519273 h 1235027"/>
              <a:gd name="connsiteX206" fmla="*/ 370441 w 1174730"/>
              <a:gd name="connsiteY206" fmla="*/ 519273 h 1235027"/>
              <a:gd name="connsiteX207" fmla="*/ 370441 w 1174730"/>
              <a:gd name="connsiteY207" fmla="*/ 456117 h 1235027"/>
              <a:gd name="connsiteX208" fmla="*/ 186888 w 1174730"/>
              <a:gd name="connsiteY208" fmla="*/ 456117 h 1235027"/>
              <a:gd name="connsiteX209" fmla="*/ 186888 w 1174730"/>
              <a:gd name="connsiteY209" fmla="*/ 519273 h 1235027"/>
              <a:gd name="connsiteX210" fmla="*/ 246960 w 1174730"/>
              <a:gd name="connsiteY210" fmla="*/ 519273 h 1235027"/>
              <a:gd name="connsiteX211" fmla="*/ 246960 w 1174730"/>
              <a:gd name="connsiteY211" fmla="*/ 456117 h 1235027"/>
              <a:gd name="connsiteX212" fmla="*/ 63408 w 1174730"/>
              <a:gd name="connsiteY212" fmla="*/ 456117 h 1235027"/>
              <a:gd name="connsiteX213" fmla="*/ 63408 w 1174730"/>
              <a:gd name="connsiteY213" fmla="*/ 519273 h 1235027"/>
              <a:gd name="connsiteX214" fmla="*/ 123480 w 1174730"/>
              <a:gd name="connsiteY214" fmla="*/ 519273 h 1235027"/>
              <a:gd name="connsiteX215" fmla="*/ 123480 w 1174730"/>
              <a:gd name="connsiteY215" fmla="*/ 456117 h 1235027"/>
              <a:gd name="connsiteX216" fmla="*/ 1051249 w 1174730"/>
              <a:gd name="connsiteY216" fmla="*/ 326299 h 1235027"/>
              <a:gd name="connsiteX217" fmla="*/ 1051249 w 1174730"/>
              <a:gd name="connsiteY217" fmla="*/ 389455 h 1235027"/>
              <a:gd name="connsiteX218" fmla="*/ 1111322 w 1174730"/>
              <a:gd name="connsiteY218" fmla="*/ 389455 h 1235027"/>
              <a:gd name="connsiteX219" fmla="*/ 1111322 w 1174730"/>
              <a:gd name="connsiteY219" fmla="*/ 326299 h 1235027"/>
              <a:gd name="connsiteX220" fmla="*/ 927769 w 1174730"/>
              <a:gd name="connsiteY220" fmla="*/ 326299 h 1235027"/>
              <a:gd name="connsiteX221" fmla="*/ 927769 w 1174730"/>
              <a:gd name="connsiteY221" fmla="*/ 389455 h 1235027"/>
              <a:gd name="connsiteX222" fmla="*/ 987841 w 1174730"/>
              <a:gd name="connsiteY222" fmla="*/ 389455 h 1235027"/>
              <a:gd name="connsiteX223" fmla="*/ 987841 w 1174730"/>
              <a:gd name="connsiteY223" fmla="*/ 326299 h 1235027"/>
              <a:gd name="connsiteX224" fmla="*/ 804289 w 1174730"/>
              <a:gd name="connsiteY224" fmla="*/ 326299 h 1235027"/>
              <a:gd name="connsiteX225" fmla="*/ 804289 w 1174730"/>
              <a:gd name="connsiteY225" fmla="*/ 389455 h 1235027"/>
              <a:gd name="connsiteX226" fmla="*/ 864361 w 1174730"/>
              <a:gd name="connsiteY226" fmla="*/ 389455 h 1235027"/>
              <a:gd name="connsiteX227" fmla="*/ 864361 w 1174730"/>
              <a:gd name="connsiteY227" fmla="*/ 326299 h 1235027"/>
              <a:gd name="connsiteX228" fmla="*/ 680809 w 1174730"/>
              <a:gd name="connsiteY228" fmla="*/ 326299 h 1235027"/>
              <a:gd name="connsiteX229" fmla="*/ 680809 w 1174730"/>
              <a:gd name="connsiteY229" fmla="*/ 389455 h 1235027"/>
              <a:gd name="connsiteX230" fmla="*/ 740881 w 1174730"/>
              <a:gd name="connsiteY230" fmla="*/ 389455 h 1235027"/>
              <a:gd name="connsiteX231" fmla="*/ 740881 w 1174730"/>
              <a:gd name="connsiteY231" fmla="*/ 326299 h 1235027"/>
              <a:gd name="connsiteX232" fmla="*/ 557328 w 1174730"/>
              <a:gd name="connsiteY232" fmla="*/ 326299 h 1235027"/>
              <a:gd name="connsiteX233" fmla="*/ 557328 w 1174730"/>
              <a:gd name="connsiteY233" fmla="*/ 389455 h 1235027"/>
              <a:gd name="connsiteX234" fmla="*/ 617401 w 1174730"/>
              <a:gd name="connsiteY234" fmla="*/ 389455 h 1235027"/>
              <a:gd name="connsiteX235" fmla="*/ 617401 w 1174730"/>
              <a:gd name="connsiteY235" fmla="*/ 326299 h 1235027"/>
              <a:gd name="connsiteX236" fmla="*/ 433848 w 1174730"/>
              <a:gd name="connsiteY236" fmla="*/ 326299 h 1235027"/>
              <a:gd name="connsiteX237" fmla="*/ 433848 w 1174730"/>
              <a:gd name="connsiteY237" fmla="*/ 389455 h 1235027"/>
              <a:gd name="connsiteX238" fmla="*/ 493921 w 1174730"/>
              <a:gd name="connsiteY238" fmla="*/ 389455 h 1235027"/>
              <a:gd name="connsiteX239" fmla="*/ 493921 w 1174730"/>
              <a:gd name="connsiteY239" fmla="*/ 326299 h 1235027"/>
              <a:gd name="connsiteX240" fmla="*/ 310368 w 1174730"/>
              <a:gd name="connsiteY240" fmla="*/ 326299 h 1235027"/>
              <a:gd name="connsiteX241" fmla="*/ 310368 w 1174730"/>
              <a:gd name="connsiteY241" fmla="*/ 389455 h 1235027"/>
              <a:gd name="connsiteX242" fmla="*/ 370441 w 1174730"/>
              <a:gd name="connsiteY242" fmla="*/ 389455 h 1235027"/>
              <a:gd name="connsiteX243" fmla="*/ 370441 w 1174730"/>
              <a:gd name="connsiteY243" fmla="*/ 326299 h 1235027"/>
              <a:gd name="connsiteX244" fmla="*/ 186888 w 1174730"/>
              <a:gd name="connsiteY244" fmla="*/ 326299 h 1235027"/>
              <a:gd name="connsiteX245" fmla="*/ 186888 w 1174730"/>
              <a:gd name="connsiteY245" fmla="*/ 389455 h 1235027"/>
              <a:gd name="connsiteX246" fmla="*/ 246960 w 1174730"/>
              <a:gd name="connsiteY246" fmla="*/ 389455 h 1235027"/>
              <a:gd name="connsiteX247" fmla="*/ 246960 w 1174730"/>
              <a:gd name="connsiteY247" fmla="*/ 326299 h 1235027"/>
              <a:gd name="connsiteX248" fmla="*/ 63408 w 1174730"/>
              <a:gd name="connsiteY248" fmla="*/ 326299 h 1235027"/>
              <a:gd name="connsiteX249" fmla="*/ 63408 w 1174730"/>
              <a:gd name="connsiteY249" fmla="*/ 389455 h 1235027"/>
              <a:gd name="connsiteX250" fmla="*/ 123480 w 1174730"/>
              <a:gd name="connsiteY250" fmla="*/ 389455 h 1235027"/>
              <a:gd name="connsiteX251" fmla="*/ 123480 w 1174730"/>
              <a:gd name="connsiteY251" fmla="*/ 326299 h 1235027"/>
              <a:gd name="connsiteX252" fmla="*/ 1051249 w 1174730"/>
              <a:gd name="connsiteY252" fmla="*/ 196481 h 1235027"/>
              <a:gd name="connsiteX253" fmla="*/ 1051249 w 1174730"/>
              <a:gd name="connsiteY253" fmla="*/ 259637 h 1235027"/>
              <a:gd name="connsiteX254" fmla="*/ 1111322 w 1174730"/>
              <a:gd name="connsiteY254" fmla="*/ 259637 h 1235027"/>
              <a:gd name="connsiteX255" fmla="*/ 1111322 w 1174730"/>
              <a:gd name="connsiteY255" fmla="*/ 196481 h 1235027"/>
              <a:gd name="connsiteX256" fmla="*/ 927769 w 1174730"/>
              <a:gd name="connsiteY256" fmla="*/ 196481 h 1235027"/>
              <a:gd name="connsiteX257" fmla="*/ 927769 w 1174730"/>
              <a:gd name="connsiteY257" fmla="*/ 259637 h 1235027"/>
              <a:gd name="connsiteX258" fmla="*/ 987841 w 1174730"/>
              <a:gd name="connsiteY258" fmla="*/ 259637 h 1235027"/>
              <a:gd name="connsiteX259" fmla="*/ 987841 w 1174730"/>
              <a:gd name="connsiteY259" fmla="*/ 196481 h 1235027"/>
              <a:gd name="connsiteX260" fmla="*/ 804289 w 1174730"/>
              <a:gd name="connsiteY260" fmla="*/ 196481 h 1235027"/>
              <a:gd name="connsiteX261" fmla="*/ 804289 w 1174730"/>
              <a:gd name="connsiteY261" fmla="*/ 259637 h 1235027"/>
              <a:gd name="connsiteX262" fmla="*/ 864361 w 1174730"/>
              <a:gd name="connsiteY262" fmla="*/ 259637 h 1235027"/>
              <a:gd name="connsiteX263" fmla="*/ 864361 w 1174730"/>
              <a:gd name="connsiteY263" fmla="*/ 196481 h 1235027"/>
              <a:gd name="connsiteX264" fmla="*/ 680809 w 1174730"/>
              <a:gd name="connsiteY264" fmla="*/ 196481 h 1235027"/>
              <a:gd name="connsiteX265" fmla="*/ 680809 w 1174730"/>
              <a:gd name="connsiteY265" fmla="*/ 259637 h 1235027"/>
              <a:gd name="connsiteX266" fmla="*/ 740881 w 1174730"/>
              <a:gd name="connsiteY266" fmla="*/ 259637 h 1235027"/>
              <a:gd name="connsiteX267" fmla="*/ 740881 w 1174730"/>
              <a:gd name="connsiteY267" fmla="*/ 196481 h 1235027"/>
              <a:gd name="connsiteX268" fmla="*/ 557328 w 1174730"/>
              <a:gd name="connsiteY268" fmla="*/ 196481 h 1235027"/>
              <a:gd name="connsiteX269" fmla="*/ 557328 w 1174730"/>
              <a:gd name="connsiteY269" fmla="*/ 259637 h 1235027"/>
              <a:gd name="connsiteX270" fmla="*/ 617401 w 1174730"/>
              <a:gd name="connsiteY270" fmla="*/ 259637 h 1235027"/>
              <a:gd name="connsiteX271" fmla="*/ 617401 w 1174730"/>
              <a:gd name="connsiteY271" fmla="*/ 196481 h 1235027"/>
              <a:gd name="connsiteX272" fmla="*/ 433848 w 1174730"/>
              <a:gd name="connsiteY272" fmla="*/ 196481 h 1235027"/>
              <a:gd name="connsiteX273" fmla="*/ 433848 w 1174730"/>
              <a:gd name="connsiteY273" fmla="*/ 259637 h 1235027"/>
              <a:gd name="connsiteX274" fmla="*/ 493921 w 1174730"/>
              <a:gd name="connsiteY274" fmla="*/ 259637 h 1235027"/>
              <a:gd name="connsiteX275" fmla="*/ 493921 w 1174730"/>
              <a:gd name="connsiteY275" fmla="*/ 196481 h 1235027"/>
              <a:gd name="connsiteX276" fmla="*/ 310368 w 1174730"/>
              <a:gd name="connsiteY276" fmla="*/ 196481 h 1235027"/>
              <a:gd name="connsiteX277" fmla="*/ 310368 w 1174730"/>
              <a:gd name="connsiteY277" fmla="*/ 259637 h 1235027"/>
              <a:gd name="connsiteX278" fmla="*/ 370441 w 1174730"/>
              <a:gd name="connsiteY278" fmla="*/ 259637 h 1235027"/>
              <a:gd name="connsiteX279" fmla="*/ 370441 w 1174730"/>
              <a:gd name="connsiteY279" fmla="*/ 196481 h 1235027"/>
              <a:gd name="connsiteX280" fmla="*/ 186888 w 1174730"/>
              <a:gd name="connsiteY280" fmla="*/ 196481 h 1235027"/>
              <a:gd name="connsiteX281" fmla="*/ 186888 w 1174730"/>
              <a:gd name="connsiteY281" fmla="*/ 259637 h 1235027"/>
              <a:gd name="connsiteX282" fmla="*/ 246960 w 1174730"/>
              <a:gd name="connsiteY282" fmla="*/ 259637 h 1235027"/>
              <a:gd name="connsiteX283" fmla="*/ 246960 w 1174730"/>
              <a:gd name="connsiteY283" fmla="*/ 196481 h 1235027"/>
              <a:gd name="connsiteX284" fmla="*/ 63408 w 1174730"/>
              <a:gd name="connsiteY284" fmla="*/ 196481 h 1235027"/>
              <a:gd name="connsiteX285" fmla="*/ 63408 w 1174730"/>
              <a:gd name="connsiteY285" fmla="*/ 259637 h 1235027"/>
              <a:gd name="connsiteX286" fmla="*/ 123480 w 1174730"/>
              <a:gd name="connsiteY286" fmla="*/ 259637 h 1235027"/>
              <a:gd name="connsiteX287" fmla="*/ 123480 w 1174730"/>
              <a:gd name="connsiteY287" fmla="*/ 196481 h 1235027"/>
              <a:gd name="connsiteX288" fmla="*/ 1 w 1174730"/>
              <a:gd name="connsiteY288" fmla="*/ 0 h 1235027"/>
              <a:gd name="connsiteX289" fmla="*/ 1174730 w 1174730"/>
              <a:gd name="connsiteY289" fmla="*/ 0 h 1235027"/>
              <a:gd name="connsiteX290" fmla="*/ 1174730 w 1174730"/>
              <a:gd name="connsiteY290" fmla="*/ 66662 h 1235027"/>
              <a:gd name="connsiteX291" fmla="*/ 1174729 w 1174730"/>
              <a:gd name="connsiteY291" fmla="*/ 66662 h 1235027"/>
              <a:gd name="connsiteX292" fmla="*/ 1174729 w 1174730"/>
              <a:gd name="connsiteY292" fmla="*/ 129818 h 1235027"/>
              <a:gd name="connsiteX293" fmla="*/ 1174730 w 1174730"/>
              <a:gd name="connsiteY293" fmla="*/ 129818 h 1235027"/>
              <a:gd name="connsiteX294" fmla="*/ 1174730 w 1174730"/>
              <a:gd name="connsiteY294" fmla="*/ 196481 h 1235027"/>
              <a:gd name="connsiteX295" fmla="*/ 1174729 w 1174730"/>
              <a:gd name="connsiteY295" fmla="*/ 196481 h 1235027"/>
              <a:gd name="connsiteX296" fmla="*/ 1174729 w 1174730"/>
              <a:gd name="connsiteY296" fmla="*/ 259637 h 1235027"/>
              <a:gd name="connsiteX297" fmla="*/ 1174730 w 1174730"/>
              <a:gd name="connsiteY297" fmla="*/ 259637 h 1235027"/>
              <a:gd name="connsiteX298" fmla="*/ 1174730 w 1174730"/>
              <a:gd name="connsiteY298" fmla="*/ 326299 h 1235027"/>
              <a:gd name="connsiteX299" fmla="*/ 1174729 w 1174730"/>
              <a:gd name="connsiteY299" fmla="*/ 326299 h 1235027"/>
              <a:gd name="connsiteX300" fmla="*/ 1174729 w 1174730"/>
              <a:gd name="connsiteY300" fmla="*/ 389455 h 1235027"/>
              <a:gd name="connsiteX301" fmla="*/ 1174730 w 1174730"/>
              <a:gd name="connsiteY301" fmla="*/ 389455 h 1235027"/>
              <a:gd name="connsiteX302" fmla="*/ 1174730 w 1174730"/>
              <a:gd name="connsiteY302" fmla="*/ 456117 h 1235027"/>
              <a:gd name="connsiteX303" fmla="*/ 1174729 w 1174730"/>
              <a:gd name="connsiteY303" fmla="*/ 456117 h 1235027"/>
              <a:gd name="connsiteX304" fmla="*/ 1174729 w 1174730"/>
              <a:gd name="connsiteY304" fmla="*/ 519273 h 1235027"/>
              <a:gd name="connsiteX305" fmla="*/ 1174730 w 1174730"/>
              <a:gd name="connsiteY305" fmla="*/ 519273 h 1235027"/>
              <a:gd name="connsiteX306" fmla="*/ 1174730 w 1174730"/>
              <a:gd name="connsiteY306" fmla="*/ 585936 h 1235027"/>
              <a:gd name="connsiteX307" fmla="*/ 1174729 w 1174730"/>
              <a:gd name="connsiteY307" fmla="*/ 585936 h 1235027"/>
              <a:gd name="connsiteX308" fmla="*/ 1174729 w 1174730"/>
              <a:gd name="connsiteY308" fmla="*/ 649092 h 1235027"/>
              <a:gd name="connsiteX309" fmla="*/ 1174730 w 1174730"/>
              <a:gd name="connsiteY309" fmla="*/ 649092 h 1235027"/>
              <a:gd name="connsiteX310" fmla="*/ 1174730 w 1174730"/>
              <a:gd name="connsiteY310" fmla="*/ 715754 h 1235027"/>
              <a:gd name="connsiteX311" fmla="*/ 1174729 w 1174730"/>
              <a:gd name="connsiteY311" fmla="*/ 715754 h 1235027"/>
              <a:gd name="connsiteX312" fmla="*/ 1174729 w 1174730"/>
              <a:gd name="connsiteY312" fmla="*/ 778910 h 1235027"/>
              <a:gd name="connsiteX313" fmla="*/ 1174730 w 1174730"/>
              <a:gd name="connsiteY313" fmla="*/ 778910 h 1235027"/>
              <a:gd name="connsiteX314" fmla="*/ 1174730 w 1174730"/>
              <a:gd name="connsiteY314" fmla="*/ 845572 h 1235027"/>
              <a:gd name="connsiteX315" fmla="*/ 1174729 w 1174730"/>
              <a:gd name="connsiteY315" fmla="*/ 845572 h 1235027"/>
              <a:gd name="connsiteX316" fmla="*/ 1174729 w 1174730"/>
              <a:gd name="connsiteY316" fmla="*/ 908728 h 1235027"/>
              <a:gd name="connsiteX317" fmla="*/ 1174730 w 1174730"/>
              <a:gd name="connsiteY317" fmla="*/ 908728 h 1235027"/>
              <a:gd name="connsiteX318" fmla="*/ 1174730 w 1174730"/>
              <a:gd name="connsiteY318" fmla="*/ 975391 h 1235027"/>
              <a:gd name="connsiteX319" fmla="*/ 1174729 w 1174730"/>
              <a:gd name="connsiteY319" fmla="*/ 975391 h 1235027"/>
              <a:gd name="connsiteX320" fmla="*/ 1174729 w 1174730"/>
              <a:gd name="connsiteY320" fmla="*/ 1038547 h 1235027"/>
              <a:gd name="connsiteX321" fmla="*/ 1174730 w 1174730"/>
              <a:gd name="connsiteY321" fmla="*/ 1038547 h 1235027"/>
              <a:gd name="connsiteX322" fmla="*/ 1174730 w 1174730"/>
              <a:gd name="connsiteY322" fmla="*/ 1105209 h 1235027"/>
              <a:gd name="connsiteX323" fmla="*/ 1174729 w 1174730"/>
              <a:gd name="connsiteY323" fmla="*/ 1105209 h 1235027"/>
              <a:gd name="connsiteX324" fmla="*/ 1174729 w 1174730"/>
              <a:gd name="connsiteY324" fmla="*/ 1168365 h 1235027"/>
              <a:gd name="connsiteX325" fmla="*/ 1174730 w 1174730"/>
              <a:gd name="connsiteY325" fmla="*/ 1168365 h 1235027"/>
              <a:gd name="connsiteX326" fmla="*/ 1174730 w 1174730"/>
              <a:gd name="connsiteY326" fmla="*/ 1235027 h 1235027"/>
              <a:gd name="connsiteX327" fmla="*/ 1 w 1174730"/>
              <a:gd name="connsiteY327" fmla="*/ 1235027 h 1235027"/>
              <a:gd name="connsiteX328" fmla="*/ 1 w 1174730"/>
              <a:gd name="connsiteY328" fmla="*/ 1214321 h 1235027"/>
              <a:gd name="connsiteX329" fmla="*/ 0 w 1174730"/>
              <a:gd name="connsiteY329" fmla="*/ 1214321 h 1235027"/>
              <a:gd name="connsiteX330" fmla="*/ 0 w 1174730"/>
              <a:gd name="connsiteY330" fmla="*/ 39592 h 1235027"/>
              <a:gd name="connsiteX331" fmla="*/ 1 w 1174730"/>
              <a:gd name="connsiteY331" fmla="*/ 39592 h 123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Lst>
            <a:rect l="l" t="t" r="r" b="b"/>
            <a:pathLst>
              <a:path w="1174730" h="1235027">
                <a:moveTo>
                  <a:pt x="1051249" y="1105209"/>
                </a:moveTo>
                <a:lnTo>
                  <a:pt x="1051249" y="1168365"/>
                </a:lnTo>
                <a:lnTo>
                  <a:pt x="1111322" y="1168365"/>
                </a:lnTo>
                <a:lnTo>
                  <a:pt x="1111322" y="1105209"/>
                </a:lnTo>
                <a:close/>
                <a:moveTo>
                  <a:pt x="927769" y="1105209"/>
                </a:moveTo>
                <a:lnTo>
                  <a:pt x="927769" y="1168365"/>
                </a:lnTo>
                <a:lnTo>
                  <a:pt x="987841" y="1168365"/>
                </a:lnTo>
                <a:lnTo>
                  <a:pt x="987841" y="1105209"/>
                </a:lnTo>
                <a:close/>
                <a:moveTo>
                  <a:pt x="804289" y="1105209"/>
                </a:moveTo>
                <a:lnTo>
                  <a:pt x="804289" y="1168365"/>
                </a:lnTo>
                <a:lnTo>
                  <a:pt x="864361" y="1168365"/>
                </a:lnTo>
                <a:lnTo>
                  <a:pt x="864361" y="1105209"/>
                </a:lnTo>
                <a:close/>
                <a:moveTo>
                  <a:pt x="680809" y="1105209"/>
                </a:moveTo>
                <a:lnTo>
                  <a:pt x="680809" y="1168365"/>
                </a:lnTo>
                <a:lnTo>
                  <a:pt x="740881" y="1168365"/>
                </a:lnTo>
                <a:lnTo>
                  <a:pt x="740881" y="1105209"/>
                </a:lnTo>
                <a:close/>
                <a:moveTo>
                  <a:pt x="557328" y="1105209"/>
                </a:moveTo>
                <a:lnTo>
                  <a:pt x="557328" y="1168365"/>
                </a:lnTo>
                <a:lnTo>
                  <a:pt x="617401" y="1168365"/>
                </a:lnTo>
                <a:lnTo>
                  <a:pt x="617401" y="1105209"/>
                </a:lnTo>
                <a:close/>
                <a:moveTo>
                  <a:pt x="433848" y="1105209"/>
                </a:moveTo>
                <a:lnTo>
                  <a:pt x="433848" y="1168365"/>
                </a:lnTo>
                <a:lnTo>
                  <a:pt x="493921" y="1168365"/>
                </a:lnTo>
                <a:lnTo>
                  <a:pt x="493921" y="1105209"/>
                </a:lnTo>
                <a:close/>
                <a:moveTo>
                  <a:pt x="310368" y="1105209"/>
                </a:moveTo>
                <a:lnTo>
                  <a:pt x="310368" y="1168365"/>
                </a:lnTo>
                <a:lnTo>
                  <a:pt x="370441" y="1168365"/>
                </a:lnTo>
                <a:lnTo>
                  <a:pt x="370441" y="1105209"/>
                </a:lnTo>
                <a:close/>
                <a:moveTo>
                  <a:pt x="186888" y="1105209"/>
                </a:moveTo>
                <a:lnTo>
                  <a:pt x="186888" y="1168365"/>
                </a:lnTo>
                <a:lnTo>
                  <a:pt x="246960" y="1168365"/>
                </a:lnTo>
                <a:lnTo>
                  <a:pt x="246960" y="1105209"/>
                </a:lnTo>
                <a:close/>
                <a:moveTo>
                  <a:pt x="63408" y="1105209"/>
                </a:moveTo>
                <a:lnTo>
                  <a:pt x="63408" y="1168365"/>
                </a:lnTo>
                <a:lnTo>
                  <a:pt x="123480" y="1168365"/>
                </a:lnTo>
                <a:lnTo>
                  <a:pt x="123480" y="1105209"/>
                </a:lnTo>
                <a:close/>
                <a:moveTo>
                  <a:pt x="1051249" y="975391"/>
                </a:moveTo>
                <a:lnTo>
                  <a:pt x="1051249" y="1038547"/>
                </a:lnTo>
                <a:lnTo>
                  <a:pt x="1111322" y="1038547"/>
                </a:lnTo>
                <a:lnTo>
                  <a:pt x="1111322" y="975391"/>
                </a:lnTo>
                <a:close/>
                <a:moveTo>
                  <a:pt x="927769" y="975391"/>
                </a:moveTo>
                <a:lnTo>
                  <a:pt x="927769" y="1038547"/>
                </a:lnTo>
                <a:lnTo>
                  <a:pt x="987841" y="1038547"/>
                </a:lnTo>
                <a:lnTo>
                  <a:pt x="987841" y="975391"/>
                </a:lnTo>
                <a:close/>
                <a:moveTo>
                  <a:pt x="804289" y="975391"/>
                </a:moveTo>
                <a:lnTo>
                  <a:pt x="804289" y="1038547"/>
                </a:lnTo>
                <a:lnTo>
                  <a:pt x="864361" y="1038547"/>
                </a:lnTo>
                <a:lnTo>
                  <a:pt x="864361" y="975391"/>
                </a:lnTo>
                <a:close/>
                <a:moveTo>
                  <a:pt x="680809" y="975391"/>
                </a:moveTo>
                <a:lnTo>
                  <a:pt x="680809" y="1038547"/>
                </a:lnTo>
                <a:lnTo>
                  <a:pt x="740881" y="1038547"/>
                </a:lnTo>
                <a:lnTo>
                  <a:pt x="740881" y="975391"/>
                </a:lnTo>
                <a:close/>
                <a:moveTo>
                  <a:pt x="557328" y="975391"/>
                </a:moveTo>
                <a:lnTo>
                  <a:pt x="557328" y="1038547"/>
                </a:lnTo>
                <a:lnTo>
                  <a:pt x="617401" y="1038547"/>
                </a:lnTo>
                <a:lnTo>
                  <a:pt x="617401" y="975391"/>
                </a:lnTo>
                <a:close/>
                <a:moveTo>
                  <a:pt x="433848" y="975391"/>
                </a:moveTo>
                <a:lnTo>
                  <a:pt x="433848" y="1038547"/>
                </a:lnTo>
                <a:lnTo>
                  <a:pt x="493921" y="1038547"/>
                </a:lnTo>
                <a:lnTo>
                  <a:pt x="493921" y="975391"/>
                </a:lnTo>
                <a:close/>
                <a:moveTo>
                  <a:pt x="310368" y="975391"/>
                </a:moveTo>
                <a:lnTo>
                  <a:pt x="310368" y="1038547"/>
                </a:lnTo>
                <a:lnTo>
                  <a:pt x="370441" y="1038547"/>
                </a:lnTo>
                <a:lnTo>
                  <a:pt x="370441" y="975391"/>
                </a:lnTo>
                <a:close/>
                <a:moveTo>
                  <a:pt x="186888" y="975391"/>
                </a:moveTo>
                <a:lnTo>
                  <a:pt x="186888" y="1038547"/>
                </a:lnTo>
                <a:lnTo>
                  <a:pt x="246960" y="1038547"/>
                </a:lnTo>
                <a:lnTo>
                  <a:pt x="246960" y="975391"/>
                </a:lnTo>
                <a:close/>
                <a:moveTo>
                  <a:pt x="63408" y="975391"/>
                </a:moveTo>
                <a:lnTo>
                  <a:pt x="63408" y="1038547"/>
                </a:lnTo>
                <a:lnTo>
                  <a:pt x="123480" y="1038547"/>
                </a:lnTo>
                <a:lnTo>
                  <a:pt x="123480" y="975391"/>
                </a:lnTo>
                <a:close/>
                <a:moveTo>
                  <a:pt x="1051249" y="845572"/>
                </a:moveTo>
                <a:lnTo>
                  <a:pt x="1051249" y="908728"/>
                </a:lnTo>
                <a:lnTo>
                  <a:pt x="1111322" y="908728"/>
                </a:lnTo>
                <a:lnTo>
                  <a:pt x="1111322" y="845572"/>
                </a:lnTo>
                <a:close/>
                <a:moveTo>
                  <a:pt x="927769" y="845572"/>
                </a:moveTo>
                <a:lnTo>
                  <a:pt x="927769" y="908728"/>
                </a:lnTo>
                <a:lnTo>
                  <a:pt x="987841" y="908728"/>
                </a:lnTo>
                <a:lnTo>
                  <a:pt x="987841" y="845572"/>
                </a:lnTo>
                <a:close/>
                <a:moveTo>
                  <a:pt x="804289" y="845572"/>
                </a:moveTo>
                <a:lnTo>
                  <a:pt x="804289" y="908728"/>
                </a:lnTo>
                <a:lnTo>
                  <a:pt x="864361" y="908728"/>
                </a:lnTo>
                <a:lnTo>
                  <a:pt x="864361" y="845572"/>
                </a:lnTo>
                <a:close/>
                <a:moveTo>
                  <a:pt x="680809" y="845572"/>
                </a:moveTo>
                <a:lnTo>
                  <a:pt x="680809" y="908728"/>
                </a:lnTo>
                <a:lnTo>
                  <a:pt x="740881" y="908728"/>
                </a:lnTo>
                <a:lnTo>
                  <a:pt x="740881" y="845572"/>
                </a:lnTo>
                <a:close/>
                <a:moveTo>
                  <a:pt x="557328" y="845572"/>
                </a:moveTo>
                <a:lnTo>
                  <a:pt x="557328" y="908728"/>
                </a:lnTo>
                <a:lnTo>
                  <a:pt x="617401" y="908728"/>
                </a:lnTo>
                <a:lnTo>
                  <a:pt x="617401" y="845572"/>
                </a:lnTo>
                <a:close/>
                <a:moveTo>
                  <a:pt x="433848" y="845572"/>
                </a:moveTo>
                <a:lnTo>
                  <a:pt x="433848" y="908728"/>
                </a:lnTo>
                <a:lnTo>
                  <a:pt x="493921" y="908728"/>
                </a:lnTo>
                <a:lnTo>
                  <a:pt x="493921" y="845572"/>
                </a:lnTo>
                <a:close/>
                <a:moveTo>
                  <a:pt x="310368" y="845572"/>
                </a:moveTo>
                <a:lnTo>
                  <a:pt x="310368" y="908728"/>
                </a:lnTo>
                <a:lnTo>
                  <a:pt x="370441" y="908728"/>
                </a:lnTo>
                <a:lnTo>
                  <a:pt x="370441" y="845572"/>
                </a:lnTo>
                <a:close/>
                <a:moveTo>
                  <a:pt x="186888" y="845572"/>
                </a:moveTo>
                <a:lnTo>
                  <a:pt x="186888" y="908728"/>
                </a:lnTo>
                <a:lnTo>
                  <a:pt x="246960" y="908728"/>
                </a:lnTo>
                <a:lnTo>
                  <a:pt x="246960" y="845572"/>
                </a:lnTo>
                <a:close/>
                <a:moveTo>
                  <a:pt x="63408" y="845572"/>
                </a:moveTo>
                <a:lnTo>
                  <a:pt x="63408" y="908728"/>
                </a:lnTo>
                <a:lnTo>
                  <a:pt x="123480" y="908728"/>
                </a:lnTo>
                <a:lnTo>
                  <a:pt x="123480" y="845572"/>
                </a:lnTo>
                <a:close/>
                <a:moveTo>
                  <a:pt x="1051249" y="715754"/>
                </a:moveTo>
                <a:lnTo>
                  <a:pt x="1051249" y="778910"/>
                </a:lnTo>
                <a:lnTo>
                  <a:pt x="1111322" y="778910"/>
                </a:lnTo>
                <a:lnTo>
                  <a:pt x="1111322" y="715754"/>
                </a:lnTo>
                <a:close/>
                <a:moveTo>
                  <a:pt x="927769" y="715754"/>
                </a:moveTo>
                <a:lnTo>
                  <a:pt x="927769" y="778910"/>
                </a:lnTo>
                <a:lnTo>
                  <a:pt x="987841" y="778910"/>
                </a:lnTo>
                <a:lnTo>
                  <a:pt x="987841" y="715754"/>
                </a:lnTo>
                <a:close/>
                <a:moveTo>
                  <a:pt x="804289" y="715754"/>
                </a:moveTo>
                <a:lnTo>
                  <a:pt x="804289" y="778910"/>
                </a:lnTo>
                <a:lnTo>
                  <a:pt x="864361" y="778910"/>
                </a:lnTo>
                <a:lnTo>
                  <a:pt x="864361" y="715754"/>
                </a:lnTo>
                <a:close/>
                <a:moveTo>
                  <a:pt x="680809" y="715754"/>
                </a:moveTo>
                <a:lnTo>
                  <a:pt x="680809" y="778910"/>
                </a:lnTo>
                <a:lnTo>
                  <a:pt x="740881" y="778910"/>
                </a:lnTo>
                <a:lnTo>
                  <a:pt x="740881" y="715754"/>
                </a:lnTo>
                <a:close/>
                <a:moveTo>
                  <a:pt x="557328" y="715754"/>
                </a:moveTo>
                <a:lnTo>
                  <a:pt x="557328" y="778910"/>
                </a:lnTo>
                <a:lnTo>
                  <a:pt x="617401" y="778910"/>
                </a:lnTo>
                <a:lnTo>
                  <a:pt x="617401" y="715754"/>
                </a:lnTo>
                <a:close/>
                <a:moveTo>
                  <a:pt x="433848" y="715754"/>
                </a:moveTo>
                <a:lnTo>
                  <a:pt x="433848" y="778910"/>
                </a:lnTo>
                <a:lnTo>
                  <a:pt x="493921" y="778910"/>
                </a:lnTo>
                <a:lnTo>
                  <a:pt x="493921" y="715754"/>
                </a:lnTo>
                <a:close/>
                <a:moveTo>
                  <a:pt x="310368" y="715754"/>
                </a:moveTo>
                <a:lnTo>
                  <a:pt x="310368" y="778910"/>
                </a:lnTo>
                <a:lnTo>
                  <a:pt x="370441" y="778910"/>
                </a:lnTo>
                <a:lnTo>
                  <a:pt x="370441" y="715754"/>
                </a:lnTo>
                <a:close/>
                <a:moveTo>
                  <a:pt x="186888" y="715754"/>
                </a:moveTo>
                <a:lnTo>
                  <a:pt x="186888" y="778910"/>
                </a:lnTo>
                <a:lnTo>
                  <a:pt x="246960" y="778910"/>
                </a:lnTo>
                <a:lnTo>
                  <a:pt x="246960" y="715754"/>
                </a:lnTo>
                <a:close/>
                <a:moveTo>
                  <a:pt x="63408" y="715754"/>
                </a:moveTo>
                <a:lnTo>
                  <a:pt x="63408" y="778910"/>
                </a:lnTo>
                <a:lnTo>
                  <a:pt x="123480" y="778910"/>
                </a:lnTo>
                <a:lnTo>
                  <a:pt x="123480" y="715754"/>
                </a:lnTo>
                <a:close/>
                <a:moveTo>
                  <a:pt x="1051249" y="585936"/>
                </a:moveTo>
                <a:lnTo>
                  <a:pt x="1051249" y="649092"/>
                </a:lnTo>
                <a:lnTo>
                  <a:pt x="1111322" y="649092"/>
                </a:lnTo>
                <a:lnTo>
                  <a:pt x="1111322" y="585936"/>
                </a:lnTo>
                <a:close/>
                <a:moveTo>
                  <a:pt x="927769" y="585936"/>
                </a:moveTo>
                <a:lnTo>
                  <a:pt x="927769" y="649092"/>
                </a:lnTo>
                <a:lnTo>
                  <a:pt x="987841" y="649092"/>
                </a:lnTo>
                <a:lnTo>
                  <a:pt x="987841" y="585936"/>
                </a:lnTo>
                <a:close/>
                <a:moveTo>
                  <a:pt x="804289" y="585936"/>
                </a:moveTo>
                <a:lnTo>
                  <a:pt x="804289" y="649092"/>
                </a:lnTo>
                <a:lnTo>
                  <a:pt x="864361" y="649092"/>
                </a:lnTo>
                <a:lnTo>
                  <a:pt x="864361" y="585936"/>
                </a:lnTo>
                <a:close/>
                <a:moveTo>
                  <a:pt x="680809" y="585936"/>
                </a:moveTo>
                <a:lnTo>
                  <a:pt x="680809" y="649092"/>
                </a:lnTo>
                <a:lnTo>
                  <a:pt x="740881" y="649092"/>
                </a:lnTo>
                <a:lnTo>
                  <a:pt x="740881" y="585936"/>
                </a:lnTo>
                <a:close/>
                <a:moveTo>
                  <a:pt x="557328" y="585936"/>
                </a:moveTo>
                <a:lnTo>
                  <a:pt x="557328" y="649092"/>
                </a:lnTo>
                <a:lnTo>
                  <a:pt x="617401" y="649092"/>
                </a:lnTo>
                <a:lnTo>
                  <a:pt x="617401" y="585936"/>
                </a:lnTo>
                <a:close/>
                <a:moveTo>
                  <a:pt x="433848" y="585936"/>
                </a:moveTo>
                <a:lnTo>
                  <a:pt x="433848" y="649092"/>
                </a:lnTo>
                <a:lnTo>
                  <a:pt x="493921" y="649092"/>
                </a:lnTo>
                <a:lnTo>
                  <a:pt x="493921" y="585936"/>
                </a:lnTo>
                <a:close/>
                <a:moveTo>
                  <a:pt x="310368" y="585936"/>
                </a:moveTo>
                <a:lnTo>
                  <a:pt x="310368" y="649092"/>
                </a:lnTo>
                <a:lnTo>
                  <a:pt x="370441" y="649092"/>
                </a:lnTo>
                <a:lnTo>
                  <a:pt x="370441" y="585936"/>
                </a:lnTo>
                <a:close/>
                <a:moveTo>
                  <a:pt x="186888" y="585936"/>
                </a:moveTo>
                <a:lnTo>
                  <a:pt x="186888" y="649092"/>
                </a:lnTo>
                <a:lnTo>
                  <a:pt x="246960" y="649092"/>
                </a:lnTo>
                <a:lnTo>
                  <a:pt x="246960" y="585936"/>
                </a:lnTo>
                <a:close/>
                <a:moveTo>
                  <a:pt x="63408" y="585936"/>
                </a:moveTo>
                <a:lnTo>
                  <a:pt x="63408" y="649092"/>
                </a:lnTo>
                <a:lnTo>
                  <a:pt x="123480" y="649092"/>
                </a:lnTo>
                <a:lnTo>
                  <a:pt x="123480" y="585936"/>
                </a:lnTo>
                <a:close/>
                <a:moveTo>
                  <a:pt x="1051249" y="456117"/>
                </a:moveTo>
                <a:lnTo>
                  <a:pt x="1051249" y="519273"/>
                </a:lnTo>
                <a:lnTo>
                  <a:pt x="1111322" y="519273"/>
                </a:lnTo>
                <a:lnTo>
                  <a:pt x="1111322" y="456117"/>
                </a:lnTo>
                <a:close/>
                <a:moveTo>
                  <a:pt x="927769" y="456117"/>
                </a:moveTo>
                <a:lnTo>
                  <a:pt x="927769" y="519273"/>
                </a:lnTo>
                <a:lnTo>
                  <a:pt x="987841" y="519273"/>
                </a:lnTo>
                <a:lnTo>
                  <a:pt x="987841" y="456117"/>
                </a:lnTo>
                <a:close/>
                <a:moveTo>
                  <a:pt x="804289" y="456117"/>
                </a:moveTo>
                <a:lnTo>
                  <a:pt x="804289" y="519273"/>
                </a:lnTo>
                <a:lnTo>
                  <a:pt x="864361" y="519273"/>
                </a:lnTo>
                <a:lnTo>
                  <a:pt x="864361" y="456117"/>
                </a:lnTo>
                <a:close/>
                <a:moveTo>
                  <a:pt x="680809" y="456117"/>
                </a:moveTo>
                <a:lnTo>
                  <a:pt x="680809" y="519273"/>
                </a:lnTo>
                <a:lnTo>
                  <a:pt x="740881" y="519273"/>
                </a:lnTo>
                <a:lnTo>
                  <a:pt x="740881" y="456117"/>
                </a:lnTo>
                <a:close/>
                <a:moveTo>
                  <a:pt x="557328" y="456117"/>
                </a:moveTo>
                <a:lnTo>
                  <a:pt x="557328" y="519273"/>
                </a:lnTo>
                <a:lnTo>
                  <a:pt x="617401" y="519273"/>
                </a:lnTo>
                <a:lnTo>
                  <a:pt x="617401" y="456117"/>
                </a:lnTo>
                <a:close/>
                <a:moveTo>
                  <a:pt x="433848" y="456117"/>
                </a:moveTo>
                <a:lnTo>
                  <a:pt x="433848" y="519273"/>
                </a:lnTo>
                <a:lnTo>
                  <a:pt x="493921" y="519273"/>
                </a:lnTo>
                <a:lnTo>
                  <a:pt x="493921" y="456117"/>
                </a:lnTo>
                <a:close/>
                <a:moveTo>
                  <a:pt x="310368" y="456117"/>
                </a:moveTo>
                <a:lnTo>
                  <a:pt x="310368" y="519273"/>
                </a:lnTo>
                <a:lnTo>
                  <a:pt x="370441" y="519273"/>
                </a:lnTo>
                <a:lnTo>
                  <a:pt x="370441" y="456117"/>
                </a:lnTo>
                <a:close/>
                <a:moveTo>
                  <a:pt x="186888" y="456117"/>
                </a:moveTo>
                <a:lnTo>
                  <a:pt x="186888" y="519273"/>
                </a:lnTo>
                <a:lnTo>
                  <a:pt x="246960" y="519273"/>
                </a:lnTo>
                <a:lnTo>
                  <a:pt x="246960" y="456117"/>
                </a:lnTo>
                <a:close/>
                <a:moveTo>
                  <a:pt x="63408" y="456117"/>
                </a:moveTo>
                <a:lnTo>
                  <a:pt x="63408" y="519273"/>
                </a:lnTo>
                <a:lnTo>
                  <a:pt x="123480" y="519273"/>
                </a:lnTo>
                <a:lnTo>
                  <a:pt x="123480" y="456117"/>
                </a:lnTo>
                <a:close/>
                <a:moveTo>
                  <a:pt x="1051249" y="326299"/>
                </a:moveTo>
                <a:lnTo>
                  <a:pt x="1051249" y="389455"/>
                </a:lnTo>
                <a:lnTo>
                  <a:pt x="1111322" y="389455"/>
                </a:lnTo>
                <a:lnTo>
                  <a:pt x="1111322" y="326299"/>
                </a:lnTo>
                <a:close/>
                <a:moveTo>
                  <a:pt x="927769" y="326299"/>
                </a:moveTo>
                <a:lnTo>
                  <a:pt x="927769" y="389455"/>
                </a:lnTo>
                <a:lnTo>
                  <a:pt x="987841" y="389455"/>
                </a:lnTo>
                <a:lnTo>
                  <a:pt x="987841" y="326299"/>
                </a:lnTo>
                <a:close/>
                <a:moveTo>
                  <a:pt x="804289" y="326299"/>
                </a:moveTo>
                <a:lnTo>
                  <a:pt x="804289" y="389455"/>
                </a:lnTo>
                <a:lnTo>
                  <a:pt x="864361" y="389455"/>
                </a:lnTo>
                <a:lnTo>
                  <a:pt x="864361" y="326299"/>
                </a:lnTo>
                <a:close/>
                <a:moveTo>
                  <a:pt x="680809" y="326299"/>
                </a:moveTo>
                <a:lnTo>
                  <a:pt x="680809" y="389455"/>
                </a:lnTo>
                <a:lnTo>
                  <a:pt x="740881" y="389455"/>
                </a:lnTo>
                <a:lnTo>
                  <a:pt x="740881" y="326299"/>
                </a:lnTo>
                <a:close/>
                <a:moveTo>
                  <a:pt x="557328" y="326299"/>
                </a:moveTo>
                <a:lnTo>
                  <a:pt x="557328" y="389455"/>
                </a:lnTo>
                <a:lnTo>
                  <a:pt x="617401" y="389455"/>
                </a:lnTo>
                <a:lnTo>
                  <a:pt x="617401" y="326299"/>
                </a:lnTo>
                <a:close/>
                <a:moveTo>
                  <a:pt x="433848" y="326299"/>
                </a:moveTo>
                <a:lnTo>
                  <a:pt x="433848" y="389455"/>
                </a:lnTo>
                <a:lnTo>
                  <a:pt x="493921" y="389455"/>
                </a:lnTo>
                <a:lnTo>
                  <a:pt x="493921" y="326299"/>
                </a:lnTo>
                <a:close/>
                <a:moveTo>
                  <a:pt x="310368" y="326299"/>
                </a:moveTo>
                <a:lnTo>
                  <a:pt x="310368" y="389455"/>
                </a:lnTo>
                <a:lnTo>
                  <a:pt x="370441" y="389455"/>
                </a:lnTo>
                <a:lnTo>
                  <a:pt x="370441" y="326299"/>
                </a:lnTo>
                <a:close/>
                <a:moveTo>
                  <a:pt x="186888" y="326299"/>
                </a:moveTo>
                <a:lnTo>
                  <a:pt x="186888" y="389455"/>
                </a:lnTo>
                <a:lnTo>
                  <a:pt x="246960" y="389455"/>
                </a:lnTo>
                <a:lnTo>
                  <a:pt x="246960" y="326299"/>
                </a:lnTo>
                <a:close/>
                <a:moveTo>
                  <a:pt x="63408" y="326299"/>
                </a:moveTo>
                <a:lnTo>
                  <a:pt x="63408" y="389455"/>
                </a:lnTo>
                <a:lnTo>
                  <a:pt x="123480" y="389455"/>
                </a:lnTo>
                <a:lnTo>
                  <a:pt x="123480" y="326299"/>
                </a:lnTo>
                <a:close/>
                <a:moveTo>
                  <a:pt x="1051249" y="196481"/>
                </a:moveTo>
                <a:lnTo>
                  <a:pt x="1051249" y="259637"/>
                </a:lnTo>
                <a:lnTo>
                  <a:pt x="1111322" y="259637"/>
                </a:lnTo>
                <a:lnTo>
                  <a:pt x="1111322" y="196481"/>
                </a:lnTo>
                <a:close/>
                <a:moveTo>
                  <a:pt x="927769" y="196481"/>
                </a:moveTo>
                <a:lnTo>
                  <a:pt x="927769" y="259637"/>
                </a:lnTo>
                <a:lnTo>
                  <a:pt x="987841" y="259637"/>
                </a:lnTo>
                <a:lnTo>
                  <a:pt x="987841" y="196481"/>
                </a:lnTo>
                <a:close/>
                <a:moveTo>
                  <a:pt x="804289" y="196481"/>
                </a:moveTo>
                <a:lnTo>
                  <a:pt x="804289" y="259637"/>
                </a:lnTo>
                <a:lnTo>
                  <a:pt x="864361" y="259637"/>
                </a:lnTo>
                <a:lnTo>
                  <a:pt x="864361" y="196481"/>
                </a:lnTo>
                <a:close/>
                <a:moveTo>
                  <a:pt x="680809" y="196481"/>
                </a:moveTo>
                <a:lnTo>
                  <a:pt x="680809" y="259637"/>
                </a:lnTo>
                <a:lnTo>
                  <a:pt x="740881" y="259637"/>
                </a:lnTo>
                <a:lnTo>
                  <a:pt x="740881" y="196481"/>
                </a:lnTo>
                <a:close/>
                <a:moveTo>
                  <a:pt x="557328" y="196481"/>
                </a:moveTo>
                <a:lnTo>
                  <a:pt x="557328" y="259637"/>
                </a:lnTo>
                <a:lnTo>
                  <a:pt x="617401" y="259637"/>
                </a:lnTo>
                <a:lnTo>
                  <a:pt x="617401" y="196481"/>
                </a:lnTo>
                <a:close/>
                <a:moveTo>
                  <a:pt x="433848" y="196481"/>
                </a:moveTo>
                <a:lnTo>
                  <a:pt x="433848" y="259637"/>
                </a:lnTo>
                <a:lnTo>
                  <a:pt x="493921" y="259637"/>
                </a:lnTo>
                <a:lnTo>
                  <a:pt x="493921" y="196481"/>
                </a:lnTo>
                <a:close/>
                <a:moveTo>
                  <a:pt x="310368" y="196481"/>
                </a:moveTo>
                <a:lnTo>
                  <a:pt x="310368" y="259637"/>
                </a:lnTo>
                <a:lnTo>
                  <a:pt x="370441" y="259637"/>
                </a:lnTo>
                <a:lnTo>
                  <a:pt x="370441" y="196481"/>
                </a:lnTo>
                <a:close/>
                <a:moveTo>
                  <a:pt x="186888" y="196481"/>
                </a:moveTo>
                <a:lnTo>
                  <a:pt x="186888" y="259637"/>
                </a:lnTo>
                <a:lnTo>
                  <a:pt x="246960" y="259637"/>
                </a:lnTo>
                <a:lnTo>
                  <a:pt x="246960" y="196481"/>
                </a:lnTo>
                <a:close/>
                <a:moveTo>
                  <a:pt x="63408" y="196481"/>
                </a:moveTo>
                <a:lnTo>
                  <a:pt x="63408" y="259637"/>
                </a:lnTo>
                <a:lnTo>
                  <a:pt x="123480" y="259637"/>
                </a:lnTo>
                <a:lnTo>
                  <a:pt x="123480" y="196481"/>
                </a:lnTo>
                <a:close/>
                <a:moveTo>
                  <a:pt x="1" y="0"/>
                </a:moveTo>
                <a:lnTo>
                  <a:pt x="1174730" y="0"/>
                </a:lnTo>
                <a:lnTo>
                  <a:pt x="1174730" y="66662"/>
                </a:lnTo>
                <a:lnTo>
                  <a:pt x="1174729" y="66662"/>
                </a:lnTo>
                <a:lnTo>
                  <a:pt x="1174729" y="129818"/>
                </a:lnTo>
                <a:lnTo>
                  <a:pt x="1174730" y="129818"/>
                </a:lnTo>
                <a:lnTo>
                  <a:pt x="1174730" y="196481"/>
                </a:lnTo>
                <a:lnTo>
                  <a:pt x="1174729" y="196481"/>
                </a:lnTo>
                <a:lnTo>
                  <a:pt x="1174729" y="259637"/>
                </a:lnTo>
                <a:lnTo>
                  <a:pt x="1174730" y="259637"/>
                </a:lnTo>
                <a:lnTo>
                  <a:pt x="1174730" y="326299"/>
                </a:lnTo>
                <a:lnTo>
                  <a:pt x="1174729" y="326299"/>
                </a:lnTo>
                <a:lnTo>
                  <a:pt x="1174729" y="389455"/>
                </a:lnTo>
                <a:lnTo>
                  <a:pt x="1174730" y="389455"/>
                </a:lnTo>
                <a:lnTo>
                  <a:pt x="1174730" y="456117"/>
                </a:lnTo>
                <a:lnTo>
                  <a:pt x="1174729" y="456117"/>
                </a:lnTo>
                <a:lnTo>
                  <a:pt x="1174729" y="519273"/>
                </a:lnTo>
                <a:lnTo>
                  <a:pt x="1174730" y="519273"/>
                </a:lnTo>
                <a:lnTo>
                  <a:pt x="1174730" y="585936"/>
                </a:lnTo>
                <a:lnTo>
                  <a:pt x="1174729" y="585936"/>
                </a:lnTo>
                <a:lnTo>
                  <a:pt x="1174729" y="649092"/>
                </a:lnTo>
                <a:lnTo>
                  <a:pt x="1174730" y="649092"/>
                </a:lnTo>
                <a:lnTo>
                  <a:pt x="1174730" y="715754"/>
                </a:lnTo>
                <a:lnTo>
                  <a:pt x="1174729" y="715754"/>
                </a:lnTo>
                <a:lnTo>
                  <a:pt x="1174729" y="778910"/>
                </a:lnTo>
                <a:lnTo>
                  <a:pt x="1174730" y="778910"/>
                </a:lnTo>
                <a:lnTo>
                  <a:pt x="1174730" y="845572"/>
                </a:lnTo>
                <a:lnTo>
                  <a:pt x="1174729" y="845572"/>
                </a:lnTo>
                <a:lnTo>
                  <a:pt x="1174729" y="908728"/>
                </a:lnTo>
                <a:lnTo>
                  <a:pt x="1174730" y="908728"/>
                </a:lnTo>
                <a:lnTo>
                  <a:pt x="1174730" y="975391"/>
                </a:lnTo>
                <a:lnTo>
                  <a:pt x="1174729" y="975391"/>
                </a:lnTo>
                <a:lnTo>
                  <a:pt x="1174729" y="1038547"/>
                </a:lnTo>
                <a:lnTo>
                  <a:pt x="1174730" y="1038547"/>
                </a:lnTo>
                <a:lnTo>
                  <a:pt x="1174730" y="1105209"/>
                </a:lnTo>
                <a:lnTo>
                  <a:pt x="1174729" y="1105209"/>
                </a:lnTo>
                <a:lnTo>
                  <a:pt x="1174729" y="1168365"/>
                </a:lnTo>
                <a:lnTo>
                  <a:pt x="1174730" y="1168365"/>
                </a:lnTo>
                <a:lnTo>
                  <a:pt x="1174730" y="1235027"/>
                </a:lnTo>
                <a:lnTo>
                  <a:pt x="1" y="1235027"/>
                </a:lnTo>
                <a:lnTo>
                  <a:pt x="1" y="1214321"/>
                </a:lnTo>
                <a:lnTo>
                  <a:pt x="0" y="1214321"/>
                </a:lnTo>
                <a:lnTo>
                  <a:pt x="0" y="39592"/>
                </a:lnTo>
                <a:lnTo>
                  <a:pt x="1" y="39592"/>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Data Table 01"/>
          <p:cNvSpPr/>
          <p:nvPr/>
        </p:nvSpPr>
        <p:spPr>
          <a:xfrm>
            <a:off x="3251200" y="3611014"/>
            <a:ext cx="348642" cy="382644"/>
          </a:xfrm>
          <a:custGeom>
            <a:avLst/>
            <a:gdLst>
              <a:gd name="connsiteX0" fmla="*/ 1051249 w 1174730"/>
              <a:gd name="connsiteY0" fmla="*/ 1105209 h 1235027"/>
              <a:gd name="connsiteX1" fmla="*/ 1051249 w 1174730"/>
              <a:gd name="connsiteY1" fmla="*/ 1168365 h 1235027"/>
              <a:gd name="connsiteX2" fmla="*/ 1111322 w 1174730"/>
              <a:gd name="connsiteY2" fmla="*/ 1168365 h 1235027"/>
              <a:gd name="connsiteX3" fmla="*/ 1111322 w 1174730"/>
              <a:gd name="connsiteY3" fmla="*/ 1105209 h 1235027"/>
              <a:gd name="connsiteX4" fmla="*/ 927769 w 1174730"/>
              <a:gd name="connsiteY4" fmla="*/ 1105209 h 1235027"/>
              <a:gd name="connsiteX5" fmla="*/ 927769 w 1174730"/>
              <a:gd name="connsiteY5" fmla="*/ 1168365 h 1235027"/>
              <a:gd name="connsiteX6" fmla="*/ 987841 w 1174730"/>
              <a:gd name="connsiteY6" fmla="*/ 1168365 h 1235027"/>
              <a:gd name="connsiteX7" fmla="*/ 987841 w 1174730"/>
              <a:gd name="connsiteY7" fmla="*/ 1105209 h 1235027"/>
              <a:gd name="connsiteX8" fmla="*/ 804289 w 1174730"/>
              <a:gd name="connsiteY8" fmla="*/ 1105209 h 1235027"/>
              <a:gd name="connsiteX9" fmla="*/ 804289 w 1174730"/>
              <a:gd name="connsiteY9" fmla="*/ 1168365 h 1235027"/>
              <a:gd name="connsiteX10" fmla="*/ 864361 w 1174730"/>
              <a:gd name="connsiteY10" fmla="*/ 1168365 h 1235027"/>
              <a:gd name="connsiteX11" fmla="*/ 864361 w 1174730"/>
              <a:gd name="connsiteY11" fmla="*/ 1105209 h 1235027"/>
              <a:gd name="connsiteX12" fmla="*/ 680809 w 1174730"/>
              <a:gd name="connsiteY12" fmla="*/ 1105209 h 1235027"/>
              <a:gd name="connsiteX13" fmla="*/ 680809 w 1174730"/>
              <a:gd name="connsiteY13" fmla="*/ 1168365 h 1235027"/>
              <a:gd name="connsiteX14" fmla="*/ 740881 w 1174730"/>
              <a:gd name="connsiteY14" fmla="*/ 1168365 h 1235027"/>
              <a:gd name="connsiteX15" fmla="*/ 740881 w 1174730"/>
              <a:gd name="connsiteY15" fmla="*/ 1105209 h 1235027"/>
              <a:gd name="connsiteX16" fmla="*/ 557328 w 1174730"/>
              <a:gd name="connsiteY16" fmla="*/ 1105209 h 1235027"/>
              <a:gd name="connsiteX17" fmla="*/ 557328 w 1174730"/>
              <a:gd name="connsiteY17" fmla="*/ 1168365 h 1235027"/>
              <a:gd name="connsiteX18" fmla="*/ 617401 w 1174730"/>
              <a:gd name="connsiteY18" fmla="*/ 1168365 h 1235027"/>
              <a:gd name="connsiteX19" fmla="*/ 617401 w 1174730"/>
              <a:gd name="connsiteY19" fmla="*/ 1105209 h 1235027"/>
              <a:gd name="connsiteX20" fmla="*/ 433848 w 1174730"/>
              <a:gd name="connsiteY20" fmla="*/ 1105209 h 1235027"/>
              <a:gd name="connsiteX21" fmla="*/ 433848 w 1174730"/>
              <a:gd name="connsiteY21" fmla="*/ 1168365 h 1235027"/>
              <a:gd name="connsiteX22" fmla="*/ 493921 w 1174730"/>
              <a:gd name="connsiteY22" fmla="*/ 1168365 h 1235027"/>
              <a:gd name="connsiteX23" fmla="*/ 493921 w 1174730"/>
              <a:gd name="connsiteY23" fmla="*/ 1105209 h 1235027"/>
              <a:gd name="connsiteX24" fmla="*/ 310368 w 1174730"/>
              <a:gd name="connsiteY24" fmla="*/ 1105209 h 1235027"/>
              <a:gd name="connsiteX25" fmla="*/ 310368 w 1174730"/>
              <a:gd name="connsiteY25" fmla="*/ 1168365 h 1235027"/>
              <a:gd name="connsiteX26" fmla="*/ 370441 w 1174730"/>
              <a:gd name="connsiteY26" fmla="*/ 1168365 h 1235027"/>
              <a:gd name="connsiteX27" fmla="*/ 370441 w 1174730"/>
              <a:gd name="connsiteY27" fmla="*/ 1105209 h 1235027"/>
              <a:gd name="connsiteX28" fmla="*/ 186888 w 1174730"/>
              <a:gd name="connsiteY28" fmla="*/ 1105209 h 1235027"/>
              <a:gd name="connsiteX29" fmla="*/ 186888 w 1174730"/>
              <a:gd name="connsiteY29" fmla="*/ 1168365 h 1235027"/>
              <a:gd name="connsiteX30" fmla="*/ 246960 w 1174730"/>
              <a:gd name="connsiteY30" fmla="*/ 1168365 h 1235027"/>
              <a:gd name="connsiteX31" fmla="*/ 246960 w 1174730"/>
              <a:gd name="connsiteY31" fmla="*/ 1105209 h 1235027"/>
              <a:gd name="connsiteX32" fmla="*/ 63408 w 1174730"/>
              <a:gd name="connsiteY32" fmla="*/ 1105209 h 1235027"/>
              <a:gd name="connsiteX33" fmla="*/ 63408 w 1174730"/>
              <a:gd name="connsiteY33" fmla="*/ 1168365 h 1235027"/>
              <a:gd name="connsiteX34" fmla="*/ 123480 w 1174730"/>
              <a:gd name="connsiteY34" fmla="*/ 1168365 h 1235027"/>
              <a:gd name="connsiteX35" fmla="*/ 123480 w 1174730"/>
              <a:gd name="connsiteY35" fmla="*/ 1105209 h 1235027"/>
              <a:gd name="connsiteX36" fmla="*/ 1051249 w 1174730"/>
              <a:gd name="connsiteY36" fmla="*/ 975391 h 1235027"/>
              <a:gd name="connsiteX37" fmla="*/ 1051249 w 1174730"/>
              <a:gd name="connsiteY37" fmla="*/ 1038547 h 1235027"/>
              <a:gd name="connsiteX38" fmla="*/ 1111322 w 1174730"/>
              <a:gd name="connsiteY38" fmla="*/ 1038547 h 1235027"/>
              <a:gd name="connsiteX39" fmla="*/ 1111322 w 1174730"/>
              <a:gd name="connsiteY39" fmla="*/ 975391 h 1235027"/>
              <a:gd name="connsiteX40" fmla="*/ 927769 w 1174730"/>
              <a:gd name="connsiteY40" fmla="*/ 975391 h 1235027"/>
              <a:gd name="connsiteX41" fmla="*/ 927769 w 1174730"/>
              <a:gd name="connsiteY41" fmla="*/ 1038547 h 1235027"/>
              <a:gd name="connsiteX42" fmla="*/ 987841 w 1174730"/>
              <a:gd name="connsiteY42" fmla="*/ 1038547 h 1235027"/>
              <a:gd name="connsiteX43" fmla="*/ 987841 w 1174730"/>
              <a:gd name="connsiteY43" fmla="*/ 975391 h 1235027"/>
              <a:gd name="connsiteX44" fmla="*/ 804289 w 1174730"/>
              <a:gd name="connsiteY44" fmla="*/ 975391 h 1235027"/>
              <a:gd name="connsiteX45" fmla="*/ 804289 w 1174730"/>
              <a:gd name="connsiteY45" fmla="*/ 1038547 h 1235027"/>
              <a:gd name="connsiteX46" fmla="*/ 864361 w 1174730"/>
              <a:gd name="connsiteY46" fmla="*/ 1038547 h 1235027"/>
              <a:gd name="connsiteX47" fmla="*/ 864361 w 1174730"/>
              <a:gd name="connsiteY47" fmla="*/ 975391 h 1235027"/>
              <a:gd name="connsiteX48" fmla="*/ 680809 w 1174730"/>
              <a:gd name="connsiteY48" fmla="*/ 975391 h 1235027"/>
              <a:gd name="connsiteX49" fmla="*/ 680809 w 1174730"/>
              <a:gd name="connsiteY49" fmla="*/ 1038547 h 1235027"/>
              <a:gd name="connsiteX50" fmla="*/ 740881 w 1174730"/>
              <a:gd name="connsiteY50" fmla="*/ 1038547 h 1235027"/>
              <a:gd name="connsiteX51" fmla="*/ 740881 w 1174730"/>
              <a:gd name="connsiteY51" fmla="*/ 975391 h 1235027"/>
              <a:gd name="connsiteX52" fmla="*/ 557328 w 1174730"/>
              <a:gd name="connsiteY52" fmla="*/ 975391 h 1235027"/>
              <a:gd name="connsiteX53" fmla="*/ 557328 w 1174730"/>
              <a:gd name="connsiteY53" fmla="*/ 1038547 h 1235027"/>
              <a:gd name="connsiteX54" fmla="*/ 617401 w 1174730"/>
              <a:gd name="connsiteY54" fmla="*/ 1038547 h 1235027"/>
              <a:gd name="connsiteX55" fmla="*/ 617401 w 1174730"/>
              <a:gd name="connsiteY55" fmla="*/ 975391 h 1235027"/>
              <a:gd name="connsiteX56" fmla="*/ 433848 w 1174730"/>
              <a:gd name="connsiteY56" fmla="*/ 975391 h 1235027"/>
              <a:gd name="connsiteX57" fmla="*/ 433848 w 1174730"/>
              <a:gd name="connsiteY57" fmla="*/ 1038547 h 1235027"/>
              <a:gd name="connsiteX58" fmla="*/ 493921 w 1174730"/>
              <a:gd name="connsiteY58" fmla="*/ 1038547 h 1235027"/>
              <a:gd name="connsiteX59" fmla="*/ 493921 w 1174730"/>
              <a:gd name="connsiteY59" fmla="*/ 975391 h 1235027"/>
              <a:gd name="connsiteX60" fmla="*/ 310368 w 1174730"/>
              <a:gd name="connsiteY60" fmla="*/ 975391 h 1235027"/>
              <a:gd name="connsiteX61" fmla="*/ 310368 w 1174730"/>
              <a:gd name="connsiteY61" fmla="*/ 1038547 h 1235027"/>
              <a:gd name="connsiteX62" fmla="*/ 370441 w 1174730"/>
              <a:gd name="connsiteY62" fmla="*/ 1038547 h 1235027"/>
              <a:gd name="connsiteX63" fmla="*/ 370441 w 1174730"/>
              <a:gd name="connsiteY63" fmla="*/ 975391 h 1235027"/>
              <a:gd name="connsiteX64" fmla="*/ 186888 w 1174730"/>
              <a:gd name="connsiteY64" fmla="*/ 975391 h 1235027"/>
              <a:gd name="connsiteX65" fmla="*/ 186888 w 1174730"/>
              <a:gd name="connsiteY65" fmla="*/ 1038547 h 1235027"/>
              <a:gd name="connsiteX66" fmla="*/ 246960 w 1174730"/>
              <a:gd name="connsiteY66" fmla="*/ 1038547 h 1235027"/>
              <a:gd name="connsiteX67" fmla="*/ 246960 w 1174730"/>
              <a:gd name="connsiteY67" fmla="*/ 975391 h 1235027"/>
              <a:gd name="connsiteX68" fmla="*/ 63408 w 1174730"/>
              <a:gd name="connsiteY68" fmla="*/ 975391 h 1235027"/>
              <a:gd name="connsiteX69" fmla="*/ 63408 w 1174730"/>
              <a:gd name="connsiteY69" fmla="*/ 1038547 h 1235027"/>
              <a:gd name="connsiteX70" fmla="*/ 123480 w 1174730"/>
              <a:gd name="connsiteY70" fmla="*/ 1038547 h 1235027"/>
              <a:gd name="connsiteX71" fmla="*/ 123480 w 1174730"/>
              <a:gd name="connsiteY71" fmla="*/ 975391 h 1235027"/>
              <a:gd name="connsiteX72" fmla="*/ 1051249 w 1174730"/>
              <a:gd name="connsiteY72" fmla="*/ 845572 h 1235027"/>
              <a:gd name="connsiteX73" fmla="*/ 1051249 w 1174730"/>
              <a:gd name="connsiteY73" fmla="*/ 908728 h 1235027"/>
              <a:gd name="connsiteX74" fmla="*/ 1111322 w 1174730"/>
              <a:gd name="connsiteY74" fmla="*/ 908728 h 1235027"/>
              <a:gd name="connsiteX75" fmla="*/ 1111322 w 1174730"/>
              <a:gd name="connsiteY75" fmla="*/ 845572 h 1235027"/>
              <a:gd name="connsiteX76" fmla="*/ 927769 w 1174730"/>
              <a:gd name="connsiteY76" fmla="*/ 845572 h 1235027"/>
              <a:gd name="connsiteX77" fmla="*/ 927769 w 1174730"/>
              <a:gd name="connsiteY77" fmla="*/ 908728 h 1235027"/>
              <a:gd name="connsiteX78" fmla="*/ 987841 w 1174730"/>
              <a:gd name="connsiteY78" fmla="*/ 908728 h 1235027"/>
              <a:gd name="connsiteX79" fmla="*/ 987841 w 1174730"/>
              <a:gd name="connsiteY79" fmla="*/ 845572 h 1235027"/>
              <a:gd name="connsiteX80" fmla="*/ 804289 w 1174730"/>
              <a:gd name="connsiteY80" fmla="*/ 845572 h 1235027"/>
              <a:gd name="connsiteX81" fmla="*/ 804289 w 1174730"/>
              <a:gd name="connsiteY81" fmla="*/ 908728 h 1235027"/>
              <a:gd name="connsiteX82" fmla="*/ 864361 w 1174730"/>
              <a:gd name="connsiteY82" fmla="*/ 908728 h 1235027"/>
              <a:gd name="connsiteX83" fmla="*/ 864361 w 1174730"/>
              <a:gd name="connsiteY83" fmla="*/ 845572 h 1235027"/>
              <a:gd name="connsiteX84" fmla="*/ 680809 w 1174730"/>
              <a:gd name="connsiteY84" fmla="*/ 845572 h 1235027"/>
              <a:gd name="connsiteX85" fmla="*/ 680809 w 1174730"/>
              <a:gd name="connsiteY85" fmla="*/ 908728 h 1235027"/>
              <a:gd name="connsiteX86" fmla="*/ 740881 w 1174730"/>
              <a:gd name="connsiteY86" fmla="*/ 908728 h 1235027"/>
              <a:gd name="connsiteX87" fmla="*/ 740881 w 1174730"/>
              <a:gd name="connsiteY87" fmla="*/ 845572 h 1235027"/>
              <a:gd name="connsiteX88" fmla="*/ 557328 w 1174730"/>
              <a:gd name="connsiteY88" fmla="*/ 845572 h 1235027"/>
              <a:gd name="connsiteX89" fmla="*/ 557328 w 1174730"/>
              <a:gd name="connsiteY89" fmla="*/ 908728 h 1235027"/>
              <a:gd name="connsiteX90" fmla="*/ 617401 w 1174730"/>
              <a:gd name="connsiteY90" fmla="*/ 908728 h 1235027"/>
              <a:gd name="connsiteX91" fmla="*/ 617401 w 1174730"/>
              <a:gd name="connsiteY91" fmla="*/ 845572 h 1235027"/>
              <a:gd name="connsiteX92" fmla="*/ 433848 w 1174730"/>
              <a:gd name="connsiteY92" fmla="*/ 845572 h 1235027"/>
              <a:gd name="connsiteX93" fmla="*/ 433848 w 1174730"/>
              <a:gd name="connsiteY93" fmla="*/ 908728 h 1235027"/>
              <a:gd name="connsiteX94" fmla="*/ 493921 w 1174730"/>
              <a:gd name="connsiteY94" fmla="*/ 908728 h 1235027"/>
              <a:gd name="connsiteX95" fmla="*/ 493921 w 1174730"/>
              <a:gd name="connsiteY95" fmla="*/ 845572 h 1235027"/>
              <a:gd name="connsiteX96" fmla="*/ 310368 w 1174730"/>
              <a:gd name="connsiteY96" fmla="*/ 845572 h 1235027"/>
              <a:gd name="connsiteX97" fmla="*/ 310368 w 1174730"/>
              <a:gd name="connsiteY97" fmla="*/ 908728 h 1235027"/>
              <a:gd name="connsiteX98" fmla="*/ 370441 w 1174730"/>
              <a:gd name="connsiteY98" fmla="*/ 908728 h 1235027"/>
              <a:gd name="connsiteX99" fmla="*/ 370441 w 1174730"/>
              <a:gd name="connsiteY99" fmla="*/ 845572 h 1235027"/>
              <a:gd name="connsiteX100" fmla="*/ 186888 w 1174730"/>
              <a:gd name="connsiteY100" fmla="*/ 845572 h 1235027"/>
              <a:gd name="connsiteX101" fmla="*/ 186888 w 1174730"/>
              <a:gd name="connsiteY101" fmla="*/ 908728 h 1235027"/>
              <a:gd name="connsiteX102" fmla="*/ 246960 w 1174730"/>
              <a:gd name="connsiteY102" fmla="*/ 908728 h 1235027"/>
              <a:gd name="connsiteX103" fmla="*/ 246960 w 1174730"/>
              <a:gd name="connsiteY103" fmla="*/ 845572 h 1235027"/>
              <a:gd name="connsiteX104" fmla="*/ 63408 w 1174730"/>
              <a:gd name="connsiteY104" fmla="*/ 845572 h 1235027"/>
              <a:gd name="connsiteX105" fmla="*/ 63408 w 1174730"/>
              <a:gd name="connsiteY105" fmla="*/ 908728 h 1235027"/>
              <a:gd name="connsiteX106" fmla="*/ 123480 w 1174730"/>
              <a:gd name="connsiteY106" fmla="*/ 908728 h 1235027"/>
              <a:gd name="connsiteX107" fmla="*/ 123480 w 1174730"/>
              <a:gd name="connsiteY107" fmla="*/ 845572 h 1235027"/>
              <a:gd name="connsiteX108" fmla="*/ 1051249 w 1174730"/>
              <a:gd name="connsiteY108" fmla="*/ 715754 h 1235027"/>
              <a:gd name="connsiteX109" fmla="*/ 1051249 w 1174730"/>
              <a:gd name="connsiteY109" fmla="*/ 778910 h 1235027"/>
              <a:gd name="connsiteX110" fmla="*/ 1111322 w 1174730"/>
              <a:gd name="connsiteY110" fmla="*/ 778910 h 1235027"/>
              <a:gd name="connsiteX111" fmla="*/ 1111322 w 1174730"/>
              <a:gd name="connsiteY111" fmla="*/ 715754 h 1235027"/>
              <a:gd name="connsiteX112" fmla="*/ 927769 w 1174730"/>
              <a:gd name="connsiteY112" fmla="*/ 715754 h 1235027"/>
              <a:gd name="connsiteX113" fmla="*/ 927769 w 1174730"/>
              <a:gd name="connsiteY113" fmla="*/ 778910 h 1235027"/>
              <a:gd name="connsiteX114" fmla="*/ 987841 w 1174730"/>
              <a:gd name="connsiteY114" fmla="*/ 778910 h 1235027"/>
              <a:gd name="connsiteX115" fmla="*/ 987841 w 1174730"/>
              <a:gd name="connsiteY115" fmla="*/ 715754 h 1235027"/>
              <a:gd name="connsiteX116" fmla="*/ 804289 w 1174730"/>
              <a:gd name="connsiteY116" fmla="*/ 715754 h 1235027"/>
              <a:gd name="connsiteX117" fmla="*/ 804289 w 1174730"/>
              <a:gd name="connsiteY117" fmla="*/ 778910 h 1235027"/>
              <a:gd name="connsiteX118" fmla="*/ 864361 w 1174730"/>
              <a:gd name="connsiteY118" fmla="*/ 778910 h 1235027"/>
              <a:gd name="connsiteX119" fmla="*/ 864361 w 1174730"/>
              <a:gd name="connsiteY119" fmla="*/ 715754 h 1235027"/>
              <a:gd name="connsiteX120" fmla="*/ 680809 w 1174730"/>
              <a:gd name="connsiteY120" fmla="*/ 715754 h 1235027"/>
              <a:gd name="connsiteX121" fmla="*/ 680809 w 1174730"/>
              <a:gd name="connsiteY121" fmla="*/ 778910 h 1235027"/>
              <a:gd name="connsiteX122" fmla="*/ 740881 w 1174730"/>
              <a:gd name="connsiteY122" fmla="*/ 778910 h 1235027"/>
              <a:gd name="connsiteX123" fmla="*/ 740881 w 1174730"/>
              <a:gd name="connsiteY123" fmla="*/ 715754 h 1235027"/>
              <a:gd name="connsiteX124" fmla="*/ 557328 w 1174730"/>
              <a:gd name="connsiteY124" fmla="*/ 715754 h 1235027"/>
              <a:gd name="connsiteX125" fmla="*/ 557328 w 1174730"/>
              <a:gd name="connsiteY125" fmla="*/ 778910 h 1235027"/>
              <a:gd name="connsiteX126" fmla="*/ 617401 w 1174730"/>
              <a:gd name="connsiteY126" fmla="*/ 778910 h 1235027"/>
              <a:gd name="connsiteX127" fmla="*/ 617401 w 1174730"/>
              <a:gd name="connsiteY127" fmla="*/ 715754 h 1235027"/>
              <a:gd name="connsiteX128" fmla="*/ 433848 w 1174730"/>
              <a:gd name="connsiteY128" fmla="*/ 715754 h 1235027"/>
              <a:gd name="connsiteX129" fmla="*/ 433848 w 1174730"/>
              <a:gd name="connsiteY129" fmla="*/ 778910 h 1235027"/>
              <a:gd name="connsiteX130" fmla="*/ 493921 w 1174730"/>
              <a:gd name="connsiteY130" fmla="*/ 778910 h 1235027"/>
              <a:gd name="connsiteX131" fmla="*/ 493921 w 1174730"/>
              <a:gd name="connsiteY131" fmla="*/ 715754 h 1235027"/>
              <a:gd name="connsiteX132" fmla="*/ 310368 w 1174730"/>
              <a:gd name="connsiteY132" fmla="*/ 715754 h 1235027"/>
              <a:gd name="connsiteX133" fmla="*/ 310368 w 1174730"/>
              <a:gd name="connsiteY133" fmla="*/ 778910 h 1235027"/>
              <a:gd name="connsiteX134" fmla="*/ 370441 w 1174730"/>
              <a:gd name="connsiteY134" fmla="*/ 778910 h 1235027"/>
              <a:gd name="connsiteX135" fmla="*/ 370441 w 1174730"/>
              <a:gd name="connsiteY135" fmla="*/ 715754 h 1235027"/>
              <a:gd name="connsiteX136" fmla="*/ 186888 w 1174730"/>
              <a:gd name="connsiteY136" fmla="*/ 715754 h 1235027"/>
              <a:gd name="connsiteX137" fmla="*/ 186888 w 1174730"/>
              <a:gd name="connsiteY137" fmla="*/ 778910 h 1235027"/>
              <a:gd name="connsiteX138" fmla="*/ 246960 w 1174730"/>
              <a:gd name="connsiteY138" fmla="*/ 778910 h 1235027"/>
              <a:gd name="connsiteX139" fmla="*/ 246960 w 1174730"/>
              <a:gd name="connsiteY139" fmla="*/ 715754 h 1235027"/>
              <a:gd name="connsiteX140" fmla="*/ 63408 w 1174730"/>
              <a:gd name="connsiteY140" fmla="*/ 715754 h 1235027"/>
              <a:gd name="connsiteX141" fmla="*/ 63408 w 1174730"/>
              <a:gd name="connsiteY141" fmla="*/ 778910 h 1235027"/>
              <a:gd name="connsiteX142" fmla="*/ 123480 w 1174730"/>
              <a:gd name="connsiteY142" fmla="*/ 778910 h 1235027"/>
              <a:gd name="connsiteX143" fmla="*/ 123480 w 1174730"/>
              <a:gd name="connsiteY143" fmla="*/ 715754 h 1235027"/>
              <a:gd name="connsiteX144" fmla="*/ 1051249 w 1174730"/>
              <a:gd name="connsiteY144" fmla="*/ 585936 h 1235027"/>
              <a:gd name="connsiteX145" fmla="*/ 1051249 w 1174730"/>
              <a:gd name="connsiteY145" fmla="*/ 649092 h 1235027"/>
              <a:gd name="connsiteX146" fmla="*/ 1111322 w 1174730"/>
              <a:gd name="connsiteY146" fmla="*/ 649092 h 1235027"/>
              <a:gd name="connsiteX147" fmla="*/ 1111322 w 1174730"/>
              <a:gd name="connsiteY147" fmla="*/ 585936 h 1235027"/>
              <a:gd name="connsiteX148" fmla="*/ 927769 w 1174730"/>
              <a:gd name="connsiteY148" fmla="*/ 585936 h 1235027"/>
              <a:gd name="connsiteX149" fmla="*/ 927769 w 1174730"/>
              <a:gd name="connsiteY149" fmla="*/ 649092 h 1235027"/>
              <a:gd name="connsiteX150" fmla="*/ 987841 w 1174730"/>
              <a:gd name="connsiteY150" fmla="*/ 649092 h 1235027"/>
              <a:gd name="connsiteX151" fmla="*/ 987841 w 1174730"/>
              <a:gd name="connsiteY151" fmla="*/ 585936 h 1235027"/>
              <a:gd name="connsiteX152" fmla="*/ 804289 w 1174730"/>
              <a:gd name="connsiteY152" fmla="*/ 585936 h 1235027"/>
              <a:gd name="connsiteX153" fmla="*/ 804289 w 1174730"/>
              <a:gd name="connsiteY153" fmla="*/ 649092 h 1235027"/>
              <a:gd name="connsiteX154" fmla="*/ 864361 w 1174730"/>
              <a:gd name="connsiteY154" fmla="*/ 649092 h 1235027"/>
              <a:gd name="connsiteX155" fmla="*/ 864361 w 1174730"/>
              <a:gd name="connsiteY155" fmla="*/ 585936 h 1235027"/>
              <a:gd name="connsiteX156" fmla="*/ 680809 w 1174730"/>
              <a:gd name="connsiteY156" fmla="*/ 585936 h 1235027"/>
              <a:gd name="connsiteX157" fmla="*/ 680809 w 1174730"/>
              <a:gd name="connsiteY157" fmla="*/ 649092 h 1235027"/>
              <a:gd name="connsiteX158" fmla="*/ 740881 w 1174730"/>
              <a:gd name="connsiteY158" fmla="*/ 649092 h 1235027"/>
              <a:gd name="connsiteX159" fmla="*/ 740881 w 1174730"/>
              <a:gd name="connsiteY159" fmla="*/ 585936 h 1235027"/>
              <a:gd name="connsiteX160" fmla="*/ 557328 w 1174730"/>
              <a:gd name="connsiteY160" fmla="*/ 585936 h 1235027"/>
              <a:gd name="connsiteX161" fmla="*/ 557328 w 1174730"/>
              <a:gd name="connsiteY161" fmla="*/ 649092 h 1235027"/>
              <a:gd name="connsiteX162" fmla="*/ 617401 w 1174730"/>
              <a:gd name="connsiteY162" fmla="*/ 649092 h 1235027"/>
              <a:gd name="connsiteX163" fmla="*/ 617401 w 1174730"/>
              <a:gd name="connsiteY163" fmla="*/ 585936 h 1235027"/>
              <a:gd name="connsiteX164" fmla="*/ 433848 w 1174730"/>
              <a:gd name="connsiteY164" fmla="*/ 585936 h 1235027"/>
              <a:gd name="connsiteX165" fmla="*/ 433848 w 1174730"/>
              <a:gd name="connsiteY165" fmla="*/ 649092 h 1235027"/>
              <a:gd name="connsiteX166" fmla="*/ 493921 w 1174730"/>
              <a:gd name="connsiteY166" fmla="*/ 649092 h 1235027"/>
              <a:gd name="connsiteX167" fmla="*/ 493921 w 1174730"/>
              <a:gd name="connsiteY167" fmla="*/ 585936 h 1235027"/>
              <a:gd name="connsiteX168" fmla="*/ 310368 w 1174730"/>
              <a:gd name="connsiteY168" fmla="*/ 585936 h 1235027"/>
              <a:gd name="connsiteX169" fmla="*/ 310368 w 1174730"/>
              <a:gd name="connsiteY169" fmla="*/ 649092 h 1235027"/>
              <a:gd name="connsiteX170" fmla="*/ 370441 w 1174730"/>
              <a:gd name="connsiteY170" fmla="*/ 649092 h 1235027"/>
              <a:gd name="connsiteX171" fmla="*/ 370441 w 1174730"/>
              <a:gd name="connsiteY171" fmla="*/ 585936 h 1235027"/>
              <a:gd name="connsiteX172" fmla="*/ 186888 w 1174730"/>
              <a:gd name="connsiteY172" fmla="*/ 585936 h 1235027"/>
              <a:gd name="connsiteX173" fmla="*/ 186888 w 1174730"/>
              <a:gd name="connsiteY173" fmla="*/ 649092 h 1235027"/>
              <a:gd name="connsiteX174" fmla="*/ 246960 w 1174730"/>
              <a:gd name="connsiteY174" fmla="*/ 649092 h 1235027"/>
              <a:gd name="connsiteX175" fmla="*/ 246960 w 1174730"/>
              <a:gd name="connsiteY175" fmla="*/ 585936 h 1235027"/>
              <a:gd name="connsiteX176" fmla="*/ 63408 w 1174730"/>
              <a:gd name="connsiteY176" fmla="*/ 585936 h 1235027"/>
              <a:gd name="connsiteX177" fmla="*/ 63408 w 1174730"/>
              <a:gd name="connsiteY177" fmla="*/ 649092 h 1235027"/>
              <a:gd name="connsiteX178" fmla="*/ 123480 w 1174730"/>
              <a:gd name="connsiteY178" fmla="*/ 649092 h 1235027"/>
              <a:gd name="connsiteX179" fmla="*/ 123480 w 1174730"/>
              <a:gd name="connsiteY179" fmla="*/ 585936 h 1235027"/>
              <a:gd name="connsiteX180" fmla="*/ 1051249 w 1174730"/>
              <a:gd name="connsiteY180" fmla="*/ 456117 h 1235027"/>
              <a:gd name="connsiteX181" fmla="*/ 1051249 w 1174730"/>
              <a:gd name="connsiteY181" fmla="*/ 519273 h 1235027"/>
              <a:gd name="connsiteX182" fmla="*/ 1111322 w 1174730"/>
              <a:gd name="connsiteY182" fmla="*/ 519273 h 1235027"/>
              <a:gd name="connsiteX183" fmla="*/ 1111322 w 1174730"/>
              <a:gd name="connsiteY183" fmla="*/ 456117 h 1235027"/>
              <a:gd name="connsiteX184" fmla="*/ 927769 w 1174730"/>
              <a:gd name="connsiteY184" fmla="*/ 456117 h 1235027"/>
              <a:gd name="connsiteX185" fmla="*/ 927769 w 1174730"/>
              <a:gd name="connsiteY185" fmla="*/ 519273 h 1235027"/>
              <a:gd name="connsiteX186" fmla="*/ 987841 w 1174730"/>
              <a:gd name="connsiteY186" fmla="*/ 519273 h 1235027"/>
              <a:gd name="connsiteX187" fmla="*/ 987841 w 1174730"/>
              <a:gd name="connsiteY187" fmla="*/ 456117 h 1235027"/>
              <a:gd name="connsiteX188" fmla="*/ 804289 w 1174730"/>
              <a:gd name="connsiteY188" fmla="*/ 456117 h 1235027"/>
              <a:gd name="connsiteX189" fmla="*/ 804289 w 1174730"/>
              <a:gd name="connsiteY189" fmla="*/ 519273 h 1235027"/>
              <a:gd name="connsiteX190" fmla="*/ 864361 w 1174730"/>
              <a:gd name="connsiteY190" fmla="*/ 519273 h 1235027"/>
              <a:gd name="connsiteX191" fmla="*/ 864361 w 1174730"/>
              <a:gd name="connsiteY191" fmla="*/ 456117 h 1235027"/>
              <a:gd name="connsiteX192" fmla="*/ 680809 w 1174730"/>
              <a:gd name="connsiteY192" fmla="*/ 456117 h 1235027"/>
              <a:gd name="connsiteX193" fmla="*/ 680809 w 1174730"/>
              <a:gd name="connsiteY193" fmla="*/ 519273 h 1235027"/>
              <a:gd name="connsiteX194" fmla="*/ 740881 w 1174730"/>
              <a:gd name="connsiteY194" fmla="*/ 519273 h 1235027"/>
              <a:gd name="connsiteX195" fmla="*/ 740881 w 1174730"/>
              <a:gd name="connsiteY195" fmla="*/ 456117 h 1235027"/>
              <a:gd name="connsiteX196" fmla="*/ 557328 w 1174730"/>
              <a:gd name="connsiteY196" fmla="*/ 456117 h 1235027"/>
              <a:gd name="connsiteX197" fmla="*/ 557328 w 1174730"/>
              <a:gd name="connsiteY197" fmla="*/ 519273 h 1235027"/>
              <a:gd name="connsiteX198" fmla="*/ 617401 w 1174730"/>
              <a:gd name="connsiteY198" fmla="*/ 519273 h 1235027"/>
              <a:gd name="connsiteX199" fmla="*/ 617401 w 1174730"/>
              <a:gd name="connsiteY199" fmla="*/ 456117 h 1235027"/>
              <a:gd name="connsiteX200" fmla="*/ 433848 w 1174730"/>
              <a:gd name="connsiteY200" fmla="*/ 456117 h 1235027"/>
              <a:gd name="connsiteX201" fmla="*/ 433848 w 1174730"/>
              <a:gd name="connsiteY201" fmla="*/ 519273 h 1235027"/>
              <a:gd name="connsiteX202" fmla="*/ 493921 w 1174730"/>
              <a:gd name="connsiteY202" fmla="*/ 519273 h 1235027"/>
              <a:gd name="connsiteX203" fmla="*/ 493921 w 1174730"/>
              <a:gd name="connsiteY203" fmla="*/ 456117 h 1235027"/>
              <a:gd name="connsiteX204" fmla="*/ 310368 w 1174730"/>
              <a:gd name="connsiteY204" fmla="*/ 456117 h 1235027"/>
              <a:gd name="connsiteX205" fmla="*/ 310368 w 1174730"/>
              <a:gd name="connsiteY205" fmla="*/ 519273 h 1235027"/>
              <a:gd name="connsiteX206" fmla="*/ 370441 w 1174730"/>
              <a:gd name="connsiteY206" fmla="*/ 519273 h 1235027"/>
              <a:gd name="connsiteX207" fmla="*/ 370441 w 1174730"/>
              <a:gd name="connsiteY207" fmla="*/ 456117 h 1235027"/>
              <a:gd name="connsiteX208" fmla="*/ 186888 w 1174730"/>
              <a:gd name="connsiteY208" fmla="*/ 456117 h 1235027"/>
              <a:gd name="connsiteX209" fmla="*/ 186888 w 1174730"/>
              <a:gd name="connsiteY209" fmla="*/ 519273 h 1235027"/>
              <a:gd name="connsiteX210" fmla="*/ 246960 w 1174730"/>
              <a:gd name="connsiteY210" fmla="*/ 519273 h 1235027"/>
              <a:gd name="connsiteX211" fmla="*/ 246960 w 1174730"/>
              <a:gd name="connsiteY211" fmla="*/ 456117 h 1235027"/>
              <a:gd name="connsiteX212" fmla="*/ 63408 w 1174730"/>
              <a:gd name="connsiteY212" fmla="*/ 456117 h 1235027"/>
              <a:gd name="connsiteX213" fmla="*/ 63408 w 1174730"/>
              <a:gd name="connsiteY213" fmla="*/ 519273 h 1235027"/>
              <a:gd name="connsiteX214" fmla="*/ 123480 w 1174730"/>
              <a:gd name="connsiteY214" fmla="*/ 519273 h 1235027"/>
              <a:gd name="connsiteX215" fmla="*/ 123480 w 1174730"/>
              <a:gd name="connsiteY215" fmla="*/ 456117 h 1235027"/>
              <a:gd name="connsiteX216" fmla="*/ 1051249 w 1174730"/>
              <a:gd name="connsiteY216" fmla="*/ 326299 h 1235027"/>
              <a:gd name="connsiteX217" fmla="*/ 1051249 w 1174730"/>
              <a:gd name="connsiteY217" fmla="*/ 389455 h 1235027"/>
              <a:gd name="connsiteX218" fmla="*/ 1111322 w 1174730"/>
              <a:gd name="connsiteY218" fmla="*/ 389455 h 1235027"/>
              <a:gd name="connsiteX219" fmla="*/ 1111322 w 1174730"/>
              <a:gd name="connsiteY219" fmla="*/ 326299 h 1235027"/>
              <a:gd name="connsiteX220" fmla="*/ 927769 w 1174730"/>
              <a:gd name="connsiteY220" fmla="*/ 326299 h 1235027"/>
              <a:gd name="connsiteX221" fmla="*/ 927769 w 1174730"/>
              <a:gd name="connsiteY221" fmla="*/ 389455 h 1235027"/>
              <a:gd name="connsiteX222" fmla="*/ 987841 w 1174730"/>
              <a:gd name="connsiteY222" fmla="*/ 389455 h 1235027"/>
              <a:gd name="connsiteX223" fmla="*/ 987841 w 1174730"/>
              <a:gd name="connsiteY223" fmla="*/ 326299 h 1235027"/>
              <a:gd name="connsiteX224" fmla="*/ 804289 w 1174730"/>
              <a:gd name="connsiteY224" fmla="*/ 326299 h 1235027"/>
              <a:gd name="connsiteX225" fmla="*/ 804289 w 1174730"/>
              <a:gd name="connsiteY225" fmla="*/ 389455 h 1235027"/>
              <a:gd name="connsiteX226" fmla="*/ 864361 w 1174730"/>
              <a:gd name="connsiteY226" fmla="*/ 389455 h 1235027"/>
              <a:gd name="connsiteX227" fmla="*/ 864361 w 1174730"/>
              <a:gd name="connsiteY227" fmla="*/ 326299 h 1235027"/>
              <a:gd name="connsiteX228" fmla="*/ 680809 w 1174730"/>
              <a:gd name="connsiteY228" fmla="*/ 326299 h 1235027"/>
              <a:gd name="connsiteX229" fmla="*/ 680809 w 1174730"/>
              <a:gd name="connsiteY229" fmla="*/ 389455 h 1235027"/>
              <a:gd name="connsiteX230" fmla="*/ 740881 w 1174730"/>
              <a:gd name="connsiteY230" fmla="*/ 389455 h 1235027"/>
              <a:gd name="connsiteX231" fmla="*/ 740881 w 1174730"/>
              <a:gd name="connsiteY231" fmla="*/ 326299 h 1235027"/>
              <a:gd name="connsiteX232" fmla="*/ 557328 w 1174730"/>
              <a:gd name="connsiteY232" fmla="*/ 326299 h 1235027"/>
              <a:gd name="connsiteX233" fmla="*/ 557328 w 1174730"/>
              <a:gd name="connsiteY233" fmla="*/ 389455 h 1235027"/>
              <a:gd name="connsiteX234" fmla="*/ 617401 w 1174730"/>
              <a:gd name="connsiteY234" fmla="*/ 389455 h 1235027"/>
              <a:gd name="connsiteX235" fmla="*/ 617401 w 1174730"/>
              <a:gd name="connsiteY235" fmla="*/ 326299 h 1235027"/>
              <a:gd name="connsiteX236" fmla="*/ 433848 w 1174730"/>
              <a:gd name="connsiteY236" fmla="*/ 326299 h 1235027"/>
              <a:gd name="connsiteX237" fmla="*/ 433848 w 1174730"/>
              <a:gd name="connsiteY237" fmla="*/ 389455 h 1235027"/>
              <a:gd name="connsiteX238" fmla="*/ 493921 w 1174730"/>
              <a:gd name="connsiteY238" fmla="*/ 389455 h 1235027"/>
              <a:gd name="connsiteX239" fmla="*/ 493921 w 1174730"/>
              <a:gd name="connsiteY239" fmla="*/ 326299 h 1235027"/>
              <a:gd name="connsiteX240" fmla="*/ 310368 w 1174730"/>
              <a:gd name="connsiteY240" fmla="*/ 326299 h 1235027"/>
              <a:gd name="connsiteX241" fmla="*/ 310368 w 1174730"/>
              <a:gd name="connsiteY241" fmla="*/ 389455 h 1235027"/>
              <a:gd name="connsiteX242" fmla="*/ 370441 w 1174730"/>
              <a:gd name="connsiteY242" fmla="*/ 389455 h 1235027"/>
              <a:gd name="connsiteX243" fmla="*/ 370441 w 1174730"/>
              <a:gd name="connsiteY243" fmla="*/ 326299 h 1235027"/>
              <a:gd name="connsiteX244" fmla="*/ 186888 w 1174730"/>
              <a:gd name="connsiteY244" fmla="*/ 326299 h 1235027"/>
              <a:gd name="connsiteX245" fmla="*/ 186888 w 1174730"/>
              <a:gd name="connsiteY245" fmla="*/ 389455 h 1235027"/>
              <a:gd name="connsiteX246" fmla="*/ 246960 w 1174730"/>
              <a:gd name="connsiteY246" fmla="*/ 389455 h 1235027"/>
              <a:gd name="connsiteX247" fmla="*/ 246960 w 1174730"/>
              <a:gd name="connsiteY247" fmla="*/ 326299 h 1235027"/>
              <a:gd name="connsiteX248" fmla="*/ 63408 w 1174730"/>
              <a:gd name="connsiteY248" fmla="*/ 326299 h 1235027"/>
              <a:gd name="connsiteX249" fmla="*/ 63408 w 1174730"/>
              <a:gd name="connsiteY249" fmla="*/ 389455 h 1235027"/>
              <a:gd name="connsiteX250" fmla="*/ 123480 w 1174730"/>
              <a:gd name="connsiteY250" fmla="*/ 389455 h 1235027"/>
              <a:gd name="connsiteX251" fmla="*/ 123480 w 1174730"/>
              <a:gd name="connsiteY251" fmla="*/ 326299 h 1235027"/>
              <a:gd name="connsiteX252" fmla="*/ 1051249 w 1174730"/>
              <a:gd name="connsiteY252" fmla="*/ 196481 h 1235027"/>
              <a:gd name="connsiteX253" fmla="*/ 1051249 w 1174730"/>
              <a:gd name="connsiteY253" fmla="*/ 259637 h 1235027"/>
              <a:gd name="connsiteX254" fmla="*/ 1111322 w 1174730"/>
              <a:gd name="connsiteY254" fmla="*/ 259637 h 1235027"/>
              <a:gd name="connsiteX255" fmla="*/ 1111322 w 1174730"/>
              <a:gd name="connsiteY255" fmla="*/ 196481 h 1235027"/>
              <a:gd name="connsiteX256" fmla="*/ 927769 w 1174730"/>
              <a:gd name="connsiteY256" fmla="*/ 196481 h 1235027"/>
              <a:gd name="connsiteX257" fmla="*/ 927769 w 1174730"/>
              <a:gd name="connsiteY257" fmla="*/ 259637 h 1235027"/>
              <a:gd name="connsiteX258" fmla="*/ 987841 w 1174730"/>
              <a:gd name="connsiteY258" fmla="*/ 259637 h 1235027"/>
              <a:gd name="connsiteX259" fmla="*/ 987841 w 1174730"/>
              <a:gd name="connsiteY259" fmla="*/ 196481 h 1235027"/>
              <a:gd name="connsiteX260" fmla="*/ 804289 w 1174730"/>
              <a:gd name="connsiteY260" fmla="*/ 196481 h 1235027"/>
              <a:gd name="connsiteX261" fmla="*/ 804289 w 1174730"/>
              <a:gd name="connsiteY261" fmla="*/ 259637 h 1235027"/>
              <a:gd name="connsiteX262" fmla="*/ 864361 w 1174730"/>
              <a:gd name="connsiteY262" fmla="*/ 259637 h 1235027"/>
              <a:gd name="connsiteX263" fmla="*/ 864361 w 1174730"/>
              <a:gd name="connsiteY263" fmla="*/ 196481 h 1235027"/>
              <a:gd name="connsiteX264" fmla="*/ 680809 w 1174730"/>
              <a:gd name="connsiteY264" fmla="*/ 196481 h 1235027"/>
              <a:gd name="connsiteX265" fmla="*/ 680809 w 1174730"/>
              <a:gd name="connsiteY265" fmla="*/ 259637 h 1235027"/>
              <a:gd name="connsiteX266" fmla="*/ 740881 w 1174730"/>
              <a:gd name="connsiteY266" fmla="*/ 259637 h 1235027"/>
              <a:gd name="connsiteX267" fmla="*/ 740881 w 1174730"/>
              <a:gd name="connsiteY267" fmla="*/ 196481 h 1235027"/>
              <a:gd name="connsiteX268" fmla="*/ 557328 w 1174730"/>
              <a:gd name="connsiteY268" fmla="*/ 196481 h 1235027"/>
              <a:gd name="connsiteX269" fmla="*/ 557328 w 1174730"/>
              <a:gd name="connsiteY269" fmla="*/ 259637 h 1235027"/>
              <a:gd name="connsiteX270" fmla="*/ 617401 w 1174730"/>
              <a:gd name="connsiteY270" fmla="*/ 259637 h 1235027"/>
              <a:gd name="connsiteX271" fmla="*/ 617401 w 1174730"/>
              <a:gd name="connsiteY271" fmla="*/ 196481 h 1235027"/>
              <a:gd name="connsiteX272" fmla="*/ 433848 w 1174730"/>
              <a:gd name="connsiteY272" fmla="*/ 196481 h 1235027"/>
              <a:gd name="connsiteX273" fmla="*/ 433848 w 1174730"/>
              <a:gd name="connsiteY273" fmla="*/ 259637 h 1235027"/>
              <a:gd name="connsiteX274" fmla="*/ 493921 w 1174730"/>
              <a:gd name="connsiteY274" fmla="*/ 259637 h 1235027"/>
              <a:gd name="connsiteX275" fmla="*/ 493921 w 1174730"/>
              <a:gd name="connsiteY275" fmla="*/ 196481 h 1235027"/>
              <a:gd name="connsiteX276" fmla="*/ 310368 w 1174730"/>
              <a:gd name="connsiteY276" fmla="*/ 196481 h 1235027"/>
              <a:gd name="connsiteX277" fmla="*/ 310368 w 1174730"/>
              <a:gd name="connsiteY277" fmla="*/ 259637 h 1235027"/>
              <a:gd name="connsiteX278" fmla="*/ 370441 w 1174730"/>
              <a:gd name="connsiteY278" fmla="*/ 259637 h 1235027"/>
              <a:gd name="connsiteX279" fmla="*/ 370441 w 1174730"/>
              <a:gd name="connsiteY279" fmla="*/ 196481 h 1235027"/>
              <a:gd name="connsiteX280" fmla="*/ 186888 w 1174730"/>
              <a:gd name="connsiteY280" fmla="*/ 196481 h 1235027"/>
              <a:gd name="connsiteX281" fmla="*/ 186888 w 1174730"/>
              <a:gd name="connsiteY281" fmla="*/ 259637 h 1235027"/>
              <a:gd name="connsiteX282" fmla="*/ 246960 w 1174730"/>
              <a:gd name="connsiteY282" fmla="*/ 259637 h 1235027"/>
              <a:gd name="connsiteX283" fmla="*/ 246960 w 1174730"/>
              <a:gd name="connsiteY283" fmla="*/ 196481 h 1235027"/>
              <a:gd name="connsiteX284" fmla="*/ 63408 w 1174730"/>
              <a:gd name="connsiteY284" fmla="*/ 196481 h 1235027"/>
              <a:gd name="connsiteX285" fmla="*/ 63408 w 1174730"/>
              <a:gd name="connsiteY285" fmla="*/ 259637 h 1235027"/>
              <a:gd name="connsiteX286" fmla="*/ 123480 w 1174730"/>
              <a:gd name="connsiteY286" fmla="*/ 259637 h 1235027"/>
              <a:gd name="connsiteX287" fmla="*/ 123480 w 1174730"/>
              <a:gd name="connsiteY287" fmla="*/ 196481 h 1235027"/>
              <a:gd name="connsiteX288" fmla="*/ 1 w 1174730"/>
              <a:gd name="connsiteY288" fmla="*/ 0 h 1235027"/>
              <a:gd name="connsiteX289" fmla="*/ 1174730 w 1174730"/>
              <a:gd name="connsiteY289" fmla="*/ 0 h 1235027"/>
              <a:gd name="connsiteX290" fmla="*/ 1174730 w 1174730"/>
              <a:gd name="connsiteY290" fmla="*/ 66662 h 1235027"/>
              <a:gd name="connsiteX291" fmla="*/ 1174729 w 1174730"/>
              <a:gd name="connsiteY291" fmla="*/ 66662 h 1235027"/>
              <a:gd name="connsiteX292" fmla="*/ 1174729 w 1174730"/>
              <a:gd name="connsiteY292" fmla="*/ 129818 h 1235027"/>
              <a:gd name="connsiteX293" fmla="*/ 1174730 w 1174730"/>
              <a:gd name="connsiteY293" fmla="*/ 129818 h 1235027"/>
              <a:gd name="connsiteX294" fmla="*/ 1174730 w 1174730"/>
              <a:gd name="connsiteY294" fmla="*/ 196481 h 1235027"/>
              <a:gd name="connsiteX295" fmla="*/ 1174729 w 1174730"/>
              <a:gd name="connsiteY295" fmla="*/ 196481 h 1235027"/>
              <a:gd name="connsiteX296" fmla="*/ 1174729 w 1174730"/>
              <a:gd name="connsiteY296" fmla="*/ 259637 h 1235027"/>
              <a:gd name="connsiteX297" fmla="*/ 1174730 w 1174730"/>
              <a:gd name="connsiteY297" fmla="*/ 259637 h 1235027"/>
              <a:gd name="connsiteX298" fmla="*/ 1174730 w 1174730"/>
              <a:gd name="connsiteY298" fmla="*/ 326299 h 1235027"/>
              <a:gd name="connsiteX299" fmla="*/ 1174729 w 1174730"/>
              <a:gd name="connsiteY299" fmla="*/ 326299 h 1235027"/>
              <a:gd name="connsiteX300" fmla="*/ 1174729 w 1174730"/>
              <a:gd name="connsiteY300" fmla="*/ 389455 h 1235027"/>
              <a:gd name="connsiteX301" fmla="*/ 1174730 w 1174730"/>
              <a:gd name="connsiteY301" fmla="*/ 389455 h 1235027"/>
              <a:gd name="connsiteX302" fmla="*/ 1174730 w 1174730"/>
              <a:gd name="connsiteY302" fmla="*/ 456117 h 1235027"/>
              <a:gd name="connsiteX303" fmla="*/ 1174729 w 1174730"/>
              <a:gd name="connsiteY303" fmla="*/ 456117 h 1235027"/>
              <a:gd name="connsiteX304" fmla="*/ 1174729 w 1174730"/>
              <a:gd name="connsiteY304" fmla="*/ 519273 h 1235027"/>
              <a:gd name="connsiteX305" fmla="*/ 1174730 w 1174730"/>
              <a:gd name="connsiteY305" fmla="*/ 519273 h 1235027"/>
              <a:gd name="connsiteX306" fmla="*/ 1174730 w 1174730"/>
              <a:gd name="connsiteY306" fmla="*/ 585936 h 1235027"/>
              <a:gd name="connsiteX307" fmla="*/ 1174729 w 1174730"/>
              <a:gd name="connsiteY307" fmla="*/ 585936 h 1235027"/>
              <a:gd name="connsiteX308" fmla="*/ 1174729 w 1174730"/>
              <a:gd name="connsiteY308" fmla="*/ 649092 h 1235027"/>
              <a:gd name="connsiteX309" fmla="*/ 1174730 w 1174730"/>
              <a:gd name="connsiteY309" fmla="*/ 649092 h 1235027"/>
              <a:gd name="connsiteX310" fmla="*/ 1174730 w 1174730"/>
              <a:gd name="connsiteY310" fmla="*/ 715754 h 1235027"/>
              <a:gd name="connsiteX311" fmla="*/ 1174729 w 1174730"/>
              <a:gd name="connsiteY311" fmla="*/ 715754 h 1235027"/>
              <a:gd name="connsiteX312" fmla="*/ 1174729 w 1174730"/>
              <a:gd name="connsiteY312" fmla="*/ 778910 h 1235027"/>
              <a:gd name="connsiteX313" fmla="*/ 1174730 w 1174730"/>
              <a:gd name="connsiteY313" fmla="*/ 778910 h 1235027"/>
              <a:gd name="connsiteX314" fmla="*/ 1174730 w 1174730"/>
              <a:gd name="connsiteY314" fmla="*/ 845572 h 1235027"/>
              <a:gd name="connsiteX315" fmla="*/ 1174729 w 1174730"/>
              <a:gd name="connsiteY315" fmla="*/ 845572 h 1235027"/>
              <a:gd name="connsiteX316" fmla="*/ 1174729 w 1174730"/>
              <a:gd name="connsiteY316" fmla="*/ 908728 h 1235027"/>
              <a:gd name="connsiteX317" fmla="*/ 1174730 w 1174730"/>
              <a:gd name="connsiteY317" fmla="*/ 908728 h 1235027"/>
              <a:gd name="connsiteX318" fmla="*/ 1174730 w 1174730"/>
              <a:gd name="connsiteY318" fmla="*/ 975391 h 1235027"/>
              <a:gd name="connsiteX319" fmla="*/ 1174729 w 1174730"/>
              <a:gd name="connsiteY319" fmla="*/ 975391 h 1235027"/>
              <a:gd name="connsiteX320" fmla="*/ 1174729 w 1174730"/>
              <a:gd name="connsiteY320" fmla="*/ 1038547 h 1235027"/>
              <a:gd name="connsiteX321" fmla="*/ 1174730 w 1174730"/>
              <a:gd name="connsiteY321" fmla="*/ 1038547 h 1235027"/>
              <a:gd name="connsiteX322" fmla="*/ 1174730 w 1174730"/>
              <a:gd name="connsiteY322" fmla="*/ 1105209 h 1235027"/>
              <a:gd name="connsiteX323" fmla="*/ 1174729 w 1174730"/>
              <a:gd name="connsiteY323" fmla="*/ 1105209 h 1235027"/>
              <a:gd name="connsiteX324" fmla="*/ 1174729 w 1174730"/>
              <a:gd name="connsiteY324" fmla="*/ 1168365 h 1235027"/>
              <a:gd name="connsiteX325" fmla="*/ 1174730 w 1174730"/>
              <a:gd name="connsiteY325" fmla="*/ 1168365 h 1235027"/>
              <a:gd name="connsiteX326" fmla="*/ 1174730 w 1174730"/>
              <a:gd name="connsiteY326" fmla="*/ 1235027 h 1235027"/>
              <a:gd name="connsiteX327" fmla="*/ 1 w 1174730"/>
              <a:gd name="connsiteY327" fmla="*/ 1235027 h 1235027"/>
              <a:gd name="connsiteX328" fmla="*/ 1 w 1174730"/>
              <a:gd name="connsiteY328" fmla="*/ 1214321 h 1235027"/>
              <a:gd name="connsiteX329" fmla="*/ 0 w 1174730"/>
              <a:gd name="connsiteY329" fmla="*/ 1214321 h 1235027"/>
              <a:gd name="connsiteX330" fmla="*/ 0 w 1174730"/>
              <a:gd name="connsiteY330" fmla="*/ 39592 h 1235027"/>
              <a:gd name="connsiteX331" fmla="*/ 1 w 1174730"/>
              <a:gd name="connsiteY331" fmla="*/ 39592 h 123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Lst>
            <a:rect l="l" t="t" r="r" b="b"/>
            <a:pathLst>
              <a:path w="1174730" h="1235027">
                <a:moveTo>
                  <a:pt x="1051249" y="1105209"/>
                </a:moveTo>
                <a:lnTo>
                  <a:pt x="1051249" y="1168365"/>
                </a:lnTo>
                <a:lnTo>
                  <a:pt x="1111322" y="1168365"/>
                </a:lnTo>
                <a:lnTo>
                  <a:pt x="1111322" y="1105209"/>
                </a:lnTo>
                <a:close/>
                <a:moveTo>
                  <a:pt x="927769" y="1105209"/>
                </a:moveTo>
                <a:lnTo>
                  <a:pt x="927769" y="1168365"/>
                </a:lnTo>
                <a:lnTo>
                  <a:pt x="987841" y="1168365"/>
                </a:lnTo>
                <a:lnTo>
                  <a:pt x="987841" y="1105209"/>
                </a:lnTo>
                <a:close/>
                <a:moveTo>
                  <a:pt x="804289" y="1105209"/>
                </a:moveTo>
                <a:lnTo>
                  <a:pt x="804289" y="1168365"/>
                </a:lnTo>
                <a:lnTo>
                  <a:pt x="864361" y="1168365"/>
                </a:lnTo>
                <a:lnTo>
                  <a:pt x="864361" y="1105209"/>
                </a:lnTo>
                <a:close/>
                <a:moveTo>
                  <a:pt x="680809" y="1105209"/>
                </a:moveTo>
                <a:lnTo>
                  <a:pt x="680809" y="1168365"/>
                </a:lnTo>
                <a:lnTo>
                  <a:pt x="740881" y="1168365"/>
                </a:lnTo>
                <a:lnTo>
                  <a:pt x="740881" y="1105209"/>
                </a:lnTo>
                <a:close/>
                <a:moveTo>
                  <a:pt x="557328" y="1105209"/>
                </a:moveTo>
                <a:lnTo>
                  <a:pt x="557328" y="1168365"/>
                </a:lnTo>
                <a:lnTo>
                  <a:pt x="617401" y="1168365"/>
                </a:lnTo>
                <a:lnTo>
                  <a:pt x="617401" y="1105209"/>
                </a:lnTo>
                <a:close/>
                <a:moveTo>
                  <a:pt x="433848" y="1105209"/>
                </a:moveTo>
                <a:lnTo>
                  <a:pt x="433848" y="1168365"/>
                </a:lnTo>
                <a:lnTo>
                  <a:pt x="493921" y="1168365"/>
                </a:lnTo>
                <a:lnTo>
                  <a:pt x="493921" y="1105209"/>
                </a:lnTo>
                <a:close/>
                <a:moveTo>
                  <a:pt x="310368" y="1105209"/>
                </a:moveTo>
                <a:lnTo>
                  <a:pt x="310368" y="1168365"/>
                </a:lnTo>
                <a:lnTo>
                  <a:pt x="370441" y="1168365"/>
                </a:lnTo>
                <a:lnTo>
                  <a:pt x="370441" y="1105209"/>
                </a:lnTo>
                <a:close/>
                <a:moveTo>
                  <a:pt x="186888" y="1105209"/>
                </a:moveTo>
                <a:lnTo>
                  <a:pt x="186888" y="1168365"/>
                </a:lnTo>
                <a:lnTo>
                  <a:pt x="246960" y="1168365"/>
                </a:lnTo>
                <a:lnTo>
                  <a:pt x="246960" y="1105209"/>
                </a:lnTo>
                <a:close/>
                <a:moveTo>
                  <a:pt x="63408" y="1105209"/>
                </a:moveTo>
                <a:lnTo>
                  <a:pt x="63408" y="1168365"/>
                </a:lnTo>
                <a:lnTo>
                  <a:pt x="123480" y="1168365"/>
                </a:lnTo>
                <a:lnTo>
                  <a:pt x="123480" y="1105209"/>
                </a:lnTo>
                <a:close/>
                <a:moveTo>
                  <a:pt x="1051249" y="975391"/>
                </a:moveTo>
                <a:lnTo>
                  <a:pt x="1051249" y="1038547"/>
                </a:lnTo>
                <a:lnTo>
                  <a:pt x="1111322" y="1038547"/>
                </a:lnTo>
                <a:lnTo>
                  <a:pt x="1111322" y="975391"/>
                </a:lnTo>
                <a:close/>
                <a:moveTo>
                  <a:pt x="927769" y="975391"/>
                </a:moveTo>
                <a:lnTo>
                  <a:pt x="927769" y="1038547"/>
                </a:lnTo>
                <a:lnTo>
                  <a:pt x="987841" y="1038547"/>
                </a:lnTo>
                <a:lnTo>
                  <a:pt x="987841" y="975391"/>
                </a:lnTo>
                <a:close/>
                <a:moveTo>
                  <a:pt x="804289" y="975391"/>
                </a:moveTo>
                <a:lnTo>
                  <a:pt x="804289" y="1038547"/>
                </a:lnTo>
                <a:lnTo>
                  <a:pt x="864361" y="1038547"/>
                </a:lnTo>
                <a:lnTo>
                  <a:pt x="864361" y="975391"/>
                </a:lnTo>
                <a:close/>
                <a:moveTo>
                  <a:pt x="680809" y="975391"/>
                </a:moveTo>
                <a:lnTo>
                  <a:pt x="680809" y="1038547"/>
                </a:lnTo>
                <a:lnTo>
                  <a:pt x="740881" y="1038547"/>
                </a:lnTo>
                <a:lnTo>
                  <a:pt x="740881" y="975391"/>
                </a:lnTo>
                <a:close/>
                <a:moveTo>
                  <a:pt x="557328" y="975391"/>
                </a:moveTo>
                <a:lnTo>
                  <a:pt x="557328" y="1038547"/>
                </a:lnTo>
                <a:lnTo>
                  <a:pt x="617401" y="1038547"/>
                </a:lnTo>
                <a:lnTo>
                  <a:pt x="617401" y="975391"/>
                </a:lnTo>
                <a:close/>
                <a:moveTo>
                  <a:pt x="433848" y="975391"/>
                </a:moveTo>
                <a:lnTo>
                  <a:pt x="433848" y="1038547"/>
                </a:lnTo>
                <a:lnTo>
                  <a:pt x="493921" y="1038547"/>
                </a:lnTo>
                <a:lnTo>
                  <a:pt x="493921" y="975391"/>
                </a:lnTo>
                <a:close/>
                <a:moveTo>
                  <a:pt x="310368" y="975391"/>
                </a:moveTo>
                <a:lnTo>
                  <a:pt x="310368" y="1038547"/>
                </a:lnTo>
                <a:lnTo>
                  <a:pt x="370441" y="1038547"/>
                </a:lnTo>
                <a:lnTo>
                  <a:pt x="370441" y="975391"/>
                </a:lnTo>
                <a:close/>
                <a:moveTo>
                  <a:pt x="186888" y="975391"/>
                </a:moveTo>
                <a:lnTo>
                  <a:pt x="186888" y="1038547"/>
                </a:lnTo>
                <a:lnTo>
                  <a:pt x="246960" y="1038547"/>
                </a:lnTo>
                <a:lnTo>
                  <a:pt x="246960" y="975391"/>
                </a:lnTo>
                <a:close/>
                <a:moveTo>
                  <a:pt x="63408" y="975391"/>
                </a:moveTo>
                <a:lnTo>
                  <a:pt x="63408" y="1038547"/>
                </a:lnTo>
                <a:lnTo>
                  <a:pt x="123480" y="1038547"/>
                </a:lnTo>
                <a:lnTo>
                  <a:pt x="123480" y="975391"/>
                </a:lnTo>
                <a:close/>
                <a:moveTo>
                  <a:pt x="1051249" y="845572"/>
                </a:moveTo>
                <a:lnTo>
                  <a:pt x="1051249" y="908728"/>
                </a:lnTo>
                <a:lnTo>
                  <a:pt x="1111322" y="908728"/>
                </a:lnTo>
                <a:lnTo>
                  <a:pt x="1111322" y="845572"/>
                </a:lnTo>
                <a:close/>
                <a:moveTo>
                  <a:pt x="927769" y="845572"/>
                </a:moveTo>
                <a:lnTo>
                  <a:pt x="927769" y="908728"/>
                </a:lnTo>
                <a:lnTo>
                  <a:pt x="987841" y="908728"/>
                </a:lnTo>
                <a:lnTo>
                  <a:pt x="987841" y="845572"/>
                </a:lnTo>
                <a:close/>
                <a:moveTo>
                  <a:pt x="804289" y="845572"/>
                </a:moveTo>
                <a:lnTo>
                  <a:pt x="804289" y="908728"/>
                </a:lnTo>
                <a:lnTo>
                  <a:pt x="864361" y="908728"/>
                </a:lnTo>
                <a:lnTo>
                  <a:pt x="864361" y="845572"/>
                </a:lnTo>
                <a:close/>
                <a:moveTo>
                  <a:pt x="680809" y="845572"/>
                </a:moveTo>
                <a:lnTo>
                  <a:pt x="680809" y="908728"/>
                </a:lnTo>
                <a:lnTo>
                  <a:pt x="740881" y="908728"/>
                </a:lnTo>
                <a:lnTo>
                  <a:pt x="740881" y="845572"/>
                </a:lnTo>
                <a:close/>
                <a:moveTo>
                  <a:pt x="557328" y="845572"/>
                </a:moveTo>
                <a:lnTo>
                  <a:pt x="557328" y="908728"/>
                </a:lnTo>
                <a:lnTo>
                  <a:pt x="617401" y="908728"/>
                </a:lnTo>
                <a:lnTo>
                  <a:pt x="617401" y="845572"/>
                </a:lnTo>
                <a:close/>
                <a:moveTo>
                  <a:pt x="433848" y="845572"/>
                </a:moveTo>
                <a:lnTo>
                  <a:pt x="433848" y="908728"/>
                </a:lnTo>
                <a:lnTo>
                  <a:pt x="493921" y="908728"/>
                </a:lnTo>
                <a:lnTo>
                  <a:pt x="493921" y="845572"/>
                </a:lnTo>
                <a:close/>
                <a:moveTo>
                  <a:pt x="310368" y="845572"/>
                </a:moveTo>
                <a:lnTo>
                  <a:pt x="310368" y="908728"/>
                </a:lnTo>
                <a:lnTo>
                  <a:pt x="370441" y="908728"/>
                </a:lnTo>
                <a:lnTo>
                  <a:pt x="370441" y="845572"/>
                </a:lnTo>
                <a:close/>
                <a:moveTo>
                  <a:pt x="186888" y="845572"/>
                </a:moveTo>
                <a:lnTo>
                  <a:pt x="186888" y="908728"/>
                </a:lnTo>
                <a:lnTo>
                  <a:pt x="246960" y="908728"/>
                </a:lnTo>
                <a:lnTo>
                  <a:pt x="246960" y="845572"/>
                </a:lnTo>
                <a:close/>
                <a:moveTo>
                  <a:pt x="63408" y="845572"/>
                </a:moveTo>
                <a:lnTo>
                  <a:pt x="63408" y="908728"/>
                </a:lnTo>
                <a:lnTo>
                  <a:pt x="123480" y="908728"/>
                </a:lnTo>
                <a:lnTo>
                  <a:pt x="123480" y="845572"/>
                </a:lnTo>
                <a:close/>
                <a:moveTo>
                  <a:pt x="1051249" y="715754"/>
                </a:moveTo>
                <a:lnTo>
                  <a:pt x="1051249" y="778910"/>
                </a:lnTo>
                <a:lnTo>
                  <a:pt x="1111322" y="778910"/>
                </a:lnTo>
                <a:lnTo>
                  <a:pt x="1111322" y="715754"/>
                </a:lnTo>
                <a:close/>
                <a:moveTo>
                  <a:pt x="927769" y="715754"/>
                </a:moveTo>
                <a:lnTo>
                  <a:pt x="927769" y="778910"/>
                </a:lnTo>
                <a:lnTo>
                  <a:pt x="987841" y="778910"/>
                </a:lnTo>
                <a:lnTo>
                  <a:pt x="987841" y="715754"/>
                </a:lnTo>
                <a:close/>
                <a:moveTo>
                  <a:pt x="804289" y="715754"/>
                </a:moveTo>
                <a:lnTo>
                  <a:pt x="804289" y="778910"/>
                </a:lnTo>
                <a:lnTo>
                  <a:pt x="864361" y="778910"/>
                </a:lnTo>
                <a:lnTo>
                  <a:pt x="864361" y="715754"/>
                </a:lnTo>
                <a:close/>
                <a:moveTo>
                  <a:pt x="680809" y="715754"/>
                </a:moveTo>
                <a:lnTo>
                  <a:pt x="680809" y="778910"/>
                </a:lnTo>
                <a:lnTo>
                  <a:pt x="740881" y="778910"/>
                </a:lnTo>
                <a:lnTo>
                  <a:pt x="740881" y="715754"/>
                </a:lnTo>
                <a:close/>
                <a:moveTo>
                  <a:pt x="557328" y="715754"/>
                </a:moveTo>
                <a:lnTo>
                  <a:pt x="557328" y="778910"/>
                </a:lnTo>
                <a:lnTo>
                  <a:pt x="617401" y="778910"/>
                </a:lnTo>
                <a:lnTo>
                  <a:pt x="617401" y="715754"/>
                </a:lnTo>
                <a:close/>
                <a:moveTo>
                  <a:pt x="433848" y="715754"/>
                </a:moveTo>
                <a:lnTo>
                  <a:pt x="433848" y="778910"/>
                </a:lnTo>
                <a:lnTo>
                  <a:pt x="493921" y="778910"/>
                </a:lnTo>
                <a:lnTo>
                  <a:pt x="493921" y="715754"/>
                </a:lnTo>
                <a:close/>
                <a:moveTo>
                  <a:pt x="310368" y="715754"/>
                </a:moveTo>
                <a:lnTo>
                  <a:pt x="310368" y="778910"/>
                </a:lnTo>
                <a:lnTo>
                  <a:pt x="370441" y="778910"/>
                </a:lnTo>
                <a:lnTo>
                  <a:pt x="370441" y="715754"/>
                </a:lnTo>
                <a:close/>
                <a:moveTo>
                  <a:pt x="186888" y="715754"/>
                </a:moveTo>
                <a:lnTo>
                  <a:pt x="186888" y="778910"/>
                </a:lnTo>
                <a:lnTo>
                  <a:pt x="246960" y="778910"/>
                </a:lnTo>
                <a:lnTo>
                  <a:pt x="246960" y="715754"/>
                </a:lnTo>
                <a:close/>
                <a:moveTo>
                  <a:pt x="63408" y="715754"/>
                </a:moveTo>
                <a:lnTo>
                  <a:pt x="63408" y="778910"/>
                </a:lnTo>
                <a:lnTo>
                  <a:pt x="123480" y="778910"/>
                </a:lnTo>
                <a:lnTo>
                  <a:pt x="123480" y="715754"/>
                </a:lnTo>
                <a:close/>
                <a:moveTo>
                  <a:pt x="1051249" y="585936"/>
                </a:moveTo>
                <a:lnTo>
                  <a:pt x="1051249" y="649092"/>
                </a:lnTo>
                <a:lnTo>
                  <a:pt x="1111322" y="649092"/>
                </a:lnTo>
                <a:lnTo>
                  <a:pt x="1111322" y="585936"/>
                </a:lnTo>
                <a:close/>
                <a:moveTo>
                  <a:pt x="927769" y="585936"/>
                </a:moveTo>
                <a:lnTo>
                  <a:pt x="927769" y="649092"/>
                </a:lnTo>
                <a:lnTo>
                  <a:pt x="987841" y="649092"/>
                </a:lnTo>
                <a:lnTo>
                  <a:pt x="987841" y="585936"/>
                </a:lnTo>
                <a:close/>
                <a:moveTo>
                  <a:pt x="804289" y="585936"/>
                </a:moveTo>
                <a:lnTo>
                  <a:pt x="804289" y="649092"/>
                </a:lnTo>
                <a:lnTo>
                  <a:pt x="864361" y="649092"/>
                </a:lnTo>
                <a:lnTo>
                  <a:pt x="864361" y="585936"/>
                </a:lnTo>
                <a:close/>
                <a:moveTo>
                  <a:pt x="680809" y="585936"/>
                </a:moveTo>
                <a:lnTo>
                  <a:pt x="680809" y="649092"/>
                </a:lnTo>
                <a:lnTo>
                  <a:pt x="740881" y="649092"/>
                </a:lnTo>
                <a:lnTo>
                  <a:pt x="740881" y="585936"/>
                </a:lnTo>
                <a:close/>
                <a:moveTo>
                  <a:pt x="557328" y="585936"/>
                </a:moveTo>
                <a:lnTo>
                  <a:pt x="557328" y="649092"/>
                </a:lnTo>
                <a:lnTo>
                  <a:pt x="617401" y="649092"/>
                </a:lnTo>
                <a:lnTo>
                  <a:pt x="617401" y="585936"/>
                </a:lnTo>
                <a:close/>
                <a:moveTo>
                  <a:pt x="433848" y="585936"/>
                </a:moveTo>
                <a:lnTo>
                  <a:pt x="433848" y="649092"/>
                </a:lnTo>
                <a:lnTo>
                  <a:pt x="493921" y="649092"/>
                </a:lnTo>
                <a:lnTo>
                  <a:pt x="493921" y="585936"/>
                </a:lnTo>
                <a:close/>
                <a:moveTo>
                  <a:pt x="310368" y="585936"/>
                </a:moveTo>
                <a:lnTo>
                  <a:pt x="310368" y="649092"/>
                </a:lnTo>
                <a:lnTo>
                  <a:pt x="370441" y="649092"/>
                </a:lnTo>
                <a:lnTo>
                  <a:pt x="370441" y="585936"/>
                </a:lnTo>
                <a:close/>
                <a:moveTo>
                  <a:pt x="186888" y="585936"/>
                </a:moveTo>
                <a:lnTo>
                  <a:pt x="186888" y="649092"/>
                </a:lnTo>
                <a:lnTo>
                  <a:pt x="246960" y="649092"/>
                </a:lnTo>
                <a:lnTo>
                  <a:pt x="246960" y="585936"/>
                </a:lnTo>
                <a:close/>
                <a:moveTo>
                  <a:pt x="63408" y="585936"/>
                </a:moveTo>
                <a:lnTo>
                  <a:pt x="63408" y="649092"/>
                </a:lnTo>
                <a:lnTo>
                  <a:pt x="123480" y="649092"/>
                </a:lnTo>
                <a:lnTo>
                  <a:pt x="123480" y="585936"/>
                </a:lnTo>
                <a:close/>
                <a:moveTo>
                  <a:pt x="1051249" y="456117"/>
                </a:moveTo>
                <a:lnTo>
                  <a:pt x="1051249" y="519273"/>
                </a:lnTo>
                <a:lnTo>
                  <a:pt x="1111322" y="519273"/>
                </a:lnTo>
                <a:lnTo>
                  <a:pt x="1111322" y="456117"/>
                </a:lnTo>
                <a:close/>
                <a:moveTo>
                  <a:pt x="927769" y="456117"/>
                </a:moveTo>
                <a:lnTo>
                  <a:pt x="927769" y="519273"/>
                </a:lnTo>
                <a:lnTo>
                  <a:pt x="987841" y="519273"/>
                </a:lnTo>
                <a:lnTo>
                  <a:pt x="987841" y="456117"/>
                </a:lnTo>
                <a:close/>
                <a:moveTo>
                  <a:pt x="804289" y="456117"/>
                </a:moveTo>
                <a:lnTo>
                  <a:pt x="804289" y="519273"/>
                </a:lnTo>
                <a:lnTo>
                  <a:pt x="864361" y="519273"/>
                </a:lnTo>
                <a:lnTo>
                  <a:pt x="864361" y="456117"/>
                </a:lnTo>
                <a:close/>
                <a:moveTo>
                  <a:pt x="680809" y="456117"/>
                </a:moveTo>
                <a:lnTo>
                  <a:pt x="680809" y="519273"/>
                </a:lnTo>
                <a:lnTo>
                  <a:pt x="740881" y="519273"/>
                </a:lnTo>
                <a:lnTo>
                  <a:pt x="740881" y="456117"/>
                </a:lnTo>
                <a:close/>
                <a:moveTo>
                  <a:pt x="557328" y="456117"/>
                </a:moveTo>
                <a:lnTo>
                  <a:pt x="557328" y="519273"/>
                </a:lnTo>
                <a:lnTo>
                  <a:pt x="617401" y="519273"/>
                </a:lnTo>
                <a:lnTo>
                  <a:pt x="617401" y="456117"/>
                </a:lnTo>
                <a:close/>
                <a:moveTo>
                  <a:pt x="433848" y="456117"/>
                </a:moveTo>
                <a:lnTo>
                  <a:pt x="433848" y="519273"/>
                </a:lnTo>
                <a:lnTo>
                  <a:pt x="493921" y="519273"/>
                </a:lnTo>
                <a:lnTo>
                  <a:pt x="493921" y="456117"/>
                </a:lnTo>
                <a:close/>
                <a:moveTo>
                  <a:pt x="310368" y="456117"/>
                </a:moveTo>
                <a:lnTo>
                  <a:pt x="310368" y="519273"/>
                </a:lnTo>
                <a:lnTo>
                  <a:pt x="370441" y="519273"/>
                </a:lnTo>
                <a:lnTo>
                  <a:pt x="370441" y="456117"/>
                </a:lnTo>
                <a:close/>
                <a:moveTo>
                  <a:pt x="186888" y="456117"/>
                </a:moveTo>
                <a:lnTo>
                  <a:pt x="186888" y="519273"/>
                </a:lnTo>
                <a:lnTo>
                  <a:pt x="246960" y="519273"/>
                </a:lnTo>
                <a:lnTo>
                  <a:pt x="246960" y="456117"/>
                </a:lnTo>
                <a:close/>
                <a:moveTo>
                  <a:pt x="63408" y="456117"/>
                </a:moveTo>
                <a:lnTo>
                  <a:pt x="63408" y="519273"/>
                </a:lnTo>
                <a:lnTo>
                  <a:pt x="123480" y="519273"/>
                </a:lnTo>
                <a:lnTo>
                  <a:pt x="123480" y="456117"/>
                </a:lnTo>
                <a:close/>
                <a:moveTo>
                  <a:pt x="1051249" y="326299"/>
                </a:moveTo>
                <a:lnTo>
                  <a:pt x="1051249" y="389455"/>
                </a:lnTo>
                <a:lnTo>
                  <a:pt x="1111322" y="389455"/>
                </a:lnTo>
                <a:lnTo>
                  <a:pt x="1111322" y="326299"/>
                </a:lnTo>
                <a:close/>
                <a:moveTo>
                  <a:pt x="927769" y="326299"/>
                </a:moveTo>
                <a:lnTo>
                  <a:pt x="927769" y="389455"/>
                </a:lnTo>
                <a:lnTo>
                  <a:pt x="987841" y="389455"/>
                </a:lnTo>
                <a:lnTo>
                  <a:pt x="987841" y="326299"/>
                </a:lnTo>
                <a:close/>
                <a:moveTo>
                  <a:pt x="804289" y="326299"/>
                </a:moveTo>
                <a:lnTo>
                  <a:pt x="804289" y="389455"/>
                </a:lnTo>
                <a:lnTo>
                  <a:pt x="864361" y="389455"/>
                </a:lnTo>
                <a:lnTo>
                  <a:pt x="864361" y="326299"/>
                </a:lnTo>
                <a:close/>
                <a:moveTo>
                  <a:pt x="680809" y="326299"/>
                </a:moveTo>
                <a:lnTo>
                  <a:pt x="680809" y="389455"/>
                </a:lnTo>
                <a:lnTo>
                  <a:pt x="740881" y="389455"/>
                </a:lnTo>
                <a:lnTo>
                  <a:pt x="740881" y="326299"/>
                </a:lnTo>
                <a:close/>
                <a:moveTo>
                  <a:pt x="557328" y="326299"/>
                </a:moveTo>
                <a:lnTo>
                  <a:pt x="557328" y="389455"/>
                </a:lnTo>
                <a:lnTo>
                  <a:pt x="617401" y="389455"/>
                </a:lnTo>
                <a:lnTo>
                  <a:pt x="617401" y="326299"/>
                </a:lnTo>
                <a:close/>
                <a:moveTo>
                  <a:pt x="433848" y="326299"/>
                </a:moveTo>
                <a:lnTo>
                  <a:pt x="433848" y="389455"/>
                </a:lnTo>
                <a:lnTo>
                  <a:pt x="493921" y="389455"/>
                </a:lnTo>
                <a:lnTo>
                  <a:pt x="493921" y="326299"/>
                </a:lnTo>
                <a:close/>
                <a:moveTo>
                  <a:pt x="310368" y="326299"/>
                </a:moveTo>
                <a:lnTo>
                  <a:pt x="310368" y="389455"/>
                </a:lnTo>
                <a:lnTo>
                  <a:pt x="370441" y="389455"/>
                </a:lnTo>
                <a:lnTo>
                  <a:pt x="370441" y="326299"/>
                </a:lnTo>
                <a:close/>
                <a:moveTo>
                  <a:pt x="186888" y="326299"/>
                </a:moveTo>
                <a:lnTo>
                  <a:pt x="186888" y="389455"/>
                </a:lnTo>
                <a:lnTo>
                  <a:pt x="246960" y="389455"/>
                </a:lnTo>
                <a:lnTo>
                  <a:pt x="246960" y="326299"/>
                </a:lnTo>
                <a:close/>
                <a:moveTo>
                  <a:pt x="63408" y="326299"/>
                </a:moveTo>
                <a:lnTo>
                  <a:pt x="63408" y="389455"/>
                </a:lnTo>
                <a:lnTo>
                  <a:pt x="123480" y="389455"/>
                </a:lnTo>
                <a:lnTo>
                  <a:pt x="123480" y="326299"/>
                </a:lnTo>
                <a:close/>
                <a:moveTo>
                  <a:pt x="1051249" y="196481"/>
                </a:moveTo>
                <a:lnTo>
                  <a:pt x="1051249" y="259637"/>
                </a:lnTo>
                <a:lnTo>
                  <a:pt x="1111322" y="259637"/>
                </a:lnTo>
                <a:lnTo>
                  <a:pt x="1111322" y="196481"/>
                </a:lnTo>
                <a:close/>
                <a:moveTo>
                  <a:pt x="927769" y="196481"/>
                </a:moveTo>
                <a:lnTo>
                  <a:pt x="927769" y="259637"/>
                </a:lnTo>
                <a:lnTo>
                  <a:pt x="987841" y="259637"/>
                </a:lnTo>
                <a:lnTo>
                  <a:pt x="987841" y="196481"/>
                </a:lnTo>
                <a:close/>
                <a:moveTo>
                  <a:pt x="804289" y="196481"/>
                </a:moveTo>
                <a:lnTo>
                  <a:pt x="804289" y="259637"/>
                </a:lnTo>
                <a:lnTo>
                  <a:pt x="864361" y="259637"/>
                </a:lnTo>
                <a:lnTo>
                  <a:pt x="864361" y="196481"/>
                </a:lnTo>
                <a:close/>
                <a:moveTo>
                  <a:pt x="680809" y="196481"/>
                </a:moveTo>
                <a:lnTo>
                  <a:pt x="680809" y="259637"/>
                </a:lnTo>
                <a:lnTo>
                  <a:pt x="740881" y="259637"/>
                </a:lnTo>
                <a:lnTo>
                  <a:pt x="740881" y="196481"/>
                </a:lnTo>
                <a:close/>
                <a:moveTo>
                  <a:pt x="557328" y="196481"/>
                </a:moveTo>
                <a:lnTo>
                  <a:pt x="557328" y="259637"/>
                </a:lnTo>
                <a:lnTo>
                  <a:pt x="617401" y="259637"/>
                </a:lnTo>
                <a:lnTo>
                  <a:pt x="617401" y="196481"/>
                </a:lnTo>
                <a:close/>
                <a:moveTo>
                  <a:pt x="433848" y="196481"/>
                </a:moveTo>
                <a:lnTo>
                  <a:pt x="433848" y="259637"/>
                </a:lnTo>
                <a:lnTo>
                  <a:pt x="493921" y="259637"/>
                </a:lnTo>
                <a:lnTo>
                  <a:pt x="493921" y="196481"/>
                </a:lnTo>
                <a:close/>
                <a:moveTo>
                  <a:pt x="310368" y="196481"/>
                </a:moveTo>
                <a:lnTo>
                  <a:pt x="310368" y="259637"/>
                </a:lnTo>
                <a:lnTo>
                  <a:pt x="370441" y="259637"/>
                </a:lnTo>
                <a:lnTo>
                  <a:pt x="370441" y="196481"/>
                </a:lnTo>
                <a:close/>
                <a:moveTo>
                  <a:pt x="186888" y="196481"/>
                </a:moveTo>
                <a:lnTo>
                  <a:pt x="186888" y="259637"/>
                </a:lnTo>
                <a:lnTo>
                  <a:pt x="246960" y="259637"/>
                </a:lnTo>
                <a:lnTo>
                  <a:pt x="246960" y="196481"/>
                </a:lnTo>
                <a:close/>
                <a:moveTo>
                  <a:pt x="63408" y="196481"/>
                </a:moveTo>
                <a:lnTo>
                  <a:pt x="63408" y="259637"/>
                </a:lnTo>
                <a:lnTo>
                  <a:pt x="123480" y="259637"/>
                </a:lnTo>
                <a:lnTo>
                  <a:pt x="123480" y="196481"/>
                </a:lnTo>
                <a:close/>
                <a:moveTo>
                  <a:pt x="1" y="0"/>
                </a:moveTo>
                <a:lnTo>
                  <a:pt x="1174730" y="0"/>
                </a:lnTo>
                <a:lnTo>
                  <a:pt x="1174730" y="66662"/>
                </a:lnTo>
                <a:lnTo>
                  <a:pt x="1174729" y="66662"/>
                </a:lnTo>
                <a:lnTo>
                  <a:pt x="1174729" y="129818"/>
                </a:lnTo>
                <a:lnTo>
                  <a:pt x="1174730" y="129818"/>
                </a:lnTo>
                <a:lnTo>
                  <a:pt x="1174730" y="196481"/>
                </a:lnTo>
                <a:lnTo>
                  <a:pt x="1174729" y="196481"/>
                </a:lnTo>
                <a:lnTo>
                  <a:pt x="1174729" y="259637"/>
                </a:lnTo>
                <a:lnTo>
                  <a:pt x="1174730" y="259637"/>
                </a:lnTo>
                <a:lnTo>
                  <a:pt x="1174730" y="326299"/>
                </a:lnTo>
                <a:lnTo>
                  <a:pt x="1174729" y="326299"/>
                </a:lnTo>
                <a:lnTo>
                  <a:pt x="1174729" y="389455"/>
                </a:lnTo>
                <a:lnTo>
                  <a:pt x="1174730" y="389455"/>
                </a:lnTo>
                <a:lnTo>
                  <a:pt x="1174730" y="456117"/>
                </a:lnTo>
                <a:lnTo>
                  <a:pt x="1174729" y="456117"/>
                </a:lnTo>
                <a:lnTo>
                  <a:pt x="1174729" y="519273"/>
                </a:lnTo>
                <a:lnTo>
                  <a:pt x="1174730" y="519273"/>
                </a:lnTo>
                <a:lnTo>
                  <a:pt x="1174730" y="585936"/>
                </a:lnTo>
                <a:lnTo>
                  <a:pt x="1174729" y="585936"/>
                </a:lnTo>
                <a:lnTo>
                  <a:pt x="1174729" y="649092"/>
                </a:lnTo>
                <a:lnTo>
                  <a:pt x="1174730" y="649092"/>
                </a:lnTo>
                <a:lnTo>
                  <a:pt x="1174730" y="715754"/>
                </a:lnTo>
                <a:lnTo>
                  <a:pt x="1174729" y="715754"/>
                </a:lnTo>
                <a:lnTo>
                  <a:pt x="1174729" y="778910"/>
                </a:lnTo>
                <a:lnTo>
                  <a:pt x="1174730" y="778910"/>
                </a:lnTo>
                <a:lnTo>
                  <a:pt x="1174730" y="845572"/>
                </a:lnTo>
                <a:lnTo>
                  <a:pt x="1174729" y="845572"/>
                </a:lnTo>
                <a:lnTo>
                  <a:pt x="1174729" y="908728"/>
                </a:lnTo>
                <a:lnTo>
                  <a:pt x="1174730" y="908728"/>
                </a:lnTo>
                <a:lnTo>
                  <a:pt x="1174730" y="975391"/>
                </a:lnTo>
                <a:lnTo>
                  <a:pt x="1174729" y="975391"/>
                </a:lnTo>
                <a:lnTo>
                  <a:pt x="1174729" y="1038547"/>
                </a:lnTo>
                <a:lnTo>
                  <a:pt x="1174730" y="1038547"/>
                </a:lnTo>
                <a:lnTo>
                  <a:pt x="1174730" y="1105209"/>
                </a:lnTo>
                <a:lnTo>
                  <a:pt x="1174729" y="1105209"/>
                </a:lnTo>
                <a:lnTo>
                  <a:pt x="1174729" y="1168365"/>
                </a:lnTo>
                <a:lnTo>
                  <a:pt x="1174730" y="1168365"/>
                </a:lnTo>
                <a:lnTo>
                  <a:pt x="1174730" y="1235027"/>
                </a:lnTo>
                <a:lnTo>
                  <a:pt x="1" y="1235027"/>
                </a:lnTo>
                <a:lnTo>
                  <a:pt x="1" y="1214321"/>
                </a:lnTo>
                <a:lnTo>
                  <a:pt x="0" y="1214321"/>
                </a:lnTo>
                <a:lnTo>
                  <a:pt x="0" y="39592"/>
                </a:lnTo>
                <a:lnTo>
                  <a:pt x="1" y="39592"/>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ConnectionTitle"/>
          <p:cNvSpPr txBox="1"/>
          <p:nvPr/>
        </p:nvSpPr>
        <p:spPr>
          <a:xfrm>
            <a:off x="5919237" y="2256061"/>
            <a:ext cx="2215868" cy="369332"/>
          </a:xfrm>
          <a:prstGeom prst="rect">
            <a:avLst/>
          </a:prstGeom>
          <a:noFill/>
        </p:spPr>
        <p:txBody>
          <a:bodyPr wrap="square" rtlCol="0">
            <a:spAutoFit/>
          </a:bodyPr>
          <a:lstStyle/>
          <a:p>
            <a:pPr algn="ctr"/>
            <a:r>
              <a:rPr lang="en-US" dirty="0" smtClean="0"/>
              <a:t>Connection*</a:t>
            </a:r>
            <a:endParaRPr lang="en-US" dirty="0"/>
          </a:p>
        </p:txBody>
      </p:sp>
      <p:sp>
        <p:nvSpPr>
          <p:cNvPr id="110" name="Title 109"/>
          <p:cNvSpPr>
            <a:spLocks noGrp="1"/>
          </p:cNvSpPr>
          <p:nvPr>
            <p:ph type="title"/>
          </p:nvPr>
        </p:nvSpPr>
        <p:spPr/>
        <p:txBody>
          <a:bodyPr/>
          <a:lstStyle/>
          <a:p>
            <a:r>
              <a:rPr lang="en-US" dirty="0" err="1" smtClean="0"/>
              <a:t>DataSets</a:t>
            </a:r>
            <a:endParaRPr lang="en-US" dirty="0"/>
          </a:p>
        </p:txBody>
      </p:sp>
      <p:sp>
        <p:nvSpPr>
          <p:cNvPr id="78" name="TextBox 77"/>
          <p:cNvSpPr txBox="1"/>
          <p:nvPr/>
        </p:nvSpPr>
        <p:spPr>
          <a:xfrm>
            <a:off x="4624057" y="6387446"/>
            <a:ext cx="7461273" cy="369332"/>
          </a:xfrm>
          <a:prstGeom prst="rect">
            <a:avLst/>
          </a:prstGeom>
          <a:noFill/>
        </p:spPr>
        <p:txBody>
          <a:bodyPr wrap="none" rtlCol="0">
            <a:spAutoFit/>
          </a:bodyPr>
          <a:lstStyle/>
          <a:p>
            <a:pPr algn="r"/>
            <a:r>
              <a:rPr lang="en-US" dirty="0" smtClean="0"/>
              <a:t>* ADO.NET Provider Specific: </a:t>
            </a:r>
            <a:r>
              <a:rPr lang="en-US" i="1" dirty="0" err="1" smtClean="0"/>
              <a:t>Sql</a:t>
            </a:r>
            <a:r>
              <a:rPr lang="en-US" dirty="0" err="1" smtClean="0"/>
              <a:t>Connection</a:t>
            </a:r>
            <a:r>
              <a:rPr lang="en-US" dirty="0" smtClean="0"/>
              <a:t>, </a:t>
            </a:r>
            <a:r>
              <a:rPr lang="en-US" i="1" dirty="0" err="1" smtClean="0"/>
              <a:t>Sql</a:t>
            </a:r>
            <a:r>
              <a:rPr lang="en-US" dirty="0" err="1" smtClean="0"/>
              <a:t>Command</a:t>
            </a:r>
            <a:r>
              <a:rPr lang="en-US" dirty="0" smtClean="0"/>
              <a:t>, </a:t>
            </a:r>
            <a:r>
              <a:rPr lang="en-US" i="1" dirty="0" err="1" smtClean="0"/>
              <a:t>Sql</a:t>
            </a:r>
            <a:r>
              <a:rPr lang="en-US" dirty="0" err="1" smtClean="0"/>
              <a:t>DataAdapter</a:t>
            </a:r>
            <a:endParaRPr lang="en-US" dirty="0"/>
          </a:p>
        </p:txBody>
      </p:sp>
      <p:cxnSp>
        <p:nvCxnSpPr>
          <p:cNvPr id="3" name="DataRelation"/>
          <p:cNvCxnSpPr/>
          <p:nvPr/>
        </p:nvCxnSpPr>
        <p:spPr>
          <a:xfrm>
            <a:off x="3425521" y="3422262"/>
            <a:ext cx="0" cy="192374"/>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73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4" grpId="0" animBg="1"/>
      <p:bldP spid="30" grpId="0" animBg="1"/>
      <p:bldP spid="31" grpId="0" animBg="1"/>
      <p:bldP spid="39" grpId="0" animBg="1"/>
      <p:bldP spid="42" grpId="0" animBg="1"/>
      <p:bldP spid="28" grpId="0" animBg="1"/>
      <p:bldP spid="9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Querying data with ADO.NET</a:t>
            </a:r>
            <a:endParaRPr lang="en-US" dirty="0"/>
          </a:p>
        </p:txBody>
      </p:sp>
    </p:spTree>
    <p:extLst>
      <p:ext uri="{BB962C8B-B14F-4D97-AF65-F5344CB8AC3E}">
        <p14:creationId xmlns:p14="http://schemas.microsoft.com/office/powerpoint/2010/main" val="139582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LINQ (Language-</a:t>
            </a:r>
            <a:r>
              <a:rPr lang="en-US" dirty="0" err="1" smtClean="0"/>
              <a:t>INtegrated</a:t>
            </a:r>
            <a:r>
              <a:rPr lang="en-US" dirty="0" smtClean="0"/>
              <a:t> Query)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277591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Sources &amp; Client Access</a:t>
            </a:r>
            <a:endParaRPr lang="en-US" dirty="0"/>
          </a:p>
        </p:txBody>
      </p:sp>
      <p:grpSp>
        <p:nvGrpSpPr>
          <p:cNvPr id="26" name="Databases"/>
          <p:cNvGrpSpPr/>
          <p:nvPr/>
        </p:nvGrpSpPr>
        <p:grpSpPr>
          <a:xfrm>
            <a:off x="2871245" y="1237162"/>
            <a:ext cx="1709527" cy="1709527"/>
            <a:chOff x="2871245" y="1347997"/>
            <a:chExt cx="1709527" cy="1709527"/>
          </a:xfrm>
        </p:grpSpPr>
        <p:sp>
          <p:nvSpPr>
            <p:cNvPr id="10" name="Rectangle 9"/>
            <p:cNvSpPr/>
            <p:nvPr/>
          </p:nvSpPr>
          <p:spPr>
            <a:xfrm>
              <a:off x="2871245"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Relational DBs</a:t>
              </a:r>
              <a:endParaRPr lang="en-US" sz="1600" dirty="0"/>
            </a:p>
          </p:txBody>
        </p:sp>
        <p:sp>
          <p:nvSpPr>
            <p:cNvPr id="11" name="SQL Database Icon"/>
            <p:cNvSpPr>
              <a:spLocks noChangeAspect="1"/>
            </p:cNvSpPr>
            <p:nvPr/>
          </p:nvSpPr>
          <p:spPr>
            <a:xfrm>
              <a:off x="3418193" y="1517223"/>
              <a:ext cx="615629" cy="813816"/>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grpSp>
      <p:grpSp>
        <p:nvGrpSpPr>
          <p:cNvPr id="25" name="XML"/>
          <p:cNvGrpSpPr/>
          <p:nvPr/>
        </p:nvGrpSpPr>
        <p:grpSpPr>
          <a:xfrm>
            <a:off x="5127720" y="1237162"/>
            <a:ext cx="1709527" cy="1709527"/>
            <a:chOff x="5127720" y="1347997"/>
            <a:chExt cx="1709527" cy="1709527"/>
          </a:xfrm>
        </p:grpSpPr>
        <p:sp>
          <p:nvSpPr>
            <p:cNvPr id="12" name="Rectangle 11"/>
            <p:cNvSpPr/>
            <p:nvPr/>
          </p:nvSpPr>
          <p:spPr>
            <a:xfrm>
              <a:off x="5127720"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XML</a:t>
              </a:r>
              <a:endParaRPr lang="en-US" sz="1600" dirty="0"/>
            </a:p>
          </p:txBody>
        </p:sp>
        <p:sp>
          <p:nvSpPr>
            <p:cNvPr id="16" name="TextBox 15"/>
            <p:cNvSpPr txBox="1"/>
            <p:nvPr/>
          </p:nvSpPr>
          <p:spPr>
            <a:xfrm>
              <a:off x="5382338" y="1924131"/>
              <a:ext cx="1200290" cy="351778"/>
            </a:xfrm>
            <a:custGeom>
              <a:avLst/>
              <a:gdLst/>
              <a:ahLst/>
              <a:cxnLst/>
              <a:rect l="l" t="t" r="r" b="b"/>
              <a:pathLst>
                <a:path w="1200290" h="351778">
                  <a:moveTo>
                    <a:pt x="234828" y="96394"/>
                  </a:moveTo>
                  <a:lnTo>
                    <a:pt x="262357" y="96394"/>
                  </a:lnTo>
                  <a:lnTo>
                    <a:pt x="308289" y="170292"/>
                  </a:lnTo>
                  <a:cubicBezTo>
                    <a:pt x="311161" y="174925"/>
                    <a:pt x="313379" y="178517"/>
                    <a:pt x="314941" y="181070"/>
                  </a:cubicBezTo>
                  <a:lnTo>
                    <a:pt x="315679" y="182303"/>
                  </a:lnTo>
                  <a:lnTo>
                    <a:pt x="322094" y="171742"/>
                  </a:lnTo>
                  <a:lnTo>
                    <a:pt x="370457" y="96394"/>
                  </a:lnTo>
                  <a:lnTo>
                    <a:pt x="398018" y="96394"/>
                  </a:lnTo>
                  <a:lnTo>
                    <a:pt x="329744" y="202784"/>
                  </a:lnTo>
                  <a:lnTo>
                    <a:pt x="395271" y="305181"/>
                  </a:lnTo>
                  <a:lnTo>
                    <a:pt x="365851" y="305181"/>
                  </a:lnTo>
                  <a:lnTo>
                    <a:pt x="314809" y="223560"/>
                  </a:lnTo>
                  <a:lnTo>
                    <a:pt x="310754" y="229976"/>
                  </a:lnTo>
                  <a:cubicBezTo>
                    <a:pt x="309969" y="231320"/>
                    <a:pt x="308365" y="233643"/>
                    <a:pt x="305942" y="236945"/>
                  </a:cubicBezTo>
                  <a:lnTo>
                    <a:pt x="261926" y="305181"/>
                  </a:lnTo>
                  <a:lnTo>
                    <a:pt x="233653" y="305181"/>
                  </a:lnTo>
                  <a:lnTo>
                    <a:pt x="300749" y="203084"/>
                  </a:lnTo>
                  <a:close/>
                  <a:moveTo>
                    <a:pt x="524512" y="91394"/>
                  </a:moveTo>
                  <a:cubicBezTo>
                    <a:pt x="540123" y="91394"/>
                    <a:pt x="553490" y="95911"/>
                    <a:pt x="564611" y="104945"/>
                  </a:cubicBezTo>
                  <a:cubicBezTo>
                    <a:pt x="575732" y="113979"/>
                    <a:pt x="582220" y="124763"/>
                    <a:pt x="584077" y="137298"/>
                  </a:cubicBezTo>
                  <a:cubicBezTo>
                    <a:pt x="587551" y="123701"/>
                    <a:pt x="595478" y="112651"/>
                    <a:pt x="607856" y="104148"/>
                  </a:cubicBezTo>
                  <a:cubicBezTo>
                    <a:pt x="620235" y="95645"/>
                    <a:pt x="633699" y="91394"/>
                    <a:pt x="648248" y="91394"/>
                  </a:cubicBezTo>
                  <a:cubicBezTo>
                    <a:pt x="695005" y="91394"/>
                    <a:pt x="718384" y="119930"/>
                    <a:pt x="718384" y="177001"/>
                  </a:cubicBezTo>
                  <a:lnTo>
                    <a:pt x="718384" y="305181"/>
                  </a:lnTo>
                  <a:lnTo>
                    <a:pt x="692186" y="305181"/>
                  </a:lnTo>
                  <a:lnTo>
                    <a:pt x="692186" y="180286"/>
                  </a:lnTo>
                  <a:cubicBezTo>
                    <a:pt x="692186" y="156004"/>
                    <a:pt x="688555" y="139184"/>
                    <a:pt x="681294" y="129828"/>
                  </a:cubicBezTo>
                  <a:cubicBezTo>
                    <a:pt x="674033" y="120471"/>
                    <a:pt x="662504" y="115793"/>
                    <a:pt x="646707" y="115793"/>
                  </a:cubicBezTo>
                  <a:cubicBezTo>
                    <a:pt x="632193" y="115793"/>
                    <a:pt x="619546" y="122161"/>
                    <a:pt x="608764" y="134896"/>
                  </a:cubicBezTo>
                  <a:cubicBezTo>
                    <a:pt x="597983" y="147632"/>
                    <a:pt x="592592" y="163809"/>
                    <a:pt x="592592" y="183426"/>
                  </a:cubicBezTo>
                  <a:lnTo>
                    <a:pt x="592592" y="305181"/>
                  </a:lnTo>
                  <a:lnTo>
                    <a:pt x="566393" y="305181"/>
                  </a:lnTo>
                  <a:lnTo>
                    <a:pt x="566393" y="178914"/>
                  </a:lnTo>
                  <a:cubicBezTo>
                    <a:pt x="566393" y="136833"/>
                    <a:pt x="550740" y="115793"/>
                    <a:pt x="519434" y="115793"/>
                  </a:cubicBezTo>
                  <a:cubicBezTo>
                    <a:pt x="504495" y="115793"/>
                    <a:pt x="491955" y="122187"/>
                    <a:pt x="481813" y="134974"/>
                  </a:cubicBezTo>
                  <a:cubicBezTo>
                    <a:pt x="471670" y="147762"/>
                    <a:pt x="466599" y="164567"/>
                    <a:pt x="466599" y="185388"/>
                  </a:cubicBezTo>
                  <a:lnTo>
                    <a:pt x="466599" y="305181"/>
                  </a:lnTo>
                  <a:lnTo>
                    <a:pt x="440401" y="305181"/>
                  </a:lnTo>
                  <a:lnTo>
                    <a:pt x="440401" y="96394"/>
                  </a:lnTo>
                  <a:lnTo>
                    <a:pt x="466599" y="96394"/>
                  </a:lnTo>
                  <a:lnTo>
                    <a:pt x="466599" y="121436"/>
                  </a:lnTo>
                  <a:lnTo>
                    <a:pt x="472632" y="112912"/>
                  </a:lnTo>
                  <a:cubicBezTo>
                    <a:pt x="485838" y="98567"/>
                    <a:pt x="503132" y="91394"/>
                    <a:pt x="524512" y="91394"/>
                  </a:cubicBezTo>
                  <a:close/>
                  <a:moveTo>
                    <a:pt x="1028700" y="88394"/>
                  </a:moveTo>
                  <a:lnTo>
                    <a:pt x="1200290" y="181711"/>
                  </a:lnTo>
                  <a:lnTo>
                    <a:pt x="1200290" y="189891"/>
                  </a:lnTo>
                  <a:lnTo>
                    <a:pt x="1028700" y="274183"/>
                  </a:lnTo>
                  <a:lnTo>
                    <a:pt x="1028700" y="248881"/>
                  </a:lnTo>
                  <a:lnTo>
                    <a:pt x="1157806" y="185322"/>
                  </a:lnTo>
                  <a:lnTo>
                    <a:pt x="1028700" y="113202"/>
                  </a:lnTo>
                  <a:close/>
                  <a:moveTo>
                    <a:pt x="171590" y="88394"/>
                  </a:moveTo>
                  <a:lnTo>
                    <a:pt x="171590" y="113108"/>
                  </a:lnTo>
                  <a:lnTo>
                    <a:pt x="42503" y="185325"/>
                  </a:lnTo>
                  <a:lnTo>
                    <a:pt x="171590" y="248969"/>
                  </a:lnTo>
                  <a:lnTo>
                    <a:pt x="171590" y="274183"/>
                  </a:lnTo>
                  <a:lnTo>
                    <a:pt x="0" y="189982"/>
                  </a:lnTo>
                  <a:lnTo>
                    <a:pt x="0" y="181620"/>
                  </a:lnTo>
                  <a:close/>
                  <a:moveTo>
                    <a:pt x="968295" y="15999"/>
                  </a:moveTo>
                  <a:lnTo>
                    <a:pt x="994018" y="15999"/>
                  </a:lnTo>
                  <a:lnTo>
                    <a:pt x="856111" y="351778"/>
                  </a:lnTo>
                  <a:lnTo>
                    <a:pt x="831228" y="351778"/>
                  </a:lnTo>
                  <a:close/>
                  <a:moveTo>
                    <a:pt x="783301" y="0"/>
                  </a:moveTo>
                  <a:lnTo>
                    <a:pt x="809499" y="0"/>
                  </a:lnTo>
                  <a:lnTo>
                    <a:pt x="809499" y="305181"/>
                  </a:lnTo>
                  <a:lnTo>
                    <a:pt x="783301" y="305181"/>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3200" b="1" dirty="0">
                <a:solidFill>
                  <a:schemeClr val="bg1"/>
                </a:solidFill>
              </a:endParaRPr>
            </a:p>
          </p:txBody>
        </p:sp>
      </p:grpSp>
      <p:grpSp>
        <p:nvGrpSpPr>
          <p:cNvPr id="24" name="Collections"/>
          <p:cNvGrpSpPr/>
          <p:nvPr/>
        </p:nvGrpSpPr>
        <p:grpSpPr>
          <a:xfrm>
            <a:off x="7384195" y="1237162"/>
            <a:ext cx="1709527" cy="1709527"/>
            <a:chOff x="7436222" y="1347997"/>
            <a:chExt cx="1709527" cy="1709527"/>
          </a:xfrm>
        </p:grpSpPr>
        <p:sp>
          <p:nvSpPr>
            <p:cNvPr id="20" name="Rectangle 19"/>
            <p:cNvSpPr/>
            <p:nvPr/>
          </p:nvSpPr>
          <p:spPr>
            <a:xfrm>
              <a:off x="7436222"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Collections</a:t>
              </a:r>
              <a:endParaRPr lang="en-US" sz="1600" dirty="0"/>
            </a:p>
          </p:txBody>
        </p:sp>
        <p:sp>
          <p:nvSpPr>
            <p:cNvPr id="23" name="Freeform 22"/>
            <p:cNvSpPr/>
            <p:nvPr/>
          </p:nvSpPr>
          <p:spPr>
            <a:xfrm>
              <a:off x="7703486" y="1932697"/>
              <a:ext cx="1174997" cy="358378"/>
            </a:xfrm>
            <a:custGeom>
              <a:avLst/>
              <a:gdLst/>
              <a:ahLst/>
              <a:cxnLst/>
              <a:rect l="l" t="t" r="r" b="b"/>
              <a:pathLst>
                <a:path w="1174997" h="358378">
                  <a:moveTo>
                    <a:pt x="1052763" y="264184"/>
                  </a:moveTo>
                  <a:cubicBezTo>
                    <a:pt x="1057296" y="264184"/>
                    <a:pt x="1061163" y="265684"/>
                    <a:pt x="1064362" y="268684"/>
                  </a:cubicBezTo>
                  <a:cubicBezTo>
                    <a:pt x="1067562" y="271683"/>
                    <a:pt x="1069162" y="275450"/>
                    <a:pt x="1069162" y="279983"/>
                  </a:cubicBezTo>
                  <a:cubicBezTo>
                    <a:pt x="1069162" y="284649"/>
                    <a:pt x="1067562" y="288549"/>
                    <a:pt x="1064362" y="291682"/>
                  </a:cubicBezTo>
                  <a:cubicBezTo>
                    <a:pt x="1061163" y="294815"/>
                    <a:pt x="1057296" y="296382"/>
                    <a:pt x="1052763" y="296382"/>
                  </a:cubicBezTo>
                  <a:cubicBezTo>
                    <a:pt x="1048230" y="296382"/>
                    <a:pt x="1044430" y="294815"/>
                    <a:pt x="1041364" y="291682"/>
                  </a:cubicBezTo>
                  <a:cubicBezTo>
                    <a:pt x="1038297" y="288549"/>
                    <a:pt x="1036764" y="284649"/>
                    <a:pt x="1036764" y="279983"/>
                  </a:cubicBezTo>
                  <a:cubicBezTo>
                    <a:pt x="1036764" y="275450"/>
                    <a:pt x="1038297" y="271683"/>
                    <a:pt x="1041364" y="268684"/>
                  </a:cubicBezTo>
                  <a:cubicBezTo>
                    <a:pt x="1044430" y="265684"/>
                    <a:pt x="1048230" y="264184"/>
                    <a:pt x="1052763" y="264184"/>
                  </a:cubicBezTo>
                  <a:close/>
                  <a:moveTo>
                    <a:pt x="960569" y="264184"/>
                  </a:moveTo>
                  <a:cubicBezTo>
                    <a:pt x="965102" y="264184"/>
                    <a:pt x="968968" y="265684"/>
                    <a:pt x="972168" y="268684"/>
                  </a:cubicBezTo>
                  <a:cubicBezTo>
                    <a:pt x="975368" y="271683"/>
                    <a:pt x="976968" y="275450"/>
                    <a:pt x="976968" y="279983"/>
                  </a:cubicBezTo>
                  <a:cubicBezTo>
                    <a:pt x="976968" y="284649"/>
                    <a:pt x="975368" y="288549"/>
                    <a:pt x="972168" y="291682"/>
                  </a:cubicBezTo>
                  <a:cubicBezTo>
                    <a:pt x="968968" y="294815"/>
                    <a:pt x="965102" y="296382"/>
                    <a:pt x="960569" y="296382"/>
                  </a:cubicBezTo>
                  <a:cubicBezTo>
                    <a:pt x="956036" y="296382"/>
                    <a:pt x="952236" y="294815"/>
                    <a:pt x="949169" y="291682"/>
                  </a:cubicBezTo>
                  <a:cubicBezTo>
                    <a:pt x="946103" y="288549"/>
                    <a:pt x="944570" y="284649"/>
                    <a:pt x="944570" y="279983"/>
                  </a:cubicBezTo>
                  <a:cubicBezTo>
                    <a:pt x="944570" y="275450"/>
                    <a:pt x="946103" y="271683"/>
                    <a:pt x="949169" y="268684"/>
                  </a:cubicBezTo>
                  <a:cubicBezTo>
                    <a:pt x="952236" y="265684"/>
                    <a:pt x="956036" y="264184"/>
                    <a:pt x="960569" y="264184"/>
                  </a:cubicBezTo>
                  <a:close/>
                  <a:moveTo>
                    <a:pt x="869175" y="264184"/>
                  </a:moveTo>
                  <a:cubicBezTo>
                    <a:pt x="873708" y="264184"/>
                    <a:pt x="877574" y="265684"/>
                    <a:pt x="880774" y="268684"/>
                  </a:cubicBezTo>
                  <a:cubicBezTo>
                    <a:pt x="883974" y="271683"/>
                    <a:pt x="885574" y="275450"/>
                    <a:pt x="885574" y="279983"/>
                  </a:cubicBezTo>
                  <a:cubicBezTo>
                    <a:pt x="885574" y="284649"/>
                    <a:pt x="883974" y="288549"/>
                    <a:pt x="880774" y="291682"/>
                  </a:cubicBezTo>
                  <a:cubicBezTo>
                    <a:pt x="877574" y="294815"/>
                    <a:pt x="873708" y="296382"/>
                    <a:pt x="869175" y="296382"/>
                  </a:cubicBezTo>
                  <a:cubicBezTo>
                    <a:pt x="864641" y="296382"/>
                    <a:pt x="860842" y="294815"/>
                    <a:pt x="857775" y="291682"/>
                  </a:cubicBezTo>
                  <a:cubicBezTo>
                    <a:pt x="854709" y="288549"/>
                    <a:pt x="853175" y="284649"/>
                    <a:pt x="853175" y="279983"/>
                  </a:cubicBezTo>
                  <a:cubicBezTo>
                    <a:pt x="853175" y="275450"/>
                    <a:pt x="854709" y="271683"/>
                    <a:pt x="857775" y="268684"/>
                  </a:cubicBezTo>
                  <a:cubicBezTo>
                    <a:pt x="860842" y="265684"/>
                    <a:pt x="864641" y="264184"/>
                    <a:pt x="869175" y="264184"/>
                  </a:cubicBezTo>
                  <a:close/>
                  <a:moveTo>
                    <a:pt x="559575" y="247785"/>
                  </a:moveTo>
                  <a:lnTo>
                    <a:pt x="579974" y="247785"/>
                  </a:lnTo>
                  <a:lnTo>
                    <a:pt x="545176" y="342779"/>
                  </a:lnTo>
                  <a:lnTo>
                    <a:pt x="529577" y="342779"/>
                  </a:lnTo>
                  <a:close/>
                  <a:moveTo>
                    <a:pt x="254775" y="247785"/>
                  </a:moveTo>
                  <a:lnTo>
                    <a:pt x="275174" y="247785"/>
                  </a:lnTo>
                  <a:lnTo>
                    <a:pt x="240376" y="342779"/>
                  </a:lnTo>
                  <a:lnTo>
                    <a:pt x="224777" y="342779"/>
                  </a:lnTo>
                  <a:close/>
                  <a:moveTo>
                    <a:pt x="1111401" y="6400"/>
                  </a:moveTo>
                  <a:lnTo>
                    <a:pt x="1174997" y="6400"/>
                  </a:lnTo>
                  <a:lnTo>
                    <a:pt x="1174997" y="358378"/>
                  </a:lnTo>
                  <a:lnTo>
                    <a:pt x="1111401" y="358378"/>
                  </a:lnTo>
                  <a:lnTo>
                    <a:pt x="1111401" y="341579"/>
                  </a:lnTo>
                  <a:lnTo>
                    <a:pt x="1156398" y="341579"/>
                  </a:lnTo>
                  <a:lnTo>
                    <a:pt x="1156398" y="23199"/>
                  </a:lnTo>
                  <a:lnTo>
                    <a:pt x="1111401" y="23199"/>
                  </a:lnTo>
                  <a:close/>
                  <a:moveTo>
                    <a:pt x="0" y="6400"/>
                  </a:moveTo>
                  <a:lnTo>
                    <a:pt x="63396" y="6400"/>
                  </a:lnTo>
                  <a:lnTo>
                    <a:pt x="63396" y="23199"/>
                  </a:lnTo>
                  <a:lnTo>
                    <a:pt x="18399" y="23199"/>
                  </a:lnTo>
                  <a:lnTo>
                    <a:pt x="18399" y="341579"/>
                  </a:lnTo>
                  <a:lnTo>
                    <a:pt x="63396" y="341579"/>
                  </a:lnTo>
                  <a:lnTo>
                    <a:pt x="63396" y="358378"/>
                  </a:lnTo>
                  <a:lnTo>
                    <a:pt x="0" y="358378"/>
                  </a:lnTo>
                  <a:close/>
                  <a:moveTo>
                    <a:pt x="709221" y="1600"/>
                  </a:moveTo>
                  <a:cubicBezTo>
                    <a:pt x="731887" y="1600"/>
                    <a:pt x="749852" y="7733"/>
                    <a:pt x="763118" y="19999"/>
                  </a:cubicBezTo>
                  <a:cubicBezTo>
                    <a:pt x="776384" y="32265"/>
                    <a:pt x="783017" y="48530"/>
                    <a:pt x="783017" y="68796"/>
                  </a:cubicBezTo>
                  <a:cubicBezTo>
                    <a:pt x="783017" y="107593"/>
                    <a:pt x="764418" y="132259"/>
                    <a:pt x="727220" y="142791"/>
                  </a:cubicBezTo>
                  <a:lnTo>
                    <a:pt x="727220" y="143591"/>
                  </a:lnTo>
                  <a:cubicBezTo>
                    <a:pt x="747219" y="145591"/>
                    <a:pt x="763218" y="153024"/>
                    <a:pt x="775217" y="165890"/>
                  </a:cubicBezTo>
                  <a:cubicBezTo>
                    <a:pt x="787217" y="178756"/>
                    <a:pt x="793216" y="194988"/>
                    <a:pt x="793216" y="214587"/>
                  </a:cubicBezTo>
                  <a:cubicBezTo>
                    <a:pt x="793216" y="239652"/>
                    <a:pt x="784550" y="259851"/>
                    <a:pt x="767218" y="275183"/>
                  </a:cubicBezTo>
                  <a:cubicBezTo>
                    <a:pt x="749886" y="290516"/>
                    <a:pt x="727420" y="298182"/>
                    <a:pt x="699822" y="298182"/>
                  </a:cubicBezTo>
                  <a:cubicBezTo>
                    <a:pt x="678490" y="298182"/>
                    <a:pt x="658025" y="293115"/>
                    <a:pt x="638426" y="282983"/>
                  </a:cubicBezTo>
                  <a:lnTo>
                    <a:pt x="638426" y="261984"/>
                  </a:lnTo>
                  <a:cubicBezTo>
                    <a:pt x="660291" y="274917"/>
                    <a:pt x="680890" y="281383"/>
                    <a:pt x="700222" y="281383"/>
                  </a:cubicBezTo>
                  <a:cubicBezTo>
                    <a:pt x="723287" y="281383"/>
                    <a:pt x="741353" y="275483"/>
                    <a:pt x="754419" y="263684"/>
                  </a:cubicBezTo>
                  <a:cubicBezTo>
                    <a:pt x="767485" y="251885"/>
                    <a:pt x="774018" y="236452"/>
                    <a:pt x="774018" y="217387"/>
                  </a:cubicBezTo>
                  <a:cubicBezTo>
                    <a:pt x="774018" y="196188"/>
                    <a:pt x="766518" y="180122"/>
                    <a:pt x="751519" y="169190"/>
                  </a:cubicBezTo>
                  <a:cubicBezTo>
                    <a:pt x="736520" y="158257"/>
                    <a:pt x="715154" y="152791"/>
                    <a:pt x="687423" y="152791"/>
                  </a:cubicBezTo>
                  <a:lnTo>
                    <a:pt x="665424" y="152791"/>
                  </a:lnTo>
                  <a:lnTo>
                    <a:pt x="665424" y="135992"/>
                  </a:lnTo>
                  <a:lnTo>
                    <a:pt x="685023" y="135992"/>
                  </a:lnTo>
                  <a:cubicBezTo>
                    <a:pt x="710621" y="135992"/>
                    <a:pt x="730120" y="130559"/>
                    <a:pt x="743519" y="119693"/>
                  </a:cubicBezTo>
                  <a:cubicBezTo>
                    <a:pt x="756919" y="108827"/>
                    <a:pt x="763618" y="93461"/>
                    <a:pt x="763618" y="73595"/>
                  </a:cubicBezTo>
                  <a:cubicBezTo>
                    <a:pt x="763618" y="56397"/>
                    <a:pt x="758752" y="42897"/>
                    <a:pt x="749019" y="33098"/>
                  </a:cubicBezTo>
                  <a:cubicBezTo>
                    <a:pt x="739286" y="23299"/>
                    <a:pt x="725087" y="18399"/>
                    <a:pt x="706422" y="18399"/>
                  </a:cubicBezTo>
                  <a:cubicBezTo>
                    <a:pt x="688423" y="18399"/>
                    <a:pt x="669557" y="24665"/>
                    <a:pt x="649825" y="37198"/>
                  </a:cubicBezTo>
                  <a:lnTo>
                    <a:pt x="649825" y="17599"/>
                  </a:lnTo>
                  <a:cubicBezTo>
                    <a:pt x="671424" y="6933"/>
                    <a:pt x="691223" y="1600"/>
                    <a:pt x="709221" y="1600"/>
                  </a:cubicBezTo>
                  <a:close/>
                  <a:moveTo>
                    <a:pt x="416021" y="1600"/>
                  </a:moveTo>
                  <a:cubicBezTo>
                    <a:pt x="427487" y="1600"/>
                    <a:pt x="437886" y="3333"/>
                    <a:pt x="447219" y="6800"/>
                  </a:cubicBezTo>
                  <a:cubicBezTo>
                    <a:pt x="456552" y="10266"/>
                    <a:pt x="464518" y="15199"/>
                    <a:pt x="471117" y="21599"/>
                  </a:cubicBezTo>
                  <a:cubicBezTo>
                    <a:pt x="477717" y="27998"/>
                    <a:pt x="482817" y="35731"/>
                    <a:pt x="486417" y="44797"/>
                  </a:cubicBezTo>
                  <a:cubicBezTo>
                    <a:pt x="490016" y="53863"/>
                    <a:pt x="491816" y="63996"/>
                    <a:pt x="491816" y="75195"/>
                  </a:cubicBezTo>
                  <a:cubicBezTo>
                    <a:pt x="491816" y="88395"/>
                    <a:pt x="489916" y="100094"/>
                    <a:pt x="486117" y="110293"/>
                  </a:cubicBezTo>
                  <a:cubicBezTo>
                    <a:pt x="482317" y="120493"/>
                    <a:pt x="477150" y="129759"/>
                    <a:pt x="470618" y="138092"/>
                  </a:cubicBezTo>
                  <a:cubicBezTo>
                    <a:pt x="464085" y="146424"/>
                    <a:pt x="456452" y="154091"/>
                    <a:pt x="447719" y="161090"/>
                  </a:cubicBezTo>
                  <a:cubicBezTo>
                    <a:pt x="438986" y="168090"/>
                    <a:pt x="429753" y="175056"/>
                    <a:pt x="420021" y="181989"/>
                  </a:cubicBezTo>
                  <a:cubicBezTo>
                    <a:pt x="407088" y="191188"/>
                    <a:pt x="396155" y="199355"/>
                    <a:pt x="387223" y="206487"/>
                  </a:cubicBezTo>
                  <a:cubicBezTo>
                    <a:pt x="378290" y="213620"/>
                    <a:pt x="371024" y="220587"/>
                    <a:pt x="365424" y="227386"/>
                  </a:cubicBezTo>
                  <a:cubicBezTo>
                    <a:pt x="359824" y="234186"/>
                    <a:pt x="355791" y="241185"/>
                    <a:pt x="353325" y="248385"/>
                  </a:cubicBezTo>
                  <a:cubicBezTo>
                    <a:pt x="350858" y="255584"/>
                    <a:pt x="349625" y="263917"/>
                    <a:pt x="349625" y="273383"/>
                  </a:cubicBezTo>
                  <a:lnTo>
                    <a:pt x="349625" y="276383"/>
                  </a:lnTo>
                  <a:lnTo>
                    <a:pt x="492216" y="276383"/>
                  </a:lnTo>
                  <a:lnTo>
                    <a:pt x="492216" y="293182"/>
                  </a:lnTo>
                  <a:lnTo>
                    <a:pt x="329826" y="293182"/>
                  </a:lnTo>
                  <a:lnTo>
                    <a:pt x="329826" y="279783"/>
                  </a:lnTo>
                  <a:cubicBezTo>
                    <a:pt x="329826" y="270850"/>
                    <a:pt x="330559" y="262817"/>
                    <a:pt x="332026" y="255684"/>
                  </a:cubicBezTo>
                  <a:cubicBezTo>
                    <a:pt x="333493" y="248552"/>
                    <a:pt x="335726" y="241985"/>
                    <a:pt x="338726" y="235986"/>
                  </a:cubicBezTo>
                  <a:cubicBezTo>
                    <a:pt x="341725" y="229986"/>
                    <a:pt x="345458" y="224353"/>
                    <a:pt x="349925" y="219087"/>
                  </a:cubicBezTo>
                  <a:cubicBezTo>
                    <a:pt x="354391" y="213820"/>
                    <a:pt x="359591" y="208554"/>
                    <a:pt x="365524" y="203288"/>
                  </a:cubicBezTo>
                  <a:cubicBezTo>
                    <a:pt x="371457" y="198021"/>
                    <a:pt x="378190" y="192622"/>
                    <a:pt x="385723" y="187089"/>
                  </a:cubicBezTo>
                  <a:cubicBezTo>
                    <a:pt x="393256" y="181556"/>
                    <a:pt x="401488" y="175523"/>
                    <a:pt x="410421" y="168990"/>
                  </a:cubicBezTo>
                  <a:cubicBezTo>
                    <a:pt x="419087" y="162723"/>
                    <a:pt x="427187" y="156524"/>
                    <a:pt x="434720" y="150391"/>
                  </a:cubicBezTo>
                  <a:cubicBezTo>
                    <a:pt x="442252" y="144258"/>
                    <a:pt x="448819" y="137658"/>
                    <a:pt x="454418" y="130592"/>
                  </a:cubicBezTo>
                  <a:cubicBezTo>
                    <a:pt x="460018" y="123526"/>
                    <a:pt x="464451" y="115760"/>
                    <a:pt x="467718" y="107293"/>
                  </a:cubicBezTo>
                  <a:cubicBezTo>
                    <a:pt x="470984" y="98827"/>
                    <a:pt x="472617" y="89128"/>
                    <a:pt x="472617" y="78195"/>
                  </a:cubicBezTo>
                  <a:cubicBezTo>
                    <a:pt x="472617" y="59263"/>
                    <a:pt x="467384" y="44564"/>
                    <a:pt x="456918" y="34098"/>
                  </a:cubicBezTo>
                  <a:cubicBezTo>
                    <a:pt x="446452" y="23632"/>
                    <a:pt x="431753" y="18399"/>
                    <a:pt x="412821" y="18399"/>
                  </a:cubicBezTo>
                  <a:cubicBezTo>
                    <a:pt x="400022" y="18399"/>
                    <a:pt x="387689" y="21199"/>
                    <a:pt x="375823" y="26798"/>
                  </a:cubicBezTo>
                  <a:cubicBezTo>
                    <a:pt x="363957" y="32398"/>
                    <a:pt x="352358" y="40198"/>
                    <a:pt x="341025" y="50197"/>
                  </a:cubicBezTo>
                  <a:lnTo>
                    <a:pt x="341025" y="28598"/>
                  </a:lnTo>
                  <a:cubicBezTo>
                    <a:pt x="351958" y="20199"/>
                    <a:pt x="363757" y="13599"/>
                    <a:pt x="376423" y="8799"/>
                  </a:cubicBezTo>
                  <a:cubicBezTo>
                    <a:pt x="389089" y="4000"/>
                    <a:pt x="402288" y="1600"/>
                    <a:pt x="416021" y="1600"/>
                  </a:cubicBezTo>
                  <a:close/>
                  <a:moveTo>
                    <a:pt x="171296" y="0"/>
                  </a:moveTo>
                  <a:lnTo>
                    <a:pt x="177696" y="0"/>
                  </a:lnTo>
                  <a:lnTo>
                    <a:pt x="177696" y="293182"/>
                  </a:lnTo>
                  <a:lnTo>
                    <a:pt x="159297" y="293182"/>
                  </a:lnTo>
                  <a:lnTo>
                    <a:pt x="159297" y="28998"/>
                  </a:lnTo>
                  <a:cubicBezTo>
                    <a:pt x="150098" y="37798"/>
                    <a:pt x="139598" y="45397"/>
                    <a:pt x="127799" y="51797"/>
                  </a:cubicBezTo>
                  <a:cubicBezTo>
                    <a:pt x="116000" y="58196"/>
                    <a:pt x="103100" y="63863"/>
                    <a:pt x="89101" y="68796"/>
                  </a:cubicBezTo>
                  <a:lnTo>
                    <a:pt x="89101" y="51997"/>
                  </a:lnTo>
                  <a:cubicBezTo>
                    <a:pt x="97501" y="49197"/>
                    <a:pt x="105300" y="46030"/>
                    <a:pt x="112500" y="42497"/>
                  </a:cubicBezTo>
                  <a:cubicBezTo>
                    <a:pt x="119699" y="38964"/>
                    <a:pt x="126599" y="35064"/>
                    <a:pt x="133199" y="30798"/>
                  </a:cubicBezTo>
                  <a:cubicBezTo>
                    <a:pt x="139798" y="26532"/>
                    <a:pt x="146198" y="21832"/>
                    <a:pt x="152397" y="16699"/>
                  </a:cubicBezTo>
                  <a:cubicBezTo>
                    <a:pt x="158597" y="11566"/>
                    <a:pt x="164897" y="6000"/>
                    <a:pt x="1712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endParaRPr lang="en-US" sz="1600" dirty="0"/>
            </a:p>
          </p:txBody>
        </p:sp>
      </p:grpSp>
      <p:sp>
        <p:nvSpPr>
          <p:cNvPr id="28" name="Rectangle 27"/>
          <p:cNvSpPr/>
          <p:nvPr/>
        </p:nvSpPr>
        <p:spPr>
          <a:xfrm>
            <a:off x="2871245" y="3079805"/>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ADO.NET / </a:t>
            </a:r>
            <a:br>
              <a:rPr lang="en-US" sz="2400" dirty="0" smtClean="0"/>
            </a:br>
            <a:r>
              <a:rPr lang="en-US" sz="2400" dirty="0" smtClean="0"/>
              <a:t>SQL</a:t>
            </a:r>
            <a:endParaRPr lang="en-US" sz="2400" dirty="0"/>
          </a:p>
        </p:txBody>
      </p:sp>
      <p:sp>
        <p:nvSpPr>
          <p:cNvPr id="31" name="Rectangle 30"/>
          <p:cNvSpPr/>
          <p:nvPr/>
        </p:nvSpPr>
        <p:spPr>
          <a:xfrm>
            <a:off x="5127720" y="3079805"/>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DOM / </a:t>
            </a:r>
            <a:r>
              <a:rPr lang="en-US" sz="2400" dirty="0" smtClean="0"/>
              <a:t/>
            </a:r>
            <a:br>
              <a:rPr lang="en-US" sz="2400" dirty="0" smtClean="0"/>
            </a:br>
            <a:r>
              <a:rPr lang="en-US" sz="2400" dirty="0" err="1" smtClean="0"/>
              <a:t>XPath</a:t>
            </a:r>
            <a:endParaRPr lang="en-US" sz="2400" dirty="0"/>
          </a:p>
        </p:txBody>
      </p:sp>
      <p:sp>
        <p:nvSpPr>
          <p:cNvPr id="38" name="Rectangle 37"/>
          <p:cNvSpPr/>
          <p:nvPr/>
        </p:nvSpPr>
        <p:spPr>
          <a:xfrm>
            <a:off x="2871245" y="4922448"/>
            <a:ext cx="622247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a:t>
            </a:r>
            <a:endParaRPr lang="en-US" sz="3200" dirty="0"/>
          </a:p>
        </p:txBody>
      </p:sp>
      <p:sp>
        <p:nvSpPr>
          <p:cNvPr id="40" name="Up Arrow 39"/>
          <p:cNvSpPr/>
          <p:nvPr/>
        </p:nvSpPr>
        <p:spPr>
          <a:xfrm>
            <a:off x="3483691" y="4528728"/>
            <a:ext cx="484632" cy="521208"/>
          </a:xfrm>
          <a:prstGeom prst="up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Up Arrow 40"/>
          <p:cNvSpPr/>
          <p:nvPr/>
        </p:nvSpPr>
        <p:spPr>
          <a:xfrm>
            <a:off x="3483691" y="2942348"/>
            <a:ext cx="484632" cy="521208"/>
          </a:xfrm>
          <a:prstGeom prst="up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Up Arrow 41"/>
          <p:cNvSpPr/>
          <p:nvPr/>
        </p:nvSpPr>
        <p:spPr>
          <a:xfrm>
            <a:off x="5743568" y="4528728"/>
            <a:ext cx="484632" cy="521208"/>
          </a:xfrm>
          <a:prstGeom prst="up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Up Arrow 42"/>
          <p:cNvSpPr/>
          <p:nvPr/>
        </p:nvSpPr>
        <p:spPr>
          <a:xfrm>
            <a:off x="5743568" y="2942348"/>
            <a:ext cx="484632" cy="521208"/>
          </a:xfrm>
          <a:prstGeom prst="up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Up Arrow 43"/>
          <p:cNvSpPr/>
          <p:nvPr/>
        </p:nvSpPr>
        <p:spPr>
          <a:xfrm>
            <a:off x="7996641" y="2942348"/>
            <a:ext cx="484632" cy="2107588"/>
          </a:xfrm>
          <a:prstGeom prst="up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299171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MVA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A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CourseTemplate-1.pptx" id="{44F1D109-0D62-4C50-A3FF-AB64ABB72DAD}" vid="{29F46DDF-BD45-4956-8C98-398EB1CD16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24</Value>
    </TaxCatchAll>
    <gb399f5cafb3492e9758fe6e7129f04d xmlns="9144449b-ba5a-4612-98a9-381e907e54b6">
      <Terms xmlns="http://schemas.microsoft.com/office/infopath/2007/PartnerControls">
        <TermInfo xmlns="http://schemas.microsoft.com/office/infopath/2007/PartnerControls">
          <TermName xmlns="http://schemas.microsoft.com/office/infopath/2007/PartnerControls">Content Templates</TermName>
          <TermId xmlns="http://schemas.microsoft.com/office/infopath/2007/PartnerControls">bdbbc9aa-4892-4816-9e36-bf1120da60e9</TermId>
        </TermInfo>
      </Terms>
    </gb399f5cafb3492e9758fe6e7129f04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77C1942F61CC445966EF0B72456FB71" ma:contentTypeVersion="5" ma:contentTypeDescription="Create a new document." ma:contentTypeScope="" ma:versionID="5421a2b3915c7c9b88cb078d9907b3f4">
  <xsd:schema xmlns:xsd="http://www.w3.org/2001/XMLSchema" xmlns:xs="http://www.w3.org/2001/XMLSchema" xmlns:p="http://schemas.microsoft.com/office/2006/metadata/properties" xmlns:ns2="230e9df3-be65-4c73-a93b-d1236ebd677e" xmlns:ns3="9144449b-ba5a-4612-98a9-381e907e54b6" targetNamespace="http://schemas.microsoft.com/office/2006/metadata/properties" ma:root="true" ma:fieldsID="c375f00a2d990dcf3e2772267a56beac" ns2:_="" ns3:_="">
    <xsd:import namespace="230e9df3-be65-4c73-a93b-d1236ebd677e"/>
    <xsd:import namespace="9144449b-ba5a-4612-98a9-381e907e54b6"/>
    <xsd:element name="properties">
      <xsd:complexType>
        <xsd:sequence>
          <xsd:element name="documentManagement">
            <xsd:complexType>
              <xsd:all>
                <xsd:element ref="ns2:TaxCatchAll" minOccurs="0"/>
                <xsd:element ref="ns3:gb399f5cafb3492e9758fe6e7129f04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144449b-ba5a-4612-98a9-381e907e54b6" elementFormDefault="qualified">
    <xsd:import namespace="http://schemas.microsoft.com/office/2006/documentManagement/types"/>
    <xsd:import namespace="http://schemas.microsoft.com/office/infopath/2007/PartnerControls"/>
    <xsd:element name="gb399f5cafb3492e9758fe6e7129f04d" ma:index="10" nillable="true" ma:taxonomy="true" ma:internalName="gb399f5cafb3492e9758fe6e7129f04d" ma:taxonomyFieldName="Document_x0020_Tag" ma:displayName="Document Tag" ma:default="" ma:fieldId="{0b399f5c-afb3-492e-9758-fe6e7129f04d}" ma:taxonomyMulti="true" ma:sspId="e385fb40-52d4-4fae-9c5b-3e8ff8a5878e" ma:termSetId="e899c082-d26a-4467-bc6e-91facf8e6e36"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schemas.microsoft.com/office/2006/metadata/properties"/>
    <ds:schemaRef ds:uri="http://purl.org/dc/dcmitype/"/>
    <ds:schemaRef ds:uri="http://schemas.microsoft.com/office/2006/documentManagement/types"/>
    <ds:schemaRef ds:uri="http://www.w3.org/XML/1998/namespace"/>
    <ds:schemaRef ds:uri="http://schemas.openxmlformats.org/package/2006/metadata/core-properties"/>
    <ds:schemaRef ds:uri="9144449b-ba5a-4612-98a9-381e907e54b6"/>
    <ds:schemaRef ds:uri="230e9df3-be65-4c73-a93b-d1236ebd677e"/>
    <ds:schemaRef ds:uri="http://purl.org/dc/elements/1.1/"/>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82E29CF1-14D8-4EA9-9912-77C2B374A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9144449b-ba5a-4612-98a9-381e907e54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MVA-CourseTemplate-1</Template>
  <TotalTime>638</TotalTime>
  <Words>266</Words>
  <Application>Microsoft Office PowerPoint</Application>
  <PresentationFormat>Widescreen</PresentationFormat>
  <Paragraphs>78</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Consolas</vt:lpstr>
      <vt:lpstr>Segoe</vt:lpstr>
      <vt:lpstr>Segoe UI</vt:lpstr>
      <vt:lpstr>Segoe UI Light</vt:lpstr>
      <vt:lpstr>1_Office Theme</vt:lpstr>
      <vt:lpstr>PowerPoint Presentation</vt:lpstr>
      <vt:lpstr>Module Overview</vt:lpstr>
      <vt:lpstr>PowerPoint Presentation</vt:lpstr>
      <vt:lpstr>Basic ADO.NET Objects</vt:lpstr>
      <vt:lpstr>DataTable and DataAdapter</vt:lpstr>
      <vt:lpstr>DataSets</vt:lpstr>
      <vt:lpstr>Querying data with ADO.NET</vt:lpstr>
      <vt:lpstr>PowerPoint Presentation</vt:lpstr>
      <vt:lpstr>Data Sources &amp; Client Access</vt:lpstr>
      <vt:lpstr>LINQ to the Rescue!</vt:lpstr>
      <vt:lpstr>What is LINQ?</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 Hosting Services in Windows Azure</dc:title>
  <dc:creator>Bret Stateham</dc:creator>
  <cp:lastModifiedBy>Bret Stateham</cp:lastModifiedBy>
  <cp:revision>129</cp:revision>
  <dcterms:created xsi:type="dcterms:W3CDTF">2013-10-14T21:08:33Z</dcterms:created>
  <dcterms:modified xsi:type="dcterms:W3CDTF">2013-11-11T21:25:05Z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0x010100B77C1942F61CC445966EF0B72456FB71</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